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507" r:id="rId3"/>
    <p:sldId id="638" r:id="rId4"/>
    <p:sldId id="639" r:id="rId5"/>
    <p:sldId id="640" r:id="rId6"/>
    <p:sldId id="636" r:id="rId7"/>
    <p:sldId id="641" r:id="rId8"/>
    <p:sldId id="642" r:id="rId9"/>
    <p:sldId id="644" r:id="rId10"/>
    <p:sldId id="643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593" r:id="rId33"/>
    <p:sldId id="594" r:id="rId34"/>
    <p:sldId id="595" r:id="rId35"/>
    <p:sldId id="597" r:id="rId36"/>
    <p:sldId id="59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56511-652B-4AAE-8AE8-83336319CEF5}" v="202" dt="2019-11-05T00:01:4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7A456511-652B-4AAE-8AE8-83336319CEF5}"/>
    <pc:docChg chg="undo custSel addSld delSld modSld">
      <pc:chgData name="유상현" userId="3fcbdcfa-8d11-4da3-bb32-ba628d89dc7a" providerId="ADAL" clId="{7A456511-652B-4AAE-8AE8-83336319CEF5}" dt="2019-11-05T00:01:52.892" v="545" actId="47"/>
      <pc:docMkLst>
        <pc:docMk/>
      </pc:docMkLst>
      <pc:sldChg chg="modSp">
        <pc:chgData name="유상현" userId="3fcbdcfa-8d11-4da3-bb32-ba628d89dc7a" providerId="ADAL" clId="{7A456511-652B-4AAE-8AE8-83336319CEF5}" dt="2019-11-04T20:51:23.618" v="4" actId="6549"/>
        <pc:sldMkLst>
          <pc:docMk/>
          <pc:sldMk cId="4161382089" sldId="256"/>
        </pc:sldMkLst>
        <pc:spChg chg="mod">
          <ac:chgData name="유상현" userId="3fcbdcfa-8d11-4da3-bb32-ba628d89dc7a" providerId="ADAL" clId="{7A456511-652B-4AAE-8AE8-83336319CEF5}" dt="2019-11-04T20:51:23.618" v="4" actId="6549"/>
          <ac:spMkLst>
            <pc:docMk/>
            <pc:sldMk cId="4161382089" sldId="256"/>
            <ac:spMk id="3" creationId="{8C12D3A4-A9F1-420B-ABB0-A1F9AC22DD74}"/>
          </ac:spMkLst>
        </pc:spChg>
      </pc:sldChg>
      <pc:sldChg chg="del">
        <pc:chgData name="유상현" userId="3fcbdcfa-8d11-4da3-bb32-ba628d89dc7a" providerId="ADAL" clId="{7A456511-652B-4AAE-8AE8-83336319CEF5}" dt="2019-11-04T20:51:42.266" v="44" actId="47"/>
        <pc:sldMkLst>
          <pc:docMk/>
          <pc:sldMk cId="3687165528" sldId="330"/>
        </pc:sldMkLst>
      </pc:sldChg>
      <pc:sldChg chg="del">
        <pc:chgData name="유상현" userId="3fcbdcfa-8d11-4da3-bb32-ba628d89dc7a" providerId="ADAL" clId="{7A456511-652B-4AAE-8AE8-83336319CEF5}" dt="2019-11-04T20:51:42.603" v="45" actId="47"/>
        <pc:sldMkLst>
          <pc:docMk/>
          <pc:sldMk cId="3235047441" sldId="331"/>
        </pc:sldMkLst>
      </pc:sldChg>
      <pc:sldChg chg="del">
        <pc:chgData name="유상현" userId="3fcbdcfa-8d11-4da3-bb32-ba628d89dc7a" providerId="ADAL" clId="{7A456511-652B-4AAE-8AE8-83336319CEF5}" dt="2019-11-04T20:51:43.285" v="47" actId="47"/>
        <pc:sldMkLst>
          <pc:docMk/>
          <pc:sldMk cId="3999312735" sldId="332"/>
        </pc:sldMkLst>
      </pc:sldChg>
      <pc:sldChg chg="del">
        <pc:chgData name="유상현" userId="3fcbdcfa-8d11-4da3-bb32-ba628d89dc7a" providerId="ADAL" clId="{7A456511-652B-4AAE-8AE8-83336319CEF5}" dt="2019-11-04T20:51:37.510" v="32" actId="47"/>
        <pc:sldMkLst>
          <pc:docMk/>
          <pc:sldMk cId="4122078486" sldId="334"/>
        </pc:sldMkLst>
      </pc:sldChg>
      <pc:sldChg chg="del">
        <pc:chgData name="유상현" userId="3fcbdcfa-8d11-4da3-bb32-ba628d89dc7a" providerId="ADAL" clId="{7A456511-652B-4AAE-8AE8-83336319CEF5}" dt="2019-11-04T20:51:38.362" v="35" actId="47"/>
        <pc:sldMkLst>
          <pc:docMk/>
          <pc:sldMk cId="3195252141" sldId="335"/>
        </pc:sldMkLst>
      </pc:sldChg>
      <pc:sldChg chg="del">
        <pc:chgData name="유상현" userId="3fcbdcfa-8d11-4da3-bb32-ba628d89dc7a" providerId="ADAL" clId="{7A456511-652B-4AAE-8AE8-83336319CEF5}" dt="2019-11-04T20:51:38.100" v="34" actId="47"/>
        <pc:sldMkLst>
          <pc:docMk/>
          <pc:sldMk cId="3606116466" sldId="336"/>
        </pc:sldMkLst>
      </pc:sldChg>
      <pc:sldChg chg="del">
        <pc:chgData name="유상현" userId="3fcbdcfa-8d11-4da3-bb32-ba628d89dc7a" providerId="ADAL" clId="{7A456511-652B-4AAE-8AE8-83336319CEF5}" dt="2019-11-04T20:51:38.649" v="36" actId="47"/>
        <pc:sldMkLst>
          <pc:docMk/>
          <pc:sldMk cId="4158536670" sldId="337"/>
        </pc:sldMkLst>
      </pc:sldChg>
      <pc:sldChg chg="del">
        <pc:chgData name="유상현" userId="3fcbdcfa-8d11-4da3-bb32-ba628d89dc7a" providerId="ADAL" clId="{7A456511-652B-4AAE-8AE8-83336319CEF5}" dt="2019-11-04T20:51:39.635" v="38" actId="47"/>
        <pc:sldMkLst>
          <pc:docMk/>
          <pc:sldMk cId="2659875975" sldId="338"/>
        </pc:sldMkLst>
      </pc:sldChg>
      <pc:sldChg chg="del">
        <pc:chgData name="유상현" userId="3fcbdcfa-8d11-4da3-bb32-ba628d89dc7a" providerId="ADAL" clId="{7A456511-652B-4AAE-8AE8-83336319CEF5}" dt="2019-11-04T20:51:40.579" v="40" actId="47"/>
        <pc:sldMkLst>
          <pc:docMk/>
          <pc:sldMk cId="4046217599" sldId="340"/>
        </pc:sldMkLst>
      </pc:sldChg>
      <pc:sldChg chg="del">
        <pc:chgData name="유상현" userId="3fcbdcfa-8d11-4da3-bb32-ba628d89dc7a" providerId="ADAL" clId="{7A456511-652B-4AAE-8AE8-83336319CEF5}" dt="2019-11-04T20:51:34.591" v="26" actId="47"/>
        <pc:sldMkLst>
          <pc:docMk/>
          <pc:sldMk cId="2528559366" sldId="353"/>
        </pc:sldMkLst>
      </pc:sldChg>
      <pc:sldChg chg="del">
        <pc:chgData name="유상현" userId="3fcbdcfa-8d11-4da3-bb32-ba628d89dc7a" providerId="ADAL" clId="{7A456511-652B-4AAE-8AE8-83336319CEF5}" dt="2019-11-04T20:51:35.097" v="27" actId="47"/>
        <pc:sldMkLst>
          <pc:docMk/>
          <pc:sldMk cId="4210058300" sldId="354"/>
        </pc:sldMkLst>
      </pc:sldChg>
      <pc:sldChg chg="del">
        <pc:chgData name="유상현" userId="3fcbdcfa-8d11-4da3-bb32-ba628d89dc7a" providerId="ADAL" clId="{7A456511-652B-4AAE-8AE8-83336319CEF5}" dt="2019-11-04T20:51:35.893" v="29" actId="47"/>
        <pc:sldMkLst>
          <pc:docMk/>
          <pc:sldMk cId="2410735731" sldId="355"/>
        </pc:sldMkLst>
      </pc:sldChg>
      <pc:sldChg chg="del">
        <pc:chgData name="유상현" userId="3fcbdcfa-8d11-4da3-bb32-ba628d89dc7a" providerId="ADAL" clId="{7A456511-652B-4AAE-8AE8-83336319CEF5}" dt="2019-11-04T20:51:41.413" v="42" actId="47"/>
        <pc:sldMkLst>
          <pc:docMk/>
          <pc:sldMk cId="4291468254" sldId="356"/>
        </pc:sldMkLst>
      </pc:sldChg>
      <pc:sldChg chg="del">
        <pc:chgData name="유상현" userId="3fcbdcfa-8d11-4da3-bb32-ba628d89dc7a" providerId="ADAL" clId="{7A456511-652B-4AAE-8AE8-83336319CEF5}" dt="2019-11-04T20:51:43.990" v="49" actId="47"/>
        <pc:sldMkLst>
          <pc:docMk/>
          <pc:sldMk cId="478999290" sldId="357"/>
        </pc:sldMkLst>
      </pc:sldChg>
      <pc:sldChg chg="del">
        <pc:chgData name="유상현" userId="3fcbdcfa-8d11-4da3-bb32-ba628d89dc7a" providerId="ADAL" clId="{7A456511-652B-4AAE-8AE8-83336319CEF5}" dt="2019-11-04T20:51:34.013" v="25" actId="47"/>
        <pc:sldMkLst>
          <pc:docMk/>
          <pc:sldMk cId="1870300763" sldId="371"/>
        </pc:sldMkLst>
      </pc:sldChg>
      <pc:sldChg chg="del">
        <pc:chgData name="유상현" userId="3fcbdcfa-8d11-4da3-bb32-ba628d89dc7a" providerId="ADAL" clId="{7A456511-652B-4AAE-8AE8-83336319CEF5}" dt="2019-11-04T20:51:35.516" v="28" actId="47"/>
        <pc:sldMkLst>
          <pc:docMk/>
          <pc:sldMk cId="1863631325" sldId="372"/>
        </pc:sldMkLst>
      </pc:sldChg>
      <pc:sldChg chg="del">
        <pc:chgData name="유상현" userId="3fcbdcfa-8d11-4da3-bb32-ba628d89dc7a" providerId="ADAL" clId="{7A456511-652B-4AAE-8AE8-83336319CEF5}" dt="2019-11-04T20:51:36.717" v="31" actId="47"/>
        <pc:sldMkLst>
          <pc:docMk/>
          <pc:sldMk cId="3345381971" sldId="373"/>
        </pc:sldMkLst>
      </pc:sldChg>
      <pc:sldChg chg="del">
        <pc:chgData name="유상현" userId="3fcbdcfa-8d11-4da3-bb32-ba628d89dc7a" providerId="ADAL" clId="{7A456511-652B-4AAE-8AE8-83336319CEF5}" dt="2019-11-04T20:51:37.890" v="33" actId="47"/>
        <pc:sldMkLst>
          <pc:docMk/>
          <pc:sldMk cId="2369759664" sldId="374"/>
        </pc:sldMkLst>
      </pc:sldChg>
      <pc:sldChg chg="del">
        <pc:chgData name="유상현" userId="3fcbdcfa-8d11-4da3-bb32-ba628d89dc7a" providerId="ADAL" clId="{7A456511-652B-4AAE-8AE8-83336319CEF5}" dt="2019-11-04T20:51:39.118" v="37" actId="47"/>
        <pc:sldMkLst>
          <pc:docMk/>
          <pc:sldMk cId="3965977909" sldId="375"/>
        </pc:sldMkLst>
      </pc:sldChg>
      <pc:sldChg chg="del">
        <pc:chgData name="유상현" userId="3fcbdcfa-8d11-4da3-bb32-ba628d89dc7a" providerId="ADAL" clId="{7A456511-652B-4AAE-8AE8-83336319CEF5}" dt="2019-11-04T20:51:40.063" v="39" actId="47"/>
        <pc:sldMkLst>
          <pc:docMk/>
          <pc:sldMk cId="3487189875" sldId="376"/>
        </pc:sldMkLst>
      </pc:sldChg>
      <pc:sldChg chg="del">
        <pc:chgData name="유상현" userId="3fcbdcfa-8d11-4da3-bb32-ba628d89dc7a" providerId="ADAL" clId="{7A456511-652B-4AAE-8AE8-83336319CEF5}" dt="2019-11-04T20:51:40.951" v="41" actId="47"/>
        <pc:sldMkLst>
          <pc:docMk/>
          <pc:sldMk cId="89573279" sldId="380"/>
        </pc:sldMkLst>
      </pc:sldChg>
      <pc:sldChg chg="del">
        <pc:chgData name="유상현" userId="3fcbdcfa-8d11-4da3-bb32-ba628d89dc7a" providerId="ADAL" clId="{7A456511-652B-4AAE-8AE8-83336319CEF5}" dt="2019-11-04T20:51:41.857" v="43" actId="47"/>
        <pc:sldMkLst>
          <pc:docMk/>
          <pc:sldMk cId="4168388832" sldId="381"/>
        </pc:sldMkLst>
      </pc:sldChg>
      <pc:sldChg chg="del">
        <pc:chgData name="유상현" userId="3fcbdcfa-8d11-4da3-bb32-ba628d89dc7a" providerId="ADAL" clId="{7A456511-652B-4AAE-8AE8-83336319CEF5}" dt="2019-11-04T20:51:42.975" v="46" actId="47"/>
        <pc:sldMkLst>
          <pc:docMk/>
          <pc:sldMk cId="2984141709" sldId="382"/>
        </pc:sldMkLst>
      </pc:sldChg>
      <pc:sldChg chg="del">
        <pc:chgData name="유상현" userId="3fcbdcfa-8d11-4da3-bb32-ba628d89dc7a" providerId="ADAL" clId="{7A456511-652B-4AAE-8AE8-83336319CEF5}" dt="2019-11-04T20:51:43.657" v="48" actId="47"/>
        <pc:sldMkLst>
          <pc:docMk/>
          <pc:sldMk cId="508421166" sldId="383"/>
        </pc:sldMkLst>
      </pc:sldChg>
      <pc:sldChg chg="del">
        <pc:chgData name="유상현" userId="3fcbdcfa-8d11-4da3-bb32-ba628d89dc7a" providerId="ADAL" clId="{7A456511-652B-4AAE-8AE8-83336319CEF5}" dt="2019-11-04T20:51:36.186" v="30" actId="47"/>
        <pc:sldMkLst>
          <pc:docMk/>
          <pc:sldMk cId="3067239782" sldId="385"/>
        </pc:sldMkLst>
      </pc:sldChg>
      <pc:sldChg chg="del">
        <pc:chgData name="유상현" userId="3fcbdcfa-8d11-4da3-bb32-ba628d89dc7a" providerId="ADAL" clId="{7A456511-652B-4AAE-8AE8-83336319CEF5}" dt="2019-11-04T20:51:28.057" v="6" actId="47"/>
        <pc:sldMkLst>
          <pc:docMk/>
          <pc:sldMk cId="4131587413" sldId="408"/>
        </pc:sldMkLst>
      </pc:sldChg>
      <pc:sldChg chg="del">
        <pc:chgData name="유상현" userId="3fcbdcfa-8d11-4da3-bb32-ba628d89dc7a" providerId="ADAL" clId="{7A456511-652B-4AAE-8AE8-83336319CEF5}" dt="2019-11-04T20:51:27.468" v="5" actId="47"/>
        <pc:sldMkLst>
          <pc:docMk/>
          <pc:sldMk cId="1629956196" sldId="476"/>
        </pc:sldMkLst>
      </pc:sldChg>
      <pc:sldChg chg="del">
        <pc:chgData name="유상현" userId="3fcbdcfa-8d11-4da3-bb32-ba628d89dc7a" providerId="ADAL" clId="{7A456511-652B-4AAE-8AE8-83336319CEF5}" dt="2019-11-04T20:51:28.403" v="7" actId="47"/>
        <pc:sldMkLst>
          <pc:docMk/>
          <pc:sldMk cId="3397164703" sldId="489"/>
        </pc:sldMkLst>
      </pc:sldChg>
      <pc:sldChg chg="del">
        <pc:chgData name="유상현" userId="3fcbdcfa-8d11-4da3-bb32-ba628d89dc7a" providerId="ADAL" clId="{7A456511-652B-4AAE-8AE8-83336319CEF5}" dt="2019-11-04T20:51:28.634" v="8" actId="47"/>
        <pc:sldMkLst>
          <pc:docMk/>
          <pc:sldMk cId="1758659105" sldId="490"/>
        </pc:sldMkLst>
      </pc:sldChg>
      <pc:sldChg chg="del">
        <pc:chgData name="유상현" userId="3fcbdcfa-8d11-4da3-bb32-ba628d89dc7a" providerId="ADAL" clId="{7A456511-652B-4AAE-8AE8-83336319CEF5}" dt="2019-11-04T20:51:28.818" v="9" actId="47"/>
        <pc:sldMkLst>
          <pc:docMk/>
          <pc:sldMk cId="1962675668" sldId="491"/>
        </pc:sldMkLst>
      </pc:sldChg>
      <pc:sldChg chg="del">
        <pc:chgData name="유상현" userId="3fcbdcfa-8d11-4da3-bb32-ba628d89dc7a" providerId="ADAL" clId="{7A456511-652B-4AAE-8AE8-83336319CEF5}" dt="2019-11-04T20:51:29.193" v="10" actId="47"/>
        <pc:sldMkLst>
          <pc:docMk/>
          <pc:sldMk cId="2766617860" sldId="492"/>
        </pc:sldMkLst>
      </pc:sldChg>
      <pc:sldChg chg="del">
        <pc:chgData name="유상현" userId="3fcbdcfa-8d11-4da3-bb32-ba628d89dc7a" providerId="ADAL" clId="{7A456511-652B-4AAE-8AE8-83336319CEF5}" dt="2019-11-04T20:51:29.456" v="11" actId="47"/>
        <pc:sldMkLst>
          <pc:docMk/>
          <pc:sldMk cId="2206976742" sldId="493"/>
        </pc:sldMkLst>
      </pc:sldChg>
      <pc:sldChg chg="del">
        <pc:chgData name="유상현" userId="3fcbdcfa-8d11-4da3-bb32-ba628d89dc7a" providerId="ADAL" clId="{7A456511-652B-4AAE-8AE8-83336319CEF5}" dt="2019-11-04T20:51:29.658" v="12" actId="47"/>
        <pc:sldMkLst>
          <pc:docMk/>
          <pc:sldMk cId="1728515950" sldId="494"/>
        </pc:sldMkLst>
      </pc:sldChg>
      <pc:sldChg chg="del">
        <pc:chgData name="유상현" userId="3fcbdcfa-8d11-4da3-bb32-ba628d89dc7a" providerId="ADAL" clId="{7A456511-652B-4AAE-8AE8-83336319CEF5}" dt="2019-11-04T20:51:29.938" v="13" actId="47"/>
        <pc:sldMkLst>
          <pc:docMk/>
          <pc:sldMk cId="1007610769" sldId="495"/>
        </pc:sldMkLst>
      </pc:sldChg>
      <pc:sldChg chg="del">
        <pc:chgData name="유상현" userId="3fcbdcfa-8d11-4da3-bb32-ba628d89dc7a" providerId="ADAL" clId="{7A456511-652B-4AAE-8AE8-83336319CEF5}" dt="2019-11-04T20:51:30.236" v="14" actId="47"/>
        <pc:sldMkLst>
          <pc:docMk/>
          <pc:sldMk cId="2530870360" sldId="496"/>
        </pc:sldMkLst>
      </pc:sldChg>
      <pc:sldChg chg="del">
        <pc:chgData name="유상현" userId="3fcbdcfa-8d11-4da3-bb32-ba628d89dc7a" providerId="ADAL" clId="{7A456511-652B-4AAE-8AE8-83336319CEF5}" dt="2019-11-04T20:51:30.889" v="15" actId="47"/>
        <pc:sldMkLst>
          <pc:docMk/>
          <pc:sldMk cId="4006004909" sldId="497"/>
        </pc:sldMkLst>
      </pc:sldChg>
      <pc:sldChg chg="del">
        <pc:chgData name="유상현" userId="3fcbdcfa-8d11-4da3-bb32-ba628d89dc7a" providerId="ADAL" clId="{7A456511-652B-4AAE-8AE8-83336319CEF5}" dt="2019-11-04T20:51:31.166" v="16" actId="47"/>
        <pc:sldMkLst>
          <pc:docMk/>
          <pc:sldMk cId="2392562083" sldId="498"/>
        </pc:sldMkLst>
      </pc:sldChg>
      <pc:sldChg chg="del">
        <pc:chgData name="유상현" userId="3fcbdcfa-8d11-4da3-bb32-ba628d89dc7a" providerId="ADAL" clId="{7A456511-652B-4AAE-8AE8-83336319CEF5}" dt="2019-11-04T20:51:31.424" v="17" actId="47"/>
        <pc:sldMkLst>
          <pc:docMk/>
          <pc:sldMk cId="1486236899" sldId="499"/>
        </pc:sldMkLst>
      </pc:sldChg>
      <pc:sldChg chg="del">
        <pc:chgData name="유상현" userId="3fcbdcfa-8d11-4da3-bb32-ba628d89dc7a" providerId="ADAL" clId="{7A456511-652B-4AAE-8AE8-83336319CEF5}" dt="2019-11-04T20:51:31.670" v="18" actId="47"/>
        <pc:sldMkLst>
          <pc:docMk/>
          <pc:sldMk cId="2999587915" sldId="500"/>
        </pc:sldMkLst>
      </pc:sldChg>
      <pc:sldChg chg="del">
        <pc:chgData name="유상현" userId="3fcbdcfa-8d11-4da3-bb32-ba628d89dc7a" providerId="ADAL" clId="{7A456511-652B-4AAE-8AE8-83336319CEF5}" dt="2019-11-04T20:51:32.206" v="19" actId="47"/>
        <pc:sldMkLst>
          <pc:docMk/>
          <pc:sldMk cId="3331785401" sldId="501"/>
        </pc:sldMkLst>
      </pc:sldChg>
      <pc:sldChg chg="del">
        <pc:chgData name="유상현" userId="3fcbdcfa-8d11-4da3-bb32-ba628d89dc7a" providerId="ADAL" clId="{7A456511-652B-4AAE-8AE8-83336319CEF5}" dt="2019-11-04T20:51:32.463" v="20" actId="47"/>
        <pc:sldMkLst>
          <pc:docMk/>
          <pc:sldMk cId="1306002257" sldId="502"/>
        </pc:sldMkLst>
      </pc:sldChg>
      <pc:sldChg chg="del">
        <pc:chgData name="유상현" userId="3fcbdcfa-8d11-4da3-bb32-ba628d89dc7a" providerId="ADAL" clId="{7A456511-652B-4AAE-8AE8-83336319CEF5}" dt="2019-11-04T20:51:32.722" v="21" actId="47"/>
        <pc:sldMkLst>
          <pc:docMk/>
          <pc:sldMk cId="2028653426" sldId="503"/>
        </pc:sldMkLst>
      </pc:sldChg>
      <pc:sldChg chg="del">
        <pc:chgData name="유상현" userId="3fcbdcfa-8d11-4da3-bb32-ba628d89dc7a" providerId="ADAL" clId="{7A456511-652B-4AAE-8AE8-83336319CEF5}" dt="2019-11-04T20:51:33.088" v="22" actId="47"/>
        <pc:sldMkLst>
          <pc:docMk/>
          <pc:sldMk cId="3944731765" sldId="504"/>
        </pc:sldMkLst>
      </pc:sldChg>
      <pc:sldChg chg="del">
        <pc:chgData name="유상현" userId="3fcbdcfa-8d11-4da3-bb32-ba628d89dc7a" providerId="ADAL" clId="{7A456511-652B-4AAE-8AE8-83336319CEF5}" dt="2019-11-04T20:51:33.341" v="23" actId="47"/>
        <pc:sldMkLst>
          <pc:docMk/>
          <pc:sldMk cId="3027741501" sldId="505"/>
        </pc:sldMkLst>
      </pc:sldChg>
      <pc:sldChg chg="del">
        <pc:chgData name="유상현" userId="3fcbdcfa-8d11-4da3-bb32-ba628d89dc7a" providerId="ADAL" clId="{7A456511-652B-4AAE-8AE8-83336319CEF5}" dt="2019-11-04T20:51:33.565" v="24" actId="47"/>
        <pc:sldMkLst>
          <pc:docMk/>
          <pc:sldMk cId="272050424" sldId="506"/>
        </pc:sldMkLst>
      </pc:sldChg>
      <pc:sldChg chg="add del">
        <pc:chgData name="유상현" userId="3fcbdcfa-8d11-4da3-bb32-ba628d89dc7a" providerId="ADAL" clId="{7A456511-652B-4AAE-8AE8-83336319CEF5}" dt="2019-11-04T20:51:46.133" v="51" actId="47"/>
        <pc:sldMkLst>
          <pc:docMk/>
          <pc:sldMk cId="2934690659" sldId="507"/>
        </pc:sldMkLst>
      </pc:sldChg>
      <pc:sldChg chg="modSp add">
        <pc:chgData name="유상현" userId="3fcbdcfa-8d11-4da3-bb32-ba628d89dc7a" providerId="ADAL" clId="{7A456511-652B-4AAE-8AE8-83336319CEF5}" dt="2019-11-05T00:00:21.749" v="524" actId="1076"/>
        <pc:sldMkLst>
          <pc:docMk/>
          <pc:sldMk cId="0" sldId="593"/>
        </pc:sldMkLst>
        <pc:spChg chg="mod">
          <ac:chgData name="유상현" userId="3fcbdcfa-8d11-4da3-bb32-ba628d89dc7a" providerId="ADAL" clId="{7A456511-652B-4AAE-8AE8-83336319CEF5}" dt="2019-11-05T00:00:19.050" v="522" actId="1076"/>
          <ac:spMkLst>
            <pc:docMk/>
            <pc:sldMk cId="0" sldId="593"/>
            <ac:spMk id="9218" creationId="{01269A74-D4CE-4695-9C63-ED96CFF6F347}"/>
          </ac:spMkLst>
        </pc:spChg>
        <pc:spChg chg="mod">
          <ac:chgData name="유상현" userId="3fcbdcfa-8d11-4da3-bb32-ba628d89dc7a" providerId="ADAL" clId="{7A456511-652B-4AAE-8AE8-83336319CEF5}" dt="2019-11-05T00:00:06.920" v="520" actId="6549"/>
          <ac:spMkLst>
            <pc:docMk/>
            <pc:sldMk cId="0" sldId="593"/>
            <ac:spMk id="9219" creationId="{106F67DE-DC07-4154-89BE-44B513FEAC8E}"/>
          </ac:spMkLst>
        </pc:spChg>
        <pc:picChg chg="mod">
          <ac:chgData name="유상현" userId="3fcbdcfa-8d11-4da3-bb32-ba628d89dc7a" providerId="ADAL" clId="{7A456511-652B-4AAE-8AE8-83336319CEF5}" dt="2019-11-05T00:00:19.050" v="522" actId="1076"/>
          <ac:picMkLst>
            <pc:docMk/>
            <pc:sldMk cId="0" sldId="593"/>
            <ac:picMk id="9220" creationId="{0BDF7F69-7C78-447C-9CA2-F867407EC1DE}"/>
          </ac:picMkLst>
        </pc:picChg>
        <pc:picChg chg="mod">
          <ac:chgData name="유상현" userId="3fcbdcfa-8d11-4da3-bb32-ba628d89dc7a" providerId="ADAL" clId="{7A456511-652B-4AAE-8AE8-83336319CEF5}" dt="2019-11-05T00:00:21.749" v="524" actId="1076"/>
          <ac:picMkLst>
            <pc:docMk/>
            <pc:sldMk cId="0" sldId="593"/>
            <ac:picMk id="9221" creationId="{BBA436C6-2B9F-4AF2-900F-32652B80518A}"/>
          </ac:picMkLst>
        </pc:picChg>
      </pc:sldChg>
      <pc:sldChg chg="modSp add">
        <pc:chgData name="유상현" userId="3fcbdcfa-8d11-4da3-bb32-ba628d89dc7a" providerId="ADAL" clId="{7A456511-652B-4AAE-8AE8-83336319CEF5}" dt="2019-11-05T00:00:40.442" v="528" actId="1076"/>
        <pc:sldMkLst>
          <pc:docMk/>
          <pc:sldMk cId="0" sldId="594"/>
        </pc:sldMkLst>
        <pc:spChg chg="mod">
          <ac:chgData name="유상현" userId="3fcbdcfa-8d11-4da3-bb32-ba628d89dc7a" providerId="ADAL" clId="{7A456511-652B-4AAE-8AE8-83336319CEF5}" dt="2019-11-05T00:00:31.282" v="526" actId="1076"/>
          <ac:spMkLst>
            <pc:docMk/>
            <pc:sldMk cId="0" sldId="594"/>
            <ac:spMk id="9218" creationId="{7105BB13-0E38-44A0-9D31-6A0806E4935A}"/>
          </ac:spMkLst>
        </pc:spChg>
        <pc:spChg chg="mod">
          <ac:chgData name="유상현" userId="3fcbdcfa-8d11-4da3-bb32-ba628d89dc7a" providerId="ADAL" clId="{7A456511-652B-4AAE-8AE8-83336319CEF5}" dt="2019-11-05T00:00:27.247" v="525" actId="6549"/>
          <ac:spMkLst>
            <pc:docMk/>
            <pc:sldMk cId="0" sldId="594"/>
            <ac:spMk id="10243" creationId="{24CBCE78-89AC-4B68-89C1-FDDF9F86B8DD}"/>
          </ac:spMkLst>
        </pc:spChg>
        <pc:picChg chg="mod">
          <ac:chgData name="유상현" userId="3fcbdcfa-8d11-4da3-bb32-ba628d89dc7a" providerId="ADAL" clId="{7A456511-652B-4AAE-8AE8-83336319CEF5}" dt="2019-11-05T00:00:34.322" v="527" actId="1076"/>
          <ac:picMkLst>
            <pc:docMk/>
            <pc:sldMk cId="0" sldId="594"/>
            <ac:picMk id="10244" creationId="{2952E600-B58D-4A3F-9992-1E7B5AB7F5D9}"/>
          </ac:picMkLst>
        </pc:picChg>
        <pc:picChg chg="mod">
          <ac:chgData name="유상현" userId="3fcbdcfa-8d11-4da3-bb32-ba628d89dc7a" providerId="ADAL" clId="{7A456511-652B-4AAE-8AE8-83336319CEF5}" dt="2019-11-05T00:00:40.442" v="528" actId="1076"/>
          <ac:picMkLst>
            <pc:docMk/>
            <pc:sldMk cId="0" sldId="594"/>
            <ac:picMk id="10245" creationId="{667E31C2-F6F4-480D-BBD5-39F9E2EFEF27}"/>
          </ac:picMkLst>
        </pc:picChg>
      </pc:sldChg>
      <pc:sldChg chg="modSp add">
        <pc:chgData name="유상현" userId="3fcbdcfa-8d11-4da3-bb32-ba628d89dc7a" providerId="ADAL" clId="{7A456511-652B-4AAE-8AE8-83336319CEF5}" dt="2019-11-05T00:00:52.290" v="532" actId="1076"/>
        <pc:sldMkLst>
          <pc:docMk/>
          <pc:sldMk cId="0" sldId="595"/>
        </pc:sldMkLst>
        <pc:spChg chg="mod">
          <ac:chgData name="유상현" userId="3fcbdcfa-8d11-4da3-bb32-ba628d89dc7a" providerId="ADAL" clId="{7A456511-652B-4AAE-8AE8-83336319CEF5}" dt="2019-11-05T00:00:50.163" v="531" actId="1076"/>
          <ac:spMkLst>
            <pc:docMk/>
            <pc:sldMk cId="0" sldId="595"/>
            <ac:spMk id="11266" creationId="{0DE1EC57-069F-482A-8900-690D87CE4E3D}"/>
          </ac:spMkLst>
        </pc:spChg>
        <pc:spChg chg="mod">
          <ac:chgData name="유상현" userId="3fcbdcfa-8d11-4da3-bb32-ba628d89dc7a" providerId="ADAL" clId="{7A456511-652B-4AAE-8AE8-83336319CEF5}" dt="2019-11-05T00:00:45.359" v="529" actId="6549"/>
          <ac:spMkLst>
            <pc:docMk/>
            <pc:sldMk cId="0" sldId="595"/>
            <ac:spMk id="11267" creationId="{CB6967B8-6D7E-42C0-B937-0F6591488C4B}"/>
          </ac:spMkLst>
        </pc:spChg>
        <pc:picChg chg="mod">
          <ac:chgData name="유상현" userId="3fcbdcfa-8d11-4da3-bb32-ba628d89dc7a" providerId="ADAL" clId="{7A456511-652B-4AAE-8AE8-83336319CEF5}" dt="2019-11-05T00:00:52.290" v="532" actId="1076"/>
          <ac:picMkLst>
            <pc:docMk/>
            <pc:sldMk cId="0" sldId="595"/>
            <ac:picMk id="11268" creationId="{51C6759B-9B06-4400-9C96-C0B60619DEA7}"/>
          </ac:picMkLst>
        </pc:picChg>
      </pc:sldChg>
      <pc:sldChg chg="add del">
        <pc:chgData name="유상현" userId="3fcbdcfa-8d11-4da3-bb32-ba628d89dc7a" providerId="ADAL" clId="{7A456511-652B-4AAE-8AE8-83336319CEF5}" dt="2019-11-05T00:01:02.956" v="533" actId="47"/>
        <pc:sldMkLst>
          <pc:docMk/>
          <pc:sldMk cId="0" sldId="596"/>
        </pc:sldMkLst>
      </pc:sldChg>
      <pc:sldChg chg="modSp add">
        <pc:chgData name="유상현" userId="3fcbdcfa-8d11-4da3-bb32-ba628d89dc7a" providerId="ADAL" clId="{7A456511-652B-4AAE-8AE8-83336319CEF5}" dt="2019-11-05T00:01:16.274" v="537" actId="1076"/>
        <pc:sldMkLst>
          <pc:docMk/>
          <pc:sldMk cId="0" sldId="597"/>
        </pc:sldMkLst>
        <pc:spChg chg="mod">
          <ac:chgData name="유상현" userId="3fcbdcfa-8d11-4da3-bb32-ba628d89dc7a" providerId="ADAL" clId="{7A456511-652B-4AAE-8AE8-83336319CEF5}" dt="2019-11-05T00:01:12.635" v="535" actId="1076"/>
          <ac:spMkLst>
            <pc:docMk/>
            <pc:sldMk cId="0" sldId="597"/>
            <ac:spMk id="13314" creationId="{EE6001ED-BC5C-4EDA-875E-BEB887421E82}"/>
          </ac:spMkLst>
        </pc:spChg>
        <pc:spChg chg="mod">
          <ac:chgData name="유상현" userId="3fcbdcfa-8d11-4da3-bb32-ba628d89dc7a" providerId="ADAL" clId="{7A456511-652B-4AAE-8AE8-83336319CEF5}" dt="2019-11-05T00:01:09.768" v="534" actId="6549"/>
          <ac:spMkLst>
            <pc:docMk/>
            <pc:sldMk cId="0" sldId="597"/>
            <ac:spMk id="13315" creationId="{E2D5078C-6404-496A-86C7-89BF9998EF20}"/>
          </ac:spMkLst>
        </pc:spChg>
        <pc:picChg chg="mod">
          <ac:chgData name="유상현" userId="3fcbdcfa-8d11-4da3-bb32-ba628d89dc7a" providerId="ADAL" clId="{7A456511-652B-4AAE-8AE8-83336319CEF5}" dt="2019-11-05T00:01:14.234" v="536" actId="1076"/>
          <ac:picMkLst>
            <pc:docMk/>
            <pc:sldMk cId="0" sldId="597"/>
            <ac:picMk id="13316" creationId="{8911723C-852E-443D-86A1-80880654C5EA}"/>
          </ac:picMkLst>
        </pc:picChg>
        <pc:picChg chg="mod">
          <ac:chgData name="유상현" userId="3fcbdcfa-8d11-4da3-bb32-ba628d89dc7a" providerId="ADAL" clId="{7A456511-652B-4AAE-8AE8-83336319CEF5}" dt="2019-11-05T00:01:16.274" v="537" actId="1076"/>
          <ac:picMkLst>
            <pc:docMk/>
            <pc:sldMk cId="0" sldId="597"/>
            <ac:picMk id="13317" creationId="{05F73D23-A01D-4287-878A-A90EC1707856}"/>
          </ac:picMkLst>
        </pc:picChg>
      </pc:sldChg>
      <pc:sldChg chg="modSp add del">
        <pc:chgData name="유상현" userId="3fcbdcfa-8d11-4da3-bb32-ba628d89dc7a" providerId="ADAL" clId="{7A456511-652B-4AAE-8AE8-83336319CEF5}" dt="2019-11-05T00:01:26.660" v="539" actId="47"/>
        <pc:sldMkLst>
          <pc:docMk/>
          <pc:sldMk cId="0" sldId="598"/>
        </pc:sldMkLst>
        <pc:spChg chg="mod">
          <ac:chgData name="유상현" userId="3fcbdcfa-8d11-4da3-bb32-ba628d89dc7a" providerId="ADAL" clId="{7A456511-652B-4AAE-8AE8-83336319CEF5}" dt="2019-11-05T00:01:23.430" v="538" actId="6549"/>
          <ac:spMkLst>
            <pc:docMk/>
            <pc:sldMk cId="0" sldId="598"/>
            <ac:spMk id="14339" creationId="{64E7BB32-340C-4945-A51F-31FE03A945E0}"/>
          </ac:spMkLst>
        </pc:spChg>
      </pc:sldChg>
      <pc:sldChg chg="modSp add">
        <pc:chgData name="유상현" userId="3fcbdcfa-8d11-4da3-bb32-ba628d89dc7a" providerId="ADAL" clId="{7A456511-652B-4AAE-8AE8-83336319CEF5}" dt="2019-11-05T00:01:44.250" v="542" actId="1076"/>
        <pc:sldMkLst>
          <pc:docMk/>
          <pc:sldMk cId="0" sldId="599"/>
        </pc:sldMkLst>
        <pc:spChg chg="mod">
          <ac:chgData name="유상현" userId="3fcbdcfa-8d11-4da3-bb32-ba628d89dc7a" providerId="ADAL" clId="{7A456511-652B-4AAE-8AE8-83336319CEF5}" dt="2019-11-05T00:01:42.323" v="541" actId="1076"/>
          <ac:spMkLst>
            <pc:docMk/>
            <pc:sldMk cId="0" sldId="599"/>
            <ac:spMk id="15362" creationId="{9D8C4FC1-7683-4E06-8DE4-4ABC3000E5C4}"/>
          </ac:spMkLst>
        </pc:spChg>
        <pc:spChg chg="mod">
          <ac:chgData name="유상현" userId="3fcbdcfa-8d11-4da3-bb32-ba628d89dc7a" providerId="ADAL" clId="{7A456511-652B-4AAE-8AE8-83336319CEF5}" dt="2019-11-05T00:01:34.614" v="540" actId="6549"/>
          <ac:spMkLst>
            <pc:docMk/>
            <pc:sldMk cId="0" sldId="599"/>
            <ac:spMk id="15363" creationId="{BBAAF73C-FBE4-4CA7-A64B-AD004162D35A}"/>
          </ac:spMkLst>
        </pc:spChg>
        <pc:picChg chg="mod">
          <ac:chgData name="유상현" userId="3fcbdcfa-8d11-4da3-bb32-ba628d89dc7a" providerId="ADAL" clId="{7A456511-652B-4AAE-8AE8-83336319CEF5}" dt="2019-11-05T00:01:44.250" v="542" actId="1076"/>
          <ac:picMkLst>
            <pc:docMk/>
            <pc:sldMk cId="0" sldId="599"/>
            <ac:picMk id="15364" creationId="{52BA2C21-CBDC-444B-86E5-B665945F6937}"/>
          </ac:picMkLst>
        </pc:picChg>
      </pc:sldChg>
      <pc:sldChg chg="add del">
        <pc:chgData name="유상현" userId="3fcbdcfa-8d11-4da3-bb32-ba628d89dc7a" providerId="ADAL" clId="{7A456511-652B-4AAE-8AE8-83336319CEF5}" dt="2019-11-05T00:01:50.433" v="543" actId="47"/>
        <pc:sldMkLst>
          <pc:docMk/>
          <pc:sldMk cId="0" sldId="600"/>
        </pc:sldMkLst>
      </pc:sldChg>
      <pc:sldChg chg="add del">
        <pc:chgData name="유상현" userId="3fcbdcfa-8d11-4da3-bb32-ba628d89dc7a" providerId="ADAL" clId="{7A456511-652B-4AAE-8AE8-83336319CEF5}" dt="2019-11-05T00:01:51.257" v="544" actId="47"/>
        <pc:sldMkLst>
          <pc:docMk/>
          <pc:sldMk cId="0" sldId="601"/>
        </pc:sldMkLst>
      </pc:sldChg>
      <pc:sldChg chg="add del">
        <pc:chgData name="유상현" userId="3fcbdcfa-8d11-4da3-bb32-ba628d89dc7a" providerId="ADAL" clId="{7A456511-652B-4AAE-8AE8-83336319CEF5}" dt="2019-11-05T00:01:52.892" v="545" actId="47"/>
        <pc:sldMkLst>
          <pc:docMk/>
          <pc:sldMk cId="0" sldId="602"/>
        </pc:sldMkLst>
      </pc:sldChg>
      <pc:sldChg chg="addSp modSp">
        <pc:chgData name="유상현" userId="3fcbdcfa-8d11-4da3-bb32-ba628d89dc7a" providerId="ADAL" clId="{7A456511-652B-4AAE-8AE8-83336319CEF5}" dt="2019-11-04T20:54:19.981" v="83"/>
        <pc:sldMkLst>
          <pc:docMk/>
          <pc:sldMk cId="1588382107" sldId="642"/>
        </pc:sldMkLst>
        <pc:spChg chg="add mod">
          <ac:chgData name="유상현" userId="3fcbdcfa-8d11-4da3-bb32-ba628d89dc7a" providerId="ADAL" clId="{7A456511-652B-4AAE-8AE8-83336319CEF5}" dt="2019-11-04T20:54:19.981" v="83"/>
          <ac:spMkLst>
            <pc:docMk/>
            <pc:sldMk cId="1588382107" sldId="642"/>
            <ac:spMk id="4" creationId="{C40D75E2-D976-49F8-BA3C-77249BFA1255}"/>
          </ac:spMkLst>
        </pc:spChg>
        <pc:picChg chg="add mod">
          <ac:chgData name="유상현" userId="3fcbdcfa-8d11-4da3-bb32-ba628d89dc7a" providerId="ADAL" clId="{7A456511-652B-4AAE-8AE8-83336319CEF5}" dt="2019-11-04T20:53:47.685" v="56" actId="14100"/>
          <ac:picMkLst>
            <pc:docMk/>
            <pc:sldMk cId="1588382107" sldId="642"/>
            <ac:picMk id="3" creationId="{DD1626AD-3941-4FED-8D18-E13B4DA196AB}"/>
          </ac:picMkLst>
        </pc:picChg>
      </pc:sldChg>
      <pc:sldChg chg="addSp delSp modSp add del">
        <pc:chgData name="유상현" userId="3fcbdcfa-8d11-4da3-bb32-ba628d89dc7a" providerId="ADAL" clId="{7A456511-652B-4AAE-8AE8-83336319CEF5}" dt="2019-11-04T21:03:58.210" v="95" actId="14100"/>
        <pc:sldMkLst>
          <pc:docMk/>
          <pc:sldMk cId="139122336" sldId="643"/>
        </pc:sldMkLst>
        <pc:spChg chg="add mod">
          <ac:chgData name="유상현" userId="3fcbdcfa-8d11-4da3-bb32-ba628d89dc7a" providerId="ADAL" clId="{7A456511-652B-4AAE-8AE8-83336319CEF5}" dt="2019-11-04T21:03:18.925" v="92" actId="14"/>
          <ac:spMkLst>
            <pc:docMk/>
            <pc:sldMk cId="139122336" sldId="643"/>
            <ac:spMk id="3" creationId="{9CFD2493-E45D-4FDC-8519-4068A4986900}"/>
          </ac:spMkLst>
        </pc:spChg>
        <pc:picChg chg="add mod">
          <ac:chgData name="유상현" userId="3fcbdcfa-8d11-4da3-bb32-ba628d89dc7a" providerId="ADAL" clId="{7A456511-652B-4AAE-8AE8-83336319CEF5}" dt="2019-11-04T21:03:58.210" v="95" actId="14100"/>
          <ac:picMkLst>
            <pc:docMk/>
            <pc:sldMk cId="139122336" sldId="643"/>
            <ac:picMk id="4" creationId="{AA09A8B1-70C2-4694-B123-4BA605096C47}"/>
          </ac:picMkLst>
        </pc:picChg>
        <pc:picChg chg="del mod">
          <ac:chgData name="유상현" userId="3fcbdcfa-8d11-4da3-bb32-ba628d89dc7a" providerId="ADAL" clId="{7A456511-652B-4AAE-8AE8-83336319CEF5}" dt="2019-11-04T21:03:01.241" v="89" actId="478"/>
          <ac:picMkLst>
            <pc:docMk/>
            <pc:sldMk cId="139122336" sldId="643"/>
            <ac:picMk id="2050" creationId="{00000000-0000-0000-0000-000000000000}"/>
          </ac:picMkLst>
        </pc:picChg>
      </pc:sldChg>
      <pc:sldChg chg="addSp delSp modSp add">
        <pc:chgData name="유상현" userId="3fcbdcfa-8d11-4da3-bb32-ba628d89dc7a" providerId="ADAL" clId="{7A456511-652B-4AAE-8AE8-83336319CEF5}" dt="2019-11-04T21:06:12.370" v="103"/>
        <pc:sldMkLst>
          <pc:docMk/>
          <pc:sldMk cId="901201845" sldId="645"/>
        </pc:sldMkLst>
        <pc:spChg chg="mod">
          <ac:chgData name="유상현" userId="3fcbdcfa-8d11-4da3-bb32-ba628d89dc7a" providerId="ADAL" clId="{7A456511-652B-4AAE-8AE8-83336319CEF5}" dt="2019-11-04T21:04:34.645" v="97"/>
          <ac:spMkLst>
            <pc:docMk/>
            <pc:sldMk cId="901201845" sldId="645"/>
            <ac:spMk id="3" creationId="{9CFD2493-E45D-4FDC-8519-4068A4986900}"/>
          </ac:spMkLst>
        </pc:spChg>
        <pc:picChg chg="del">
          <ac:chgData name="유상현" userId="3fcbdcfa-8d11-4da3-bb32-ba628d89dc7a" providerId="ADAL" clId="{7A456511-652B-4AAE-8AE8-83336319CEF5}" dt="2019-11-04T21:04:38.228" v="98" actId="478"/>
          <ac:picMkLst>
            <pc:docMk/>
            <pc:sldMk cId="901201845" sldId="645"/>
            <ac:picMk id="4" creationId="{AA09A8B1-70C2-4694-B123-4BA605096C47}"/>
          </ac:picMkLst>
        </pc:picChg>
        <pc:picChg chg="add mod">
          <ac:chgData name="유상현" userId="3fcbdcfa-8d11-4da3-bb32-ba628d89dc7a" providerId="ADAL" clId="{7A456511-652B-4AAE-8AE8-83336319CEF5}" dt="2019-11-04T21:05:19.874" v="101" actId="14100"/>
          <ac:picMkLst>
            <pc:docMk/>
            <pc:sldMk cId="901201845" sldId="645"/>
            <ac:picMk id="5" creationId="{90B36D79-7AE1-4143-81D7-CCACA2484E02}"/>
          </ac:picMkLst>
        </pc:picChg>
        <pc:picChg chg="add del">
          <ac:chgData name="유상현" userId="3fcbdcfa-8d11-4da3-bb32-ba628d89dc7a" providerId="ADAL" clId="{7A456511-652B-4AAE-8AE8-83336319CEF5}" dt="2019-11-04T21:06:12.370" v="103"/>
          <ac:picMkLst>
            <pc:docMk/>
            <pc:sldMk cId="901201845" sldId="645"/>
            <ac:picMk id="6" creationId="{C74E22AA-57FA-440F-AFC3-5D2384D78737}"/>
          </ac:picMkLst>
        </pc:picChg>
      </pc:sldChg>
      <pc:sldChg chg="addSp delSp modSp add">
        <pc:chgData name="유상현" userId="3fcbdcfa-8d11-4da3-bb32-ba628d89dc7a" providerId="ADAL" clId="{7A456511-652B-4AAE-8AE8-83336319CEF5}" dt="2019-11-04T21:08:19.982" v="109" actId="14100"/>
        <pc:sldMkLst>
          <pc:docMk/>
          <pc:sldMk cId="1720696723" sldId="646"/>
        </pc:sldMkLst>
        <pc:spChg chg="mod">
          <ac:chgData name="유상현" userId="3fcbdcfa-8d11-4da3-bb32-ba628d89dc7a" providerId="ADAL" clId="{7A456511-652B-4AAE-8AE8-83336319CEF5}" dt="2019-11-04T21:06:25.078" v="105"/>
          <ac:spMkLst>
            <pc:docMk/>
            <pc:sldMk cId="1720696723" sldId="646"/>
            <ac:spMk id="3" creationId="{9CFD2493-E45D-4FDC-8519-4068A4986900}"/>
          </ac:spMkLst>
        </pc:spChg>
        <pc:picChg chg="add mod">
          <ac:chgData name="유상현" userId="3fcbdcfa-8d11-4da3-bb32-ba628d89dc7a" providerId="ADAL" clId="{7A456511-652B-4AAE-8AE8-83336319CEF5}" dt="2019-11-04T21:08:19.982" v="109" actId="14100"/>
          <ac:picMkLst>
            <pc:docMk/>
            <pc:sldMk cId="1720696723" sldId="646"/>
            <ac:picMk id="4" creationId="{7309DA2A-E4C9-42A6-B262-F18788F94DF0}"/>
          </ac:picMkLst>
        </pc:picChg>
        <pc:picChg chg="del">
          <ac:chgData name="유상현" userId="3fcbdcfa-8d11-4da3-bb32-ba628d89dc7a" providerId="ADAL" clId="{7A456511-652B-4AAE-8AE8-83336319CEF5}" dt="2019-11-04T21:06:32.810" v="106" actId="478"/>
          <ac:picMkLst>
            <pc:docMk/>
            <pc:sldMk cId="1720696723" sldId="646"/>
            <ac:picMk id="5" creationId="{90B36D79-7AE1-4143-81D7-CCACA2484E02}"/>
          </ac:picMkLst>
        </pc:picChg>
      </pc:sldChg>
      <pc:sldChg chg="add">
        <pc:chgData name="유상현" userId="3fcbdcfa-8d11-4da3-bb32-ba628d89dc7a" providerId="ADAL" clId="{7A456511-652B-4AAE-8AE8-83336319CEF5}" dt="2019-11-04T21:09:02.471" v="110"/>
        <pc:sldMkLst>
          <pc:docMk/>
          <pc:sldMk cId="965000871" sldId="647"/>
        </pc:sldMkLst>
      </pc:sldChg>
      <pc:sldChg chg="addSp delSp modSp add">
        <pc:chgData name="유상현" userId="3fcbdcfa-8d11-4da3-bb32-ba628d89dc7a" providerId="ADAL" clId="{7A456511-652B-4AAE-8AE8-83336319CEF5}" dt="2019-11-04T21:13:23.462" v="134" actId="14100"/>
        <pc:sldMkLst>
          <pc:docMk/>
          <pc:sldMk cId="3021882723" sldId="648"/>
        </pc:sldMkLst>
        <pc:spChg chg="mod">
          <ac:chgData name="유상현" userId="3fcbdcfa-8d11-4da3-bb32-ba628d89dc7a" providerId="ADAL" clId="{7A456511-652B-4AAE-8AE8-83336319CEF5}" dt="2019-11-04T21:09:41.252" v="130" actId="20577"/>
          <ac:spMkLst>
            <pc:docMk/>
            <pc:sldMk cId="3021882723" sldId="648"/>
            <ac:spMk id="3" creationId="{9CFD2493-E45D-4FDC-8519-4068A4986900}"/>
          </ac:spMkLst>
        </pc:spChg>
        <pc:picChg chg="del">
          <ac:chgData name="유상현" userId="3fcbdcfa-8d11-4da3-bb32-ba628d89dc7a" providerId="ADAL" clId="{7A456511-652B-4AAE-8AE8-83336319CEF5}" dt="2019-11-04T21:09:15.858" v="118" actId="478"/>
          <ac:picMkLst>
            <pc:docMk/>
            <pc:sldMk cId="3021882723" sldId="648"/>
            <ac:picMk id="4" creationId="{7309DA2A-E4C9-42A6-B262-F18788F94DF0}"/>
          </ac:picMkLst>
        </pc:picChg>
        <pc:picChg chg="add mod">
          <ac:chgData name="유상현" userId="3fcbdcfa-8d11-4da3-bb32-ba628d89dc7a" providerId="ADAL" clId="{7A456511-652B-4AAE-8AE8-83336319CEF5}" dt="2019-11-04T21:13:23.462" v="134" actId="14100"/>
          <ac:picMkLst>
            <pc:docMk/>
            <pc:sldMk cId="3021882723" sldId="648"/>
            <ac:picMk id="5" creationId="{1336587F-F61F-4DC2-8F55-F49A10A6B71A}"/>
          </ac:picMkLst>
        </pc:picChg>
      </pc:sldChg>
      <pc:sldChg chg="add del">
        <pc:chgData name="유상현" userId="3fcbdcfa-8d11-4da3-bb32-ba628d89dc7a" providerId="ADAL" clId="{7A456511-652B-4AAE-8AE8-83336319CEF5}" dt="2019-11-04T21:09:19.428" v="119" actId="47"/>
        <pc:sldMkLst>
          <pc:docMk/>
          <pc:sldMk cId="2199912829" sldId="649"/>
        </pc:sldMkLst>
      </pc:sldChg>
      <pc:sldChg chg="addSp delSp modSp add">
        <pc:chgData name="유상현" userId="3fcbdcfa-8d11-4da3-bb32-ba628d89dc7a" providerId="ADAL" clId="{7A456511-652B-4AAE-8AE8-83336319CEF5}" dt="2019-11-04T21:13:36.875" v="139" actId="14100"/>
        <pc:sldMkLst>
          <pc:docMk/>
          <pc:sldMk cId="2629142357" sldId="649"/>
        </pc:sldMkLst>
        <pc:spChg chg="del">
          <ac:chgData name="유상현" userId="3fcbdcfa-8d11-4da3-bb32-ba628d89dc7a" providerId="ADAL" clId="{7A456511-652B-4AAE-8AE8-83336319CEF5}" dt="2019-11-04T21:13:32.910" v="137" actId="478"/>
          <ac:spMkLst>
            <pc:docMk/>
            <pc:sldMk cId="2629142357" sldId="649"/>
            <ac:spMk id="3" creationId="{9CFD2493-E45D-4FDC-8519-4068A4986900}"/>
          </ac:spMkLst>
        </pc:spChg>
        <pc:picChg chg="add mod">
          <ac:chgData name="유상현" userId="3fcbdcfa-8d11-4da3-bb32-ba628d89dc7a" providerId="ADAL" clId="{7A456511-652B-4AAE-8AE8-83336319CEF5}" dt="2019-11-04T21:13:36.875" v="139" actId="14100"/>
          <ac:picMkLst>
            <pc:docMk/>
            <pc:sldMk cId="2629142357" sldId="649"/>
            <ac:picMk id="4" creationId="{0D78C98A-22B1-48FD-AA7A-C2967AD413BA}"/>
          </ac:picMkLst>
        </pc:picChg>
      </pc:sldChg>
      <pc:sldChg chg="add del">
        <pc:chgData name="유상현" userId="3fcbdcfa-8d11-4da3-bb32-ba628d89dc7a" providerId="ADAL" clId="{7A456511-652B-4AAE-8AE8-83336319CEF5}" dt="2019-11-04T21:09:19.428" v="119" actId="47"/>
        <pc:sldMkLst>
          <pc:docMk/>
          <pc:sldMk cId="1492345819" sldId="650"/>
        </pc:sldMkLst>
      </pc:sldChg>
      <pc:sldChg chg="addSp modSp add">
        <pc:chgData name="유상현" userId="3fcbdcfa-8d11-4da3-bb32-ba628d89dc7a" providerId="ADAL" clId="{7A456511-652B-4AAE-8AE8-83336319CEF5}" dt="2019-11-04T21:16:04.698" v="145" actId="14100"/>
        <pc:sldMkLst>
          <pc:docMk/>
          <pc:sldMk cId="3666850744" sldId="650"/>
        </pc:sldMkLst>
        <pc:spChg chg="mod">
          <ac:chgData name="유상현" userId="3fcbdcfa-8d11-4da3-bb32-ba628d89dc7a" providerId="ADAL" clId="{7A456511-652B-4AAE-8AE8-83336319CEF5}" dt="2019-11-04T21:15:06.837" v="142"/>
          <ac:spMkLst>
            <pc:docMk/>
            <pc:sldMk cId="3666850744" sldId="650"/>
            <ac:spMk id="3" creationId="{9CFD2493-E45D-4FDC-8519-4068A4986900}"/>
          </ac:spMkLst>
        </pc:spChg>
        <pc:picChg chg="add mod">
          <ac:chgData name="유상현" userId="3fcbdcfa-8d11-4da3-bb32-ba628d89dc7a" providerId="ADAL" clId="{7A456511-652B-4AAE-8AE8-83336319CEF5}" dt="2019-11-04T21:16:04.698" v="145" actId="14100"/>
          <ac:picMkLst>
            <pc:docMk/>
            <pc:sldMk cId="3666850744" sldId="650"/>
            <ac:picMk id="4" creationId="{D4D7CC54-791A-41EE-B518-3EEC2709B28D}"/>
          </ac:picMkLst>
        </pc:picChg>
      </pc:sldChg>
      <pc:sldChg chg="add del">
        <pc:chgData name="유상현" userId="3fcbdcfa-8d11-4da3-bb32-ba628d89dc7a" providerId="ADAL" clId="{7A456511-652B-4AAE-8AE8-83336319CEF5}" dt="2019-11-04T21:09:19.428" v="119" actId="47"/>
        <pc:sldMkLst>
          <pc:docMk/>
          <pc:sldMk cId="2163658902" sldId="651"/>
        </pc:sldMkLst>
      </pc:sldChg>
      <pc:sldChg chg="addSp modSp add">
        <pc:chgData name="유상현" userId="3fcbdcfa-8d11-4da3-bb32-ba628d89dc7a" providerId="ADAL" clId="{7A456511-652B-4AAE-8AE8-83336319CEF5}" dt="2019-11-04T21:18:17.030" v="149" actId="14100"/>
        <pc:sldMkLst>
          <pc:docMk/>
          <pc:sldMk cId="4098571722" sldId="651"/>
        </pc:sldMkLst>
        <pc:spChg chg="mod">
          <ac:chgData name="유상현" userId="3fcbdcfa-8d11-4da3-bb32-ba628d89dc7a" providerId="ADAL" clId="{7A456511-652B-4AAE-8AE8-83336319CEF5}" dt="2019-11-04T21:17:04.486" v="146"/>
          <ac:spMkLst>
            <pc:docMk/>
            <pc:sldMk cId="4098571722" sldId="651"/>
            <ac:spMk id="3" creationId="{9CFD2493-E45D-4FDC-8519-4068A4986900}"/>
          </ac:spMkLst>
        </pc:spChg>
        <pc:picChg chg="add mod">
          <ac:chgData name="유상현" userId="3fcbdcfa-8d11-4da3-bb32-ba628d89dc7a" providerId="ADAL" clId="{7A456511-652B-4AAE-8AE8-83336319CEF5}" dt="2019-11-04T21:18:17.030" v="149" actId="14100"/>
          <ac:picMkLst>
            <pc:docMk/>
            <pc:sldMk cId="4098571722" sldId="651"/>
            <ac:picMk id="4" creationId="{A4330CA6-86E0-4D95-A9BD-08945DABBAEA}"/>
          </ac:picMkLst>
        </pc:picChg>
      </pc:sldChg>
      <pc:sldChg chg="add del">
        <pc:chgData name="유상현" userId="3fcbdcfa-8d11-4da3-bb32-ba628d89dc7a" providerId="ADAL" clId="{7A456511-652B-4AAE-8AE8-83336319CEF5}" dt="2019-11-04T21:09:19.428" v="119" actId="47"/>
        <pc:sldMkLst>
          <pc:docMk/>
          <pc:sldMk cId="1642900878" sldId="652"/>
        </pc:sldMkLst>
      </pc:sldChg>
      <pc:sldChg chg="addSp delSp modSp add">
        <pc:chgData name="유상현" userId="3fcbdcfa-8d11-4da3-bb32-ba628d89dc7a" providerId="ADAL" clId="{7A456511-652B-4AAE-8AE8-83336319CEF5}" dt="2019-11-04T21:46:16.218" v="188" actId="27636"/>
        <pc:sldMkLst>
          <pc:docMk/>
          <pc:sldMk cId="4116850944" sldId="652"/>
        </pc:sldMkLst>
        <pc:spChg chg="mod">
          <ac:chgData name="유상현" userId="3fcbdcfa-8d11-4da3-bb32-ba628d89dc7a" providerId="ADAL" clId="{7A456511-652B-4AAE-8AE8-83336319CEF5}" dt="2019-11-04T21:46:16.218" v="188" actId="27636"/>
          <ac:spMkLst>
            <pc:docMk/>
            <pc:sldMk cId="4116850944" sldId="652"/>
            <ac:spMk id="3" creationId="{9CFD2493-E45D-4FDC-8519-4068A4986900}"/>
          </ac:spMkLst>
        </pc:spChg>
        <pc:spChg chg="add del">
          <ac:chgData name="유상현" userId="3fcbdcfa-8d11-4da3-bb32-ba628d89dc7a" providerId="ADAL" clId="{7A456511-652B-4AAE-8AE8-83336319CEF5}" dt="2019-11-04T21:30:08.684" v="161"/>
          <ac:spMkLst>
            <pc:docMk/>
            <pc:sldMk cId="4116850944" sldId="652"/>
            <ac:spMk id="4" creationId="{D67BE81B-BEC4-4D49-A28C-1A3EA0D5F8D1}"/>
          </ac:spMkLst>
        </pc:spChg>
      </pc:sldChg>
      <pc:sldChg chg="add del">
        <pc:chgData name="유상현" userId="3fcbdcfa-8d11-4da3-bb32-ba628d89dc7a" providerId="ADAL" clId="{7A456511-652B-4AAE-8AE8-83336319CEF5}" dt="2019-11-04T21:09:19.428" v="119" actId="47"/>
        <pc:sldMkLst>
          <pc:docMk/>
          <pc:sldMk cId="462543046" sldId="653"/>
        </pc:sldMkLst>
      </pc:sldChg>
      <pc:sldChg chg="addSp delSp modSp add">
        <pc:chgData name="유상현" userId="3fcbdcfa-8d11-4da3-bb32-ba628d89dc7a" providerId="ADAL" clId="{7A456511-652B-4AAE-8AE8-83336319CEF5}" dt="2019-11-04T21:52:09.564" v="390"/>
        <pc:sldMkLst>
          <pc:docMk/>
          <pc:sldMk cId="3338700973" sldId="653"/>
        </pc:sldMkLst>
        <pc:spChg chg="add del">
          <ac:chgData name="유상현" userId="3fcbdcfa-8d11-4da3-bb32-ba628d89dc7a" providerId="ADAL" clId="{7A456511-652B-4AAE-8AE8-83336319CEF5}" dt="2019-11-04T21:46:53.861" v="190" actId="478"/>
          <ac:spMkLst>
            <pc:docMk/>
            <pc:sldMk cId="3338700973" sldId="653"/>
            <ac:spMk id="3" creationId="{9CFD2493-E45D-4FDC-8519-4068A4986900}"/>
          </ac:spMkLst>
        </pc:spChg>
        <pc:spChg chg="add del">
          <ac:chgData name="유상현" userId="3fcbdcfa-8d11-4da3-bb32-ba628d89dc7a" providerId="ADAL" clId="{7A456511-652B-4AAE-8AE8-83336319CEF5}" dt="2019-11-04T21:30:15.047" v="163"/>
          <ac:spMkLst>
            <pc:docMk/>
            <pc:sldMk cId="3338700973" sldId="653"/>
            <ac:spMk id="4" creationId="{3D61DA30-AF95-48E6-854C-0A05F6B8FC25}"/>
          </ac:spMkLst>
        </pc:spChg>
        <pc:spChg chg="add mod">
          <ac:chgData name="유상현" userId="3fcbdcfa-8d11-4da3-bb32-ba628d89dc7a" providerId="ADAL" clId="{7A456511-652B-4AAE-8AE8-83336319CEF5}" dt="2019-11-04T21:50:50.615" v="209" actId="1076"/>
          <ac:spMkLst>
            <pc:docMk/>
            <pc:sldMk cId="3338700973" sldId="653"/>
            <ac:spMk id="6" creationId="{3375E9F6-3B3F-4AC5-93DE-3303613A74BE}"/>
          </ac:spMkLst>
        </pc:spChg>
        <pc:spChg chg="add mod">
          <ac:chgData name="유상현" userId="3fcbdcfa-8d11-4da3-bb32-ba628d89dc7a" providerId="ADAL" clId="{7A456511-652B-4AAE-8AE8-83336319CEF5}" dt="2019-11-04T21:52:09.564" v="390"/>
          <ac:spMkLst>
            <pc:docMk/>
            <pc:sldMk cId="3338700973" sldId="653"/>
            <ac:spMk id="7" creationId="{7D598AEC-D416-43AA-9419-EEE292EF200D}"/>
          </ac:spMkLst>
        </pc:spChg>
        <pc:picChg chg="add mod">
          <ac:chgData name="유상현" userId="3fcbdcfa-8d11-4da3-bb32-ba628d89dc7a" providerId="ADAL" clId="{7A456511-652B-4AAE-8AE8-83336319CEF5}" dt="2019-11-04T21:46:59.500" v="192" actId="14100"/>
          <ac:picMkLst>
            <pc:docMk/>
            <pc:sldMk cId="3338700973" sldId="653"/>
            <ac:picMk id="5" creationId="{E744D12F-8C8A-48FA-A2BF-7C47D7045AFF}"/>
          </ac:picMkLst>
        </pc:picChg>
      </pc:sldChg>
      <pc:sldChg chg="addSp modSp add">
        <pc:chgData name="유상현" userId="3fcbdcfa-8d11-4da3-bb32-ba628d89dc7a" providerId="ADAL" clId="{7A456511-652B-4AAE-8AE8-83336319CEF5}" dt="2019-11-04T21:48:49.500" v="208" actId="14100"/>
        <pc:sldMkLst>
          <pc:docMk/>
          <pc:sldMk cId="3611913686" sldId="654"/>
        </pc:sldMkLst>
        <pc:spChg chg="mod">
          <ac:chgData name="유상현" userId="3fcbdcfa-8d11-4da3-bb32-ba628d89dc7a" providerId="ADAL" clId="{7A456511-652B-4AAE-8AE8-83336319CEF5}" dt="2019-11-04T21:48:31.620" v="205"/>
          <ac:spMkLst>
            <pc:docMk/>
            <pc:sldMk cId="3611913686" sldId="654"/>
            <ac:spMk id="3" creationId="{9CFD2493-E45D-4FDC-8519-4068A4986900}"/>
          </ac:spMkLst>
        </pc:spChg>
        <pc:picChg chg="add mod">
          <ac:chgData name="유상현" userId="3fcbdcfa-8d11-4da3-bb32-ba628d89dc7a" providerId="ADAL" clId="{7A456511-652B-4AAE-8AE8-83336319CEF5}" dt="2019-11-04T21:48:49.500" v="208" actId="14100"/>
          <ac:picMkLst>
            <pc:docMk/>
            <pc:sldMk cId="3611913686" sldId="654"/>
            <ac:picMk id="4" creationId="{64704BBC-4FDC-4B2F-845C-F420F6E8411F}"/>
          </ac:picMkLst>
        </pc:picChg>
      </pc:sldChg>
      <pc:sldChg chg="addSp delSp modSp add">
        <pc:chgData name="유상현" userId="3fcbdcfa-8d11-4da3-bb32-ba628d89dc7a" providerId="ADAL" clId="{7A456511-652B-4AAE-8AE8-83336319CEF5}" dt="2019-11-04T21:54:13.405" v="395" actId="1076"/>
        <pc:sldMkLst>
          <pc:docMk/>
          <pc:sldMk cId="1427502270" sldId="655"/>
        </pc:sldMkLst>
        <pc:spChg chg="del">
          <ac:chgData name="유상현" userId="3fcbdcfa-8d11-4da3-bb32-ba628d89dc7a" providerId="ADAL" clId="{7A456511-652B-4AAE-8AE8-83336319CEF5}" dt="2019-11-04T21:54:07.496" v="393" actId="478"/>
          <ac:spMkLst>
            <pc:docMk/>
            <pc:sldMk cId="1427502270" sldId="655"/>
            <ac:spMk id="3" creationId="{9CFD2493-E45D-4FDC-8519-4068A4986900}"/>
          </ac:spMkLst>
        </pc:spChg>
        <pc:picChg chg="add mod">
          <ac:chgData name="유상현" userId="3fcbdcfa-8d11-4da3-bb32-ba628d89dc7a" providerId="ADAL" clId="{7A456511-652B-4AAE-8AE8-83336319CEF5}" dt="2019-11-04T21:54:13.405" v="395" actId="1076"/>
          <ac:picMkLst>
            <pc:docMk/>
            <pc:sldMk cId="1427502270" sldId="655"/>
            <ac:picMk id="4" creationId="{670FA4BB-2193-44CB-A272-1E7B5A0FB6CB}"/>
          </ac:picMkLst>
        </pc:picChg>
      </pc:sldChg>
      <pc:sldChg chg="addSp delSp modSp add">
        <pc:chgData name="유상현" userId="3fcbdcfa-8d11-4da3-bb32-ba628d89dc7a" providerId="ADAL" clId="{7A456511-652B-4AAE-8AE8-83336319CEF5}" dt="2019-11-04T22:06:47.765" v="407" actId="14100"/>
        <pc:sldMkLst>
          <pc:docMk/>
          <pc:sldMk cId="3402889075" sldId="656"/>
        </pc:sldMkLst>
        <pc:spChg chg="add del mod">
          <ac:chgData name="유상현" userId="3fcbdcfa-8d11-4da3-bb32-ba628d89dc7a" providerId="ADAL" clId="{7A456511-652B-4AAE-8AE8-83336319CEF5}" dt="2019-11-04T22:06:36.502" v="404"/>
          <ac:spMkLst>
            <pc:docMk/>
            <pc:sldMk cId="3402889075" sldId="656"/>
            <ac:spMk id="3" creationId="{9CFD2493-E45D-4FDC-8519-4068A4986900}"/>
          </ac:spMkLst>
        </pc:spChg>
        <pc:picChg chg="add del mod">
          <ac:chgData name="유상현" userId="3fcbdcfa-8d11-4da3-bb32-ba628d89dc7a" providerId="ADAL" clId="{7A456511-652B-4AAE-8AE8-83336319CEF5}" dt="2019-11-04T22:06:29.652" v="402"/>
          <ac:picMkLst>
            <pc:docMk/>
            <pc:sldMk cId="3402889075" sldId="656"/>
            <ac:picMk id="4" creationId="{AC4C8DEC-A14B-407F-8711-2154BA7FBB4E}"/>
          </ac:picMkLst>
        </pc:picChg>
        <pc:picChg chg="add mod">
          <ac:chgData name="유상현" userId="3fcbdcfa-8d11-4da3-bb32-ba628d89dc7a" providerId="ADAL" clId="{7A456511-652B-4AAE-8AE8-83336319CEF5}" dt="2019-11-04T22:06:47.765" v="407" actId="14100"/>
          <ac:picMkLst>
            <pc:docMk/>
            <pc:sldMk cId="3402889075" sldId="656"/>
            <ac:picMk id="5" creationId="{1A2A3EC9-8839-4851-89E0-FE518737475C}"/>
          </ac:picMkLst>
        </pc:picChg>
      </pc:sldChg>
      <pc:sldChg chg="addSp modSp add">
        <pc:chgData name="유상현" userId="3fcbdcfa-8d11-4da3-bb32-ba628d89dc7a" providerId="ADAL" clId="{7A456511-652B-4AAE-8AE8-83336319CEF5}" dt="2019-11-04T22:23:26.034" v="413"/>
        <pc:sldMkLst>
          <pc:docMk/>
          <pc:sldMk cId="2203612269" sldId="657"/>
        </pc:sldMkLst>
        <pc:spChg chg="mod">
          <ac:chgData name="유상현" userId="3fcbdcfa-8d11-4da3-bb32-ba628d89dc7a" providerId="ADAL" clId="{7A456511-652B-4AAE-8AE8-83336319CEF5}" dt="2019-11-04T22:09:59.088" v="408"/>
          <ac:spMkLst>
            <pc:docMk/>
            <pc:sldMk cId="2203612269" sldId="657"/>
            <ac:spMk id="3" creationId="{9CFD2493-E45D-4FDC-8519-4068A4986900}"/>
          </ac:spMkLst>
        </pc:spChg>
        <pc:spChg chg="add mod">
          <ac:chgData name="유상현" userId="3fcbdcfa-8d11-4da3-bb32-ba628d89dc7a" providerId="ADAL" clId="{7A456511-652B-4AAE-8AE8-83336319CEF5}" dt="2019-11-04T22:23:26.034" v="413"/>
          <ac:spMkLst>
            <pc:docMk/>
            <pc:sldMk cId="2203612269" sldId="657"/>
            <ac:spMk id="5" creationId="{C8B827BD-85A6-4A17-B021-2B6D637DDB6A}"/>
          </ac:spMkLst>
        </pc:spChg>
        <pc:picChg chg="add mod">
          <ac:chgData name="유상현" userId="3fcbdcfa-8d11-4da3-bb32-ba628d89dc7a" providerId="ADAL" clId="{7A456511-652B-4AAE-8AE8-83336319CEF5}" dt="2019-11-04T22:10:07.377" v="411" actId="14100"/>
          <ac:picMkLst>
            <pc:docMk/>
            <pc:sldMk cId="2203612269" sldId="657"/>
            <ac:picMk id="4" creationId="{32DB2049-2931-440D-8811-1D2D0B2E595F}"/>
          </ac:picMkLst>
        </pc:picChg>
      </pc:sldChg>
      <pc:sldChg chg="addSp modSp add">
        <pc:chgData name="유상현" userId="3fcbdcfa-8d11-4da3-bb32-ba628d89dc7a" providerId="ADAL" clId="{7A456511-652B-4AAE-8AE8-83336319CEF5}" dt="2019-11-04T22:24:14.885" v="432" actId="14100"/>
        <pc:sldMkLst>
          <pc:docMk/>
          <pc:sldMk cId="700879155" sldId="658"/>
        </pc:sldMkLst>
        <pc:spChg chg="mod">
          <ac:chgData name="유상현" userId="3fcbdcfa-8d11-4da3-bb32-ba628d89dc7a" providerId="ADAL" clId="{7A456511-652B-4AAE-8AE8-83336319CEF5}" dt="2019-11-04T22:23:50.168" v="428"/>
          <ac:spMkLst>
            <pc:docMk/>
            <pc:sldMk cId="700879155" sldId="658"/>
            <ac:spMk id="2" creationId="{F70FF5DB-782F-40F3-95E2-96C270FEAA62}"/>
          </ac:spMkLst>
        </pc:spChg>
        <pc:spChg chg="mod">
          <ac:chgData name="유상현" userId="3fcbdcfa-8d11-4da3-bb32-ba628d89dc7a" providerId="ADAL" clId="{7A456511-652B-4AAE-8AE8-83336319CEF5}" dt="2019-11-04T22:24:05.427" v="429"/>
          <ac:spMkLst>
            <pc:docMk/>
            <pc:sldMk cId="700879155" sldId="658"/>
            <ac:spMk id="3" creationId="{14DF822E-35D3-424C-8249-4C22934401F0}"/>
          </ac:spMkLst>
        </pc:spChg>
        <pc:picChg chg="add mod">
          <ac:chgData name="유상현" userId="3fcbdcfa-8d11-4da3-bb32-ba628d89dc7a" providerId="ADAL" clId="{7A456511-652B-4AAE-8AE8-83336319CEF5}" dt="2019-11-04T22:24:14.885" v="432" actId="14100"/>
          <ac:picMkLst>
            <pc:docMk/>
            <pc:sldMk cId="700879155" sldId="658"/>
            <ac:picMk id="4" creationId="{998EA0C2-F184-437E-99FC-6796B0771153}"/>
          </ac:picMkLst>
        </pc:picChg>
      </pc:sldChg>
      <pc:sldChg chg="addSp delSp modSp add">
        <pc:chgData name="유상현" userId="3fcbdcfa-8d11-4da3-bb32-ba628d89dc7a" providerId="ADAL" clId="{7A456511-652B-4AAE-8AE8-83336319CEF5}" dt="2019-11-04T23:10:50.496" v="440"/>
        <pc:sldMkLst>
          <pc:docMk/>
          <pc:sldMk cId="1626231252" sldId="659"/>
        </pc:sldMkLst>
        <pc:spChg chg="mod">
          <ac:chgData name="유상현" userId="3fcbdcfa-8d11-4da3-bb32-ba628d89dc7a" providerId="ADAL" clId="{7A456511-652B-4AAE-8AE8-83336319CEF5}" dt="2019-11-04T23:10:50.496" v="440"/>
          <ac:spMkLst>
            <pc:docMk/>
            <pc:sldMk cId="1626231252" sldId="659"/>
            <ac:spMk id="2" creationId="{41E43CD7-1182-423E-A3C7-849CB6731663}"/>
          </ac:spMkLst>
        </pc:spChg>
        <pc:spChg chg="del">
          <ac:chgData name="유상현" userId="3fcbdcfa-8d11-4da3-bb32-ba628d89dc7a" providerId="ADAL" clId="{7A456511-652B-4AAE-8AE8-83336319CEF5}" dt="2019-11-04T23:10:31.016" v="434" actId="478"/>
          <ac:spMkLst>
            <pc:docMk/>
            <pc:sldMk cId="1626231252" sldId="659"/>
            <ac:spMk id="3" creationId="{29D1058A-143D-4725-BACB-02238D591B8D}"/>
          </ac:spMkLst>
        </pc:spChg>
        <pc:picChg chg="add mod">
          <ac:chgData name="유상현" userId="3fcbdcfa-8d11-4da3-bb32-ba628d89dc7a" providerId="ADAL" clId="{7A456511-652B-4AAE-8AE8-83336319CEF5}" dt="2019-11-04T23:10:37.674" v="439" actId="1076"/>
          <ac:picMkLst>
            <pc:docMk/>
            <pc:sldMk cId="1626231252" sldId="659"/>
            <ac:picMk id="4" creationId="{0CA85B1A-D181-484E-865F-4601D6C8274A}"/>
          </ac:picMkLst>
        </pc:picChg>
      </pc:sldChg>
      <pc:sldChg chg="addSp modSp add">
        <pc:chgData name="유상현" userId="3fcbdcfa-8d11-4da3-bb32-ba628d89dc7a" providerId="ADAL" clId="{7A456511-652B-4AAE-8AE8-83336319CEF5}" dt="2019-11-04T23:12:55.824" v="466" actId="14100"/>
        <pc:sldMkLst>
          <pc:docMk/>
          <pc:sldMk cId="3170961586" sldId="660"/>
        </pc:sldMkLst>
        <pc:spChg chg="mod">
          <ac:chgData name="유상현" userId="3fcbdcfa-8d11-4da3-bb32-ba628d89dc7a" providerId="ADAL" clId="{7A456511-652B-4AAE-8AE8-83336319CEF5}" dt="2019-11-04T23:10:55.528" v="442"/>
          <ac:spMkLst>
            <pc:docMk/>
            <pc:sldMk cId="3170961586" sldId="660"/>
            <ac:spMk id="2" creationId="{6BC43354-E8B0-4F50-ABCA-E7F877B7F078}"/>
          </ac:spMkLst>
        </pc:spChg>
        <pc:spChg chg="mod">
          <ac:chgData name="유상현" userId="3fcbdcfa-8d11-4da3-bb32-ba628d89dc7a" providerId="ADAL" clId="{7A456511-652B-4AAE-8AE8-83336319CEF5}" dt="2019-11-04T23:12:14.203" v="463"/>
          <ac:spMkLst>
            <pc:docMk/>
            <pc:sldMk cId="3170961586" sldId="660"/>
            <ac:spMk id="3" creationId="{A9FC93AF-AD5C-4638-B04E-3EC8FBEB3B3D}"/>
          </ac:spMkLst>
        </pc:spChg>
        <pc:picChg chg="add mod">
          <ac:chgData name="유상현" userId="3fcbdcfa-8d11-4da3-bb32-ba628d89dc7a" providerId="ADAL" clId="{7A456511-652B-4AAE-8AE8-83336319CEF5}" dt="2019-11-04T23:12:55.824" v="466" actId="14100"/>
          <ac:picMkLst>
            <pc:docMk/>
            <pc:sldMk cId="3170961586" sldId="660"/>
            <ac:picMk id="4" creationId="{49C1CB21-7632-430B-96C1-1F1AD4FFD3AC}"/>
          </ac:picMkLst>
        </pc:picChg>
      </pc:sldChg>
      <pc:sldChg chg="addSp delSp modSp add">
        <pc:chgData name="유상현" userId="3fcbdcfa-8d11-4da3-bb32-ba628d89dc7a" providerId="ADAL" clId="{7A456511-652B-4AAE-8AE8-83336319CEF5}" dt="2019-11-04T23:14:12.578" v="472" actId="1076"/>
        <pc:sldMkLst>
          <pc:docMk/>
          <pc:sldMk cId="947404307" sldId="661"/>
        </pc:sldMkLst>
        <pc:spChg chg="mod">
          <ac:chgData name="유상현" userId="3fcbdcfa-8d11-4da3-bb32-ba628d89dc7a" providerId="ADAL" clId="{7A456511-652B-4AAE-8AE8-83336319CEF5}" dt="2019-11-04T23:13:27.664" v="468"/>
          <ac:spMkLst>
            <pc:docMk/>
            <pc:sldMk cId="947404307" sldId="661"/>
            <ac:spMk id="2" creationId="{A8E78C6B-59AE-42D1-B730-B18AFD4F2340}"/>
          </ac:spMkLst>
        </pc:spChg>
        <pc:spChg chg="del">
          <ac:chgData name="유상현" userId="3fcbdcfa-8d11-4da3-bb32-ba628d89dc7a" providerId="ADAL" clId="{7A456511-652B-4AAE-8AE8-83336319CEF5}" dt="2019-11-04T23:14:07.413" v="469" actId="478"/>
          <ac:spMkLst>
            <pc:docMk/>
            <pc:sldMk cId="947404307" sldId="661"/>
            <ac:spMk id="3" creationId="{2064D0C3-985A-4FB5-B126-37D7FFFF3AD1}"/>
          </ac:spMkLst>
        </pc:spChg>
        <pc:picChg chg="add mod">
          <ac:chgData name="유상현" userId="3fcbdcfa-8d11-4da3-bb32-ba628d89dc7a" providerId="ADAL" clId="{7A456511-652B-4AAE-8AE8-83336319CEF5}" dt="2019-11-04T23:14:12.578" v="472" actId="1076"/>
          <ac:picMkLst>
            <pc:docMk/>
            <pc:sldMk cId="947404307" sldId="661"/>
            <ac:picMk id="4" creationId="{5F0255E9-3FFC-4F0B-AD4F-9D07FCC6AD59}"/>
          </ac:picMkLst>
        </pc:picChg>
      </pc:sldChg>
      <pc:sldChg chg="addSp modSp add">
        <pc:chgData name="유상현" userId="3fcbdcfa-8d11-4da3-bb32-ba628d89dc7a" providerId="ADAL" clId="{7A456511-652B-4AAE-8AE8-83336319CEF5}" dt="2019-11-04T23:37:30.224" v="480"/>
        <pc:sldMkLst>
          <pc:docMk/>
          <pc:sldMk cId="630198062" sldId="662"/>
        </pc:sldMkLst>
        <pc:spChg chg="mod">
          <ac:chgData name="유상현" userId="3fcbdcfa-8d11-4da3-bb32-ba628d89dc7a" providerId="ADAL" clId="{7A456511-652B-4AAE-8AE8-83336319CEF5}" dt="2019-11-04T23:37:30.224" v="480"/>
          <ac:spMkLst>
            <pc:docMk/>
            <pc:sldMk cId="630198062" sldId="662"/>
            <ac:spMk id="2" creationId="{C4AD0541-BA2A-47E1-A700-CD7C116114C2}"/>
          </ac:spMkLst>
        </pc:spChg>
        <pc:spChg chg="mod">
          <ac:chgData name="유상현" userId="3fcbdcfa-8d11-4da3-bb32-ba628d89dc7a" providerId="ADAL" clId="{7A456511-652B-4AAE-8AE8-83336319CEF5}" dt="2019-11-04T23:36:59.745" v="475"/>
          <ac:spMkLst>
            <pc:docMk/>
            <pc:sldMk cId="630198062" sldId="662"/>
            <ac:spMk id="3" creationId="{A2EE24EE-6BF3-4780-99A3-78B3F6AFA4A1}"/>
          </ac:spMkLst>
        </pc:spChg>
        <pc:picChg chg="add mod">
          <ac:chgData name="유상현" userId="3fcbdcfa-8d11-4da3-bb32-ba628d89dc7a" providerId="ADAL" clId="{7A456511-652B-4AAE-8AE8-83336319CEF5}" dt="2019-11-04T23:37:09.026" v="479" actId="1076"/>
          <ac:picMkLst>
            <pc:docMk/>
            <pc:sldMk cId="630198062" sldId="662"/>
            <ac:picMk id="4" creationId="{9F4F20F8-95A9-427F-A085-362AFA8484A1}"/>
          </ac:picMkLst>
        </pc:picChg>
      </pc:sldChg>
      <pc:sldChg chg="addSp modSp add">
        <pc:chgData name="유상현" userId="3fcbdcfa-8d11-4da3-bb32-ba628d89dc7a" providerId="ADAL" clId="{7A456511-652B-4AAE-8AE8-83336319CEF5}" dt="2019-11-04T23:38:11.970" v="507"/>
        <pc:sldMkLst>
          <pc:docMk/>
          <pc:sldMk cId="1879880812" sldId="663"/>
        </pc:sldMkLst>
        <pc:spChg chg="mod">
          <ac:chgData name="유상현" userId="3fcbdcfa-8d11-4da3-bb32-ba628d89dc7a" providerId="ADAL" clId="{7A456511-652B-4AAE-8AE8-83336319CEF5}" dt="2019-11-04T23:37:41.065" v="482"/>
          <ac:spMkLst>
            <pc:docMk/>
            <pc:sldMk cId="1879880812" sldId="663"/>
            <ac:spMk id="2" creationId="{CA8F73DE-5426-4577-9676-AB73F6D590E9}"/>
          </ac:spMkLst>
        </pc:spChg>
        <pc:spChg chg="mod">
          <ac:chgData name="유상현" userId="3fcbdcfa-8d11-4da3-bb32-ba628d89dc7a" providerId="ADAL" clId="{7A456511-652B-4AAE-8AE8-83336319CEF5}" dt="2019-11-04T23:38:11.970" v="507"/>
          <ac:spMkLst>
            <pc:docMk/>
            <pc:sldMk cId="1879880812" sldId="663"/>
            <ac:spMk id="3" creationId="{51B673CD-EC0F-41A1-AE0A-95C32BEC8860}"/>
          </ac:spMkLst>
        </pc:spChg>
        <pc:picChg chg="add mod">
          <ac:chgData name="유상현" userId="3fcbdcfa-8d11-4da3-bb32-ba628d89dc7a" providerId="ADAL" clId="{7A456511-652B-4AAE-8AE8-83336319CEF5}" dt="2019-11-04T23:37:56.025" v="485" actId="1076"/>
          <ac:picMkLst>
            <pc:docMk/>
            <pc:sldMk cId="1879880812" sldId="663"/>
            <ac:picMk id="4" creationId="{776B2E01-2E23-4100-B00B-794A674C1ACD}"/>
          </ac:picMkLst>
        </pc:picChg>
        <pc:picChg chg="add">
          <ac:chgData name="유상현" userId="3fcbdcfa-8d11-4da3-bb32-ba628d89dc7a" providerId="ADAL" clId="{7A456511-652B-4AAE-8AE8-83336319CEF5}" dt="2019-11-04T23:38:01.973" v="486"/>
          <ac:picMkLst>
            <pc:docMk/>
            <pc:sldMk cId="1879880812" sldId="663"/>
            <ac:picMk id="5" creationId="{0C4F918F-7147-48FC-B99A-626B5E81E7FF}"/>
          </ac:picMkLst>
        </pc:picChg>
      </pc:sldChg>
      <pc:sldChg chg="addSp modSp add">
        <pc:chgData name="유상현" userId="3fcbdcfa-8d11-4da3-bb32-ba628d89dc7a" providerId="ADAL" clId="{7A456511-652B-4AAE-8AE8-83336319CEF5}" dt="2019-11-04T23:38:58.926" v="514"/>
        <pc:sldMkLst>
          <pc:docMk/>
          <pc:sldMk cId="2860615528" sldId="664"/>
        </pc:sldMkLst>
        <pc:spChg chg="mod">
          <ac:chgData name="유상현" userId="3fcbdcfa-8d11-4da3-bb32-ba628d89dc7a" providerId="ADAL" clId="{7A456511-652B-4AAE-8AE8-83336319CEF5}" dt="2019-11-04T23:38:58.926" v="514"/>
          <ac:spMkLst>
            <pc:docMk/>
            <pc:sldMk cId="2860615528" sldId="664"/>
            <ac:spMk id="2" creationId="{4A17B977-D19F-4212-AA02-FA4C1B5C0481}"/>
          </ac:spMkLst>
        </pc:spChg>
        <pc:spChg chg="mod">
          <ac:chgData name="유상현" userId="3fcbdcfa-8d11-4da3-bb32-ba628d89dc7a" providerId="ADAL" clId="{7A456511-652B-4AAE-8AE8-83336319CEF5}" dt="2019-11-04T23:38:36.060" v="510" actId="14"/>
          <ac:spMkLst>
            <pc:docMk/>
            <pc:sldMk cId="2860615528" sldId="664"/>
            <ac:spMk id="3" creationId="{E534BA79-6043-4A42-8BA2-3F0C85A2A11B}"/>
          </ac:spMkLst>
        </pc:spChg>
        <pc:picChg chg="add mod">
          <ac:chgData name="유상현" userId="3fcbdcfa-8d11-4da3-bb32-ba628d89dc7a" providerId="ADAL" clId="{7A456511-652B-4AAE-8AE8-83336319CEF5}" dt="2019-11-04T23:38:45.017" v="513" actId="14100"/>
          <ac:picMkLst>
            <pc:docMk/>
            <pc:sldMk cId="2860615528" sldId="664"/>
            <ac:picMk id="4" creationId="{D1DE576D-4FE3-4E01-B6AD-AC7097A07989}"/>
          </ac:picMkLst>
        </pc:picChg>
      </pc:sldChg>
      <pc:sldChg chg="modSp add">
        <pc:chgData name="유상현" userId="3fcbdcfa-8d11-4da3-bb32-ba628d89dc7a" providerId="ADAL" clId="{7A456511-652B-4AAE-8AE8-83336319CEF5}" dt="2019-11-04T23:39:19.065" v="518"/>
        <pc:sldMkLst>
          <pc:docMk/>
          <pc:sldMk cId="1429903448" sldId="665"/>
        </pc:sldMkLst>
        <pc:spChg chg="mod">
          <ac:chgData name="유상현" userId="3fcbdcfa-8d11-4da3-bb32-ba628d89dc7a" providerId="ADAL" clId="{7A456511-652B-4AAE-8AE8-83336319CEF5}" dt="2019-11-04T23:39:19.065" v="518"/>
          <ac:spMkLst>
            <pc:docMk/>
            <pc:sldMk cId="1429903448" sldId="665"/>
            <ac:spMk id="2" creationId="{D02FE292-DBC8-4E6E-AF0C-E14E0C14AD6F}"/>
          </ac:spMkLst>
        </pc:spChg>
        <pc:spChg chg="mod">
          <ac:chgData name="유상현" userId="3fcbdcfa-8d11-4da3-bb32-ba628d89dc7a" providerId="ADAL" clId="{7A456511-652B-4AAE-8AE8-83336319CEF5}" dt="2019-11-04T23:39:12.527" v="517" actId="14"/>
          <ac:spMkLst>
            <pc:docMk/>
            <pc:sldMk cId="1429903448" sldId="665"/>
            <ac:spMk id="3" creationId="{B2DF1ECC-8481-44B7-8925-0B5A7E1DD019}"/>
          </ac:spMkLst>
        </pc:spChg>
      </pc:sldChg>
    </pc:docChg>
  </pc:docChgLst>
  <pc:docChgLst>
    <pc:chgData name="유상현" userId="3fcbdcfa-8d11-4da3-bb32-ba628d89dc7a" providerId="ADAL" clId="{EC5265F0-860E-41EA-B667-0DBC4D3E9887}"/>
    <pc:docChg chg="undo custSel addSld delSld modSld">
      <pc:chgData name="유상현" userId="3fcbdcfa-8d11-4da3-bb32-ba628d89dc7a" providerId="ADAL" clId="{EC5265F0-860E-41EA-B667-0DBC4D3E9887}" dt="2019-10-29T02:21:01.005" v="376" actId="14100"/>
      <pc:docMkLst>
        <pc:docMk/>
      </pc:docMkLst>
      <pc:sldChg chg="modSp">
        <pc:chgData name="유상현" userId="3fcbdcfa-8d11-4da3-bb32-ba628d89dc7a" providerId="ADAL" clId="{EC5265F0-860E-41EA-B667-0DBC4D3E9887}" dt="2019-10-29T01:29:30.121" v="28"/>
        <pc:sldMkLst>
          <pc:docMk/>
          <pc:sldMk cId="4161382089" sldId="256"/>
        </pc:sldMkLst>
        <pc:spChg chg="mod">
          <ac:chgData name="유상현" userId="3fcbdcfa-8d11-4da3-bb32-ba628d89dc7a" providerId="ADAL" clId="{EC5265F0-860E-41EA-B667-0DBC4D3E9887}" dt="2019-10-29T01:29:30.121" v="28"/>
          <ac:spMkLst>
            <pc:docMk/>
            <pc:sldMk cId="4161382089" sldId="256"/>
            <ac:spMk id="3" creationId="{8C12D3A4-A9F1-420B-ABB0-A1F9AC22DD74}"/>
          </ac:spMkLst>
        </pc:spChg>
      </pc:sldChg>
      <pc:sldChg chg="modSp add">
        <pc:chgData name="유상현" userId="3fcbdcfa-8d11-4da3-bb32-ba628d89dc7a" providerId="ADAL" clId="{EC5265F0-860E-41EA-B667-0DBC4D3E9887}" dt="2019-10-29T01:42:30.206" v="210" actId="6549"/>
        <pc:sldMkLst>
          <pc:docMk/>
          <pc:sldMk cId="3687165528" sldId="330"/>
        </pc:sldMkLst>
        <pc:spChg chg="mod">
          <ac:chgData name="유상현" userId="3fcbdcfa-8d11-4da3-bb32-ba628d89dc7a" providerId="ADAL" clId="{EC5265F0-860E-41EA-B667-0DBC4D3E9887}" dt="2019-10-29T01:42:30.206" v="210" actId="6549"/>
          <ac:spMkLst>
            <pc:docMk/>
            <pc:sldMk cId="3687165528" sldId="330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20" v="97" actId="27636"/>
          <ac:spMkLst>
            <pc:docMk/>
            <pc:sldMk cId="3687165528" sldId="330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42:36.846" v="211" actId="6549"/>
        <pc:sldMkLst>
          <pc:docMk/>
          <pc:sldMk cId="3235047441" sldId="331"/>
        </pc:sldMkLst>
        <pc:spChg chg="mod">
          <ac:chgData name="유상현" userId="3fcbdcfa-8d11-4da3-bb32-ba628d89dc7a" providerId="ADAL" clId="{EC5265F0-860E-41EA-B667-0DBC4D3E9887}" dt="2019-10-29T01:42:36.846" v="211" actId="6549"/>
          <ac:spMkLst>
            <pc:docMk/>
            <pc:sldMk cId="3235047441" sldId="331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24" v="98" actId="27636"/>
          <ac:spMkLst>
            <pc:docMk/>
            <pc:sldMk cId="3235047441" sldId="331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42:53.173" v="215" actId="6549"/>
        <pc:sldMkLst>
          <pc:docMk/>
          <pc:sldMk cId="3999312735" sldId="332"/>
        </pc:sldMkLst>
        <pc:spChg chg="mod">
          <ac:chgData name="유상현" userId="3fcbdcfa-8d11-4da3-bb32-ba628d89dc7a" providerId="ADAL" clId="{EC5265F0-860E-41EA-B667-0DBC4D3E9887}" dt="2019-10-29T01:42:53.173" v="215" actId="6549"/>
          <ac:spMkLst>
            <pc:docMk/>
            <pc:sldMk cId="3999312735" sldId="332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40" v="101" actId="27636"/>
          <ac:spMkLst>
            <pc:docMk/>
            <pc:sldMk cId="3999312735" sldId="332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7:22.223" v="145" actId="6549"/>
        <pc:sldMkLst>
          <pc:docMk/>
          <pc:sldMk cId="4122078486" sldId="334"/>
        </pc:sldMkLst>
        <pc:spChg chg="mod">
          <ac:chgData name="유상현" userId="3fcbdcfa-8d11-4da3-bb32-ba628d89dc7a" providerId="ADAL" clId="{EC5265F0-860E-41EA-B667-0DBC4D3E9887}" dt="2019-10-29T01:37:22.223" v="145" actId="6549"/>
          <ac:spMkLst>
            <pc:docMk/>
            <pc:sldMk cId="4122078486" sldId="334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394" v="76" actId="27636"/>
          <ac:spMkLst>
            <pc:docMk/>
            <pc:sldMk cId="4122078486" sldId="334"/>
            <ac:spMk id="3" creationId="{00000000-0000-0000-0000-000000000000}"/>
          </ac:spMkLst>
        </pc:spChg>
      </pc:sldChg>
      <pc:sldChg chg="add">
        <pc:chgData name="유상현" userId="3fcbdcfa-8d11-4da3-bb32-ba628d89dc7a" providerId="ADAL" clId="{EC5265F0-860E-41EA-B667-0DBC4D3E9887}" dt="2019-10-29T01:32:59.113" v="66"/>
        <pc:sldMkLst>
          <pc:docMk/>
          <pc:sldMk cId="3195252141" sldId="335"/>
        </pc:sldMkLst>
      </pc:sldChg>
      <pc:sldChg chg="modSp add">
        <pc:chgData name="유상현" userId="3fcbdcfa-8d11-4da3-bb32-ba628d89dc7a" providerId="ADAL" clId="{EC5265F0-860E-41EA-B667-0DBC4D3E9887}" dt="2019-10-29T01:38:04.878" v="151" actId="6549"/>
        <pc:sldMkLst>
          <pc:docMk/>
          <pc:sldMk cId="3606116466" sldId="336"/>
        </pc:sldMkLst>
        <pc:spChg chg="mod">
          <ac:chgData name="유상현" userId="3fcbdcfa-8d11-4da3-bb32-ba628d89dc7a" providerId="ADAL" clId="{EC5265F0-860E-41EA-B667-0DBC4D3E9887}" dt="2019-10-29T01:38:04.878" v="151" actId="6549"/>
          <ac:spMkLst>
            <pc:docMk/>
            <pc:sldMk cId="3606116466" sldId="336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11" v="78" actId="27636"/>
          <ac:spMkLst>
            <pc:docMk/>
            <pc:sldMk cId="3606116466" sldId="336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8:33.916" v="154" actId="27636"/>
        <pc:sldMkLst>
          <pc:docMk/>
          <pc:sldMk cId="4158536670" sldId="337"/>
        </pc:sldMkLst>
        <pc:spChg chg="mod">
          <ac:chgData name="유상현" userId="3fcbdcfa-8d11-4da3-bb32-ba628d89dc7a" providerId="ADAL" clId="{EC5265F0-860E-41EA-B667-0DBC4D3E9887}" dt="2019-10-29T01:38:33.916" v="154" actId="27636"/>
          <ac:spMkLst>
            <pc:docMk/>
            <pc:sldMk cId="4158536670" sldId="337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19" v="79" actId="27636"/>
          <ac:spMkLst>
            <pc:docMk/>
            <pc:sldMk cId="4158536670" sldId="337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9:03.767" v="172" actId="1036"/>
        <pc:sldMkLst>
          <pc:docMk/>
          <pc:sldMk cId="2659875975" sldId="338"/>
        </pc:sldMkLst>
        <pc:spChg chg="mod">
          <ac:chgData name="유상현" userId="3fcbdcfa-8d11-4da3-bb32-ba628d89dc7a" providerId="ADAL" clId="{EC5265F0-860E-41EA-B667-0DBC4D3E9887}" dt="2019-10-29T01:38:53.013" v="156" actId="6549"/>
          <ac:spMkLst>
            <pc:docMk/>
            <pc:sldMk cId="2659875975" sldId="338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35" v="81" actId="27636"/>
          <ac:spMkLst>
            <pc:docMk/>
            <pc:sldMk cId="2659875975" sldId="338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9:03.767" v="172" actId="1036"/>
          <ac:spMkLst>
            <pc:docMk/>
            <pc:sldMk cId="2659875975" sldId="338"/>
            <ac:spMk id="4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9:03.767" v="172" actId="1036"/>
          <ac:spMkLst>
            <pc:docMk/>
            <pc:sldMk cId="2659875975" sldId="338"/>
            <ac:spMk id="7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9:03.767" v="172" actId="1036"/>
          <ac:spMkLst>
            <pc:docMk/>
            <pc:sldMk cId="2659875975" sldId="338"/>
            <ac:spMk id="12" creationId="{00000000-0000-0000-0000-000000000000}"/>
          </ac:spMkLst>
        </pc:spChg>
        <pc:grpChg chg="mod">
          <ac:chgData name="유상현" userId="3fcbdcfa-8d11-4da3-bb32-ba628d89dc7a" providerId="ADAL" clId="{EC5265F0-860E-41EA-B667-0DBC4D3E9887}" dt="2019-10-29T01:39:03.767" v="172" actId="1036"/>
          <ac:grpSpMkLst>
            <pc:docMk/>
            <pc:sldMk cId="2659875975" sldId="338"/>
            <ac:grpSpMk id="11" creationId="{00000000-0000-0000-0000-000000000000}"/>
          </ac:grpSpMkLst>
        </pc:grpChg>
        <pc:picChg chg="mod">
          <ac:chgData name="유상현" userId="3fcbdcfa-8d11-4da3-bb32-ba628d89dc7a" providerId="ADAL" clId="{EC5265F0-860E-41EA-B667-0DBC4D3E9887}" dt="2019-10-29T01:39:03.767" v="172" actId="1036"/>
          <ac:picMkLst>
            <pc:docMk/>
            <pc:sldMk cId="2659875975" sldId="338"/>
            <ac:picMk id="5" creationId="{00000000-0000-0000-0000-000000000000}"/>
          </ac:picMkLst>
        </pc:picChg>
      </pc:sldChg>
      <pc:sldChg chg="modSp add">
        <pc:chgData name="유상현" userId="3fcbdcfa-8d11-4da3-bb32-ba628d89dc7a" providerId="ADAL" clId="{EC5265F0-860E-41EA-B667-0DBC4D3E9887}" dt="2019-10-29T01:40:14.279" v="184" actId="1036"/>
        <pc:sldMkLst>
          <pc:docMk/>
          <pc:sldMk cId="4046217599" sldId="340"/>
        </pc:sldMkLst>
        <pc:spChg chg="mod">
          <ac:chgData name="유상현" userId="3fcbdcfa-8d11-4da3-bb32-ba628d89dc7a" providerId="ADAL" clId="{EC5265F0-860E-41EA-B667-0DBC4D3E9887}" dt="2019-10-29T01:39:57.220" v="173" actId="6549"/>
          <ac:spMkLst>
            <pc:docMk/>
            <pc:sldMk cId="4046217599" sldId="340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53" v="85" actId="27636"/>
          <ac:spMkLst>
            <pc:docMk/>
            <pc:sldMk cId="4046217599" sldId="340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14.279" v="184" actId="1036"/>
          <ac:spMkLst>
            <pc:docMk/>
            <pc:sldMk cId="4046217599" sldId="340"/>
            <ac:spMk id="4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14.279" v="184" actId="1036"/>
          <ac:spMkLst>
            <pc:docMk/>
            <pc:sldMk cId="4046217599" sldId="340"/>
            <ac:spMk id="5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14.279" v="184" actId="1036"/>
          <ac:spMkLst>
            <pc:docMk/>
            <pc:sldMk cId="4046217599" sldId="340"/>
            <ac:spMk id="9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14.279" v="184" actId="1036"/>
          <ac:spMkLst>
            <pc:docMk/>
            <pc:sldMk cId="4046217599" sldId="340"/>
            <ac:spMk id="11" creationId="{00000000-0000-0000-0000-000000000000}"/>
          </ac:spMkLst>
        </pc:spChg>
        <pc:picChg chg="mod">
          <ac:chgData name="유상현" userId="3fcbdcfa-8d11-4da3-bb32-ba628d89dc7a" providerId="ADAL" clId="{EC5265F0-860E-41EA-B667-0DBC4D3E9887}" dt="2019-10-29T01:40:14.279" v="184" actId="1036"/>
          <ac:picMkLst>
            <pc:docMk/>
            <pc:sldMk cId="4046217599" sldId="340"/>
            <ac:picMk id="8" creationId="{00000000-0000-0000-0000-000000000000}"/>
          </ac:picMkLst>
        </pc:picChg>
        <pc:picChg chg="mod">
          <ac:chgData name="유상현" userId="3fcbdcfa-8d11-4da3-bb32-ba628d89dc7a" providerId="ADAL" clId="{EC5265F0-860E-41EA-B667-0DBC4D3E9887}" dt="2019-10-29T01:40:14.279" v="184" actId="1036"/>
          <ac:picMkLst>
            <pc:docMk/>
            <pc:sldMk cId="4046217599" sldId="340"/>
            <ac:picMk id="10" creationId="{00000000-0000-0000-0000-000000000000}"/>
          </ac:picMkLst>
        </pc:picChg>
      </pc:sldChg>
      <pc:sldChg chg="modSp add del">
        <pc:chgData name="유상현" userId="3fcbdcfa-8d11-4da3-bb32-ba628d89dc7a" providerId="ADAL" clId="{EC5265F0-860E-41EA-B667-0DBC4D3E9887}" dt="2019-10-29T01:41:41.309" v="201" actId="47"/>
        <pc:sldMkLst>
          <pc:docMk/>
          <pc:sldMk cId="921844608" sldId="341"/>
        </pc:sldMkLst>
        <pc:spChg chg="mod">
          <ac:chgData name="유상현" userId="3fcbdcfa-8d11-4da3-bb32-ba628d89dc7a" providerId="ADAL" clId="{EC5265F0-860E-41EA-B667-0DBC4D3E9887}" dt="2019-10-29T01:32:59.475" v="89" actId="27636"/>
          <ac:spMkLst>
            <pc:docMk/>
            <pc:sldMk cId="921844608" sldId="341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473" v="88" actId="27636"/>
          <ac:spMkLst>
            <pc:docMk/>
            <pc:sldMk cId="921844608" sldId="341"/>
            <ac:spMk id="3" creationId="{00000000-0000-0000-0000-000000000000}"/>
          </ac:spMkLst>
        </pc:spChg>
      </pc:sldChg>
      <pc:sldChg chg="modSp add del">
        <pc:chgData name="유상현" userId="3fcbdcfa-8d11-4da3-bb32-ba628d89dc7a" providerId="ADAL" clId="{EC5265F0-860E-41EA-B667-0DBC4D3E9887}" dt="2019-10-29T01:41:45.599" v="203" actId="47"/>
        <pc:sldMkLst>
          <pc:docMk/>
          <pc:sldMk cId="3098803480" sldId="343"/>
        </pc:sldMkLst>
        <pc:spChg chg="mod">
          <ac:chgData name="유상현" userId="3fcbdcfa-8d11-4da3-bb32-ba628d89dc7a" providerId="ADAL" clId="{EC5265F0-860E-41EA-B667-0DBC4D3E9887}" dt="2019-10-29T01:32:59.488" v="91" actId="27636"/>
          <ac:spMkLst>
            <pc:docMk/>
            <pc:sldMk cId="3098803480" sldId="343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3:45.530" v="118" actId="1036"/>
        <pc:sldMkLst>
          <pc:docMk/>
          <pc:sldMk cId="2528559366" sldId="353"/>
        </pc:sldMkLst>
        <pc:spChg chg="mod">
          <ac:chgData name="유상현" userId="3fcbdcfa-8d11-4da3-bb32-ba628d89dc7a" providerId="ADAL" clId="{EC5265F0-860E-41EA-B667-0DBC4D3E9887}" dt="2019-10-29T01:32:59.330" v="69" actId="27636"/>
          <ac:spMkLst>
            <pc:docMk/>
            <pc:sldMk cId="2528559366" sldId="353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45.530" v="118" actId="1036"/>
          <ac:spMkLst>
            <pc:docMk/>
            <pc:sldMk cId="2528559366" sldId="353"/>
            <ac:spMk id="6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45.530" v="118" actId="1036"/>
          <ac:spMkLst>
            <pc:docMk/>
            <pc:sldMk cId="2528559366" sldId="353"/>
            <ac:spMk id="5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45.530" v="118" actId="1036"/>
          <ac:spMkLst>
            <pc:docMk/>
            <pc:sldMk cId="2528559366" sldId="353"/>
            <ac:spMk id="89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45.530" v="118" actId="1036"/>
          <ac:spMkLst>
            <pc:docMk/>
            <pc:sldMk cId="2528559366" sldId="353"/>
            <ac:spMk id="92" creationId="{00000000-0000-0000-0000-000000000000}"/>
          </ac:spMkLst>
        </pc:spChg>
        <pc:picChg chg="mod">
          <ac:chgData name="유상현" userId="3fcbdcfa-8d11-4da3-bb32-ba628d89dc7a" providerId="ADAL" clId="{EC5265F0-860E-41EA-B667-0DBC4D3E9887}" dt="2019-10-29T01:33:45.530" v="118" actId="1036"/>
          <ac:picMkLst>
            <pc:docMk/>
            <pc:sldMk cId="2528559366" sldId="353"/>
            <ac:picMk id="7" creationId="{00000000-0000-0000-0000-000000000000}"/>
          </ac:picMkLst>
        </pc:picChg>
      </pc:sldChg>
      <pc:sldChg chg="add">
        <pc:chgData name="유상현" userId="3fcbdcfa-8d11-4da3-bb32-ba628d89dc7a" providerId="ADAL" clId="{EC5265F0-860E-41EA-B667-0DBC4D3E9887}" dt="2019-10-29T01:32:59.113" v="66"/>
        <pc:sldMkLst>
          <pc:docMk/>
          <pc:sldMk cId="4210058300" sldId="354"/>
        </pc:sldMkLst>
      </pc:sldChg>
      <pc:sldChg chg="addSp delSp modSp add">
        <pc:chgData name="유상현" userId="3fcbdcfa-8d11-4da3-bb32-ba628d89dc7a" providerId="ADAL" clId="{EC5265F0-860E-41EA-B667-0DBC4D3E9887}" dt="2019-10-29T01:35:03.554" v="128" actId="1076"/>
        <pc:sldMkLst>
          <pc:docMk/>
          <pc:sldMk cId="2410735731" sldId="355"/>
        </pc:sldMkLst>
        <pc:spChg chg="mod">
          <ac:chgData name="유상현" userId="3fcbdcfa-8d11-4da3-bb32-ba628d89dc7a" providerId="ADAL" clId="{EC5265F0-860E-41EA-B667-0DBC4D3E9887}" dt="2019-10-29T01:32:59.358" v="72" actId="27636"/>
          <ac:spMkLst>
            <pc:docMk/>
            <pc:sldMk cId="2410735731" sldId="355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4:07.235" v="121" actId="6549"/>
          <ac:spMkLst>
            <pc:docMk/>
            <pc:sldMk cId="2410735731" sldId="355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4:30.938" v="123" actId="1076"/>
          <ac:spMkLst>
            <pc:docMk/>
            <pc:sldMk cId="2410735731" sldId="355"/>
            <ac:spMk id="4" creationId="{00000000-0000-0000-0000-000000000000}"/>
          </ac:spMkLst>
        </pc:spChg>
        <pc:spChg chg="del">
          <ac:chgData name="유상현" userId="3fcbdcfa-8d11-4da3-bb32-ba628d89dc7a" providerId="ADAL" clId="{EC5265F0-860E-41EA-B667-0DBC4D3E9887}" dt="2019-10-29T01:34:38.634" v="126" actId="478"/>
          <ac:spMkLst>
            <pc:docMk/>
            <pc:sldMk cId="2410735731" sldId="355"/>
            <ac:spMk id="12" creationId="{00000000-0000-0000-0000-000000000000}"/>
          </ac:spMkLst>
        </pc:spChg>
        <pc:spChg chg="del">
          <ac:chgData name="유상현" userId="3fcbdcfa-8d11-4da3-bb32-ba628d89dc7a" providerId="ADAL" clId="{EC5265F0-860E-41EA-B667-0DBC4D3E9887}" dt="2019-10-29T01:34:38.634" v="126" actId="478"/>
          <ac:spMkLst>
            <pc:docMk/>
            <pc:sldMk cId="2410735731" sldId="355"/>
            <ac:spMk id="13" creationId="{00000000-0000-0000-0000-000000000000}"/>
          </ac:spMkLst>
        </pc:spChg>
        <pc:picChg chg="del">
          <ac:chgData name="유상현" userId="3fcbdcfa-8d11-4da3-bb32-ba628d89dc7a" providerId="ADAL" clId="{EC5265F0-860E-41EA-B667-0DBC4D3E9887}" dt="2019-10-29T01:34:34.355" v="124" actId="478"/>
          <ac:picMkLst>
            <pc:docMk/>
            <pc:sldMk cId="2410735731" sldId="355"/>
            <ac:picMk id="5" creationId="{00000000-0000-0000-0000-000000000000}"/>
          </ac:picMkLst>
        </pc:picChg>
        <pc:picChg chg="add mod">
          <ac:chgData name="유상현" userId="3fcbdcfa-8d11-4da3-bb32-ba628d89dc7a" providerId="ADAL" clId="{EC5265F0-860E-41EA-B667-0DBC4D3E9887}" dt="2019-10-29T01:35:03.554" v="128" actId="1076"/>
          <ac:picMkLst>
            <pc:docMk/>
            <pc:sldMk cId="2410735731" sldId="355"/>
            <ac:picMk id="6" creationId="{EE3A987B-3E1B-4194-B724-B4D7899D4227}"/>
          </ac:picMkLst>
        </pc:picChg>
        <pc:picChg chg="del">
          <ac:chgData name="유상현" userId="3fcbdcfa-8d11-4da3-bb32-ba628d89dc7a" providerId="ADAL" clId="{EC5265F0-860E-41EA-B667-0DBC4D3E9887}" dt="2019-10-29T01:34:36.498" v="125" actId="478"/>
          <ac:picMkLst>
            <pc:docMk/>
            <pc:sldMk cId="2410735731" sldId="355"/>
            <ac:picMk id="14" creationId="{00000000-0000-0000-0000-000000000000}"/>
          </ac:picMkLst>
        </pc:picChg>
      </pc:sldChg>
      <pc:sldChg chg="modSp add">
        <pc:chgData name="유상현" userId="3fcbdcfa-8d11-4da3-bb32-ba628d89dc7a" providerId="ADAL" clId="{EC5265F0-860E-41EA-B667-0DBC4D3E9887}" dt="2019-10-29T01:42:11.892" v="207" actId="404"/>
        <pc:sldMkLst>
          <pc:docMk/>
          <pc:sldMk cId="4291468254" sldId="356"/>
        </pc:sldMkLst>
        <pc:spChg chg="mod">
          <ac:chgData name="유상현" userId="3fcbdcfa-8d11-4da3-bb32-ba628d89dc7a" providerId="ADAL" clId="{EC5265F0-860E-41EA-B667-0DBC4D3E9887}" dt="2019-10-29T01:42:11.892" v="207" actId="404"/>
          <ac:spMkLst>
            <pc:docMk/>
            <pc:sldMk cId="4291468254" sldId="356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03" v="94" actId="27636"/>
          <ac:spMkLst>
            <pc:docMk/>
            <pc:sldMk cId="4291468254" sldId="356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43:06.602" v="218" actId="14100"/>
        <pc:sldMkLst>
          <pc:docMk/>
          <pc:sldMk cId="478999290" sldId="357"/>
        </pc:sldMkLst>
        <pc:spChg chg="mod">
          <ac:chgData name="유상현" userId="3fcbdcfa-8d11-4da3-bb32-ba628d89dc7a" providerId="ADAL" clId="{EC5265F0-860E-41EA-B667-0DBC4D3E9887}" dt="2019-10-29T01:43:06.602" v="218" actId="14100"/>
          <ac:spMkLst>
            <pc:docMk/>
            <pc:sldMk cId="478999290" sldId="357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54" v="104" actId="27636"/>
          <ac:spMkLst>
            <pc:docMk/>
            <pc:sldMk cId="478999290" sldId="357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30:13.802" v="43" actId="47"/>
        <pc:sldMkLst>
          <pc:docMk/>
          <pc:sldMk cId="1992303307" sldId="358"/>
        </pc:sldMkLst>
      </pc:sldChg>
      <pc:sldChg chg="add del">
        <pc:chgData name="유상현" userId="3fcbdcfa-8d11-4da3-bb32-ba628d89dc7a" providerId="ADAL" clId="{EC5265F0-860E-41EA-B667-0DBC4D3E9887}" dt="2019-10-29T01:37:05.616" v="144" actId="47"/>
        <pc:sldMkLst>
          <pc:docMk/>
          <pc:sldMk cId="1683710444" sldId="360"/>
        </pc:sldMkLst>
      </pc:sldChg>
      <pc:sldChg chg="del">
        <pc:chgData name="유상현" userId="3fcbdcfa-8d11-4da3-bb32-ba628d89dc7a" providerId="ADAL" clId="{EC5265F0-860E-41EA-B667-0DBC4D3E9887}" dt="2019-10-29T01:30:06.556" v="42" actId="47"/>
        <pc:sldMkLst>
          <pc:docMk/>
          <pc:sldMk cId="2909621217" sldId="369"/>
        </pc:sldMkLst>
      </pc:sldChg>
      <pc:sldChg chg="modSp add">
        <pc:chgData name="유상현" userId="3fcbdcfa-8d11-4da3-bb32-ba628d89dc7a" providerId="ADAL" clId="{EC5265F0-860E-41EA-B667-0DBC4D3E9887}" dt="2019-10-29T01:36:49.819" v="143"/>
        <pc:sldMkLst>
          <pc:docMk/>
          <pc:sldMk cId="1870300763" sldId="371"/>
        </pc:sldMkLst>
        <pc:spChg chg="mod">
          <ac:chgData name="유상현" userId="3fcbdcfa-8d11-4da3-bb32-ba628d89dc7a" providerId="ADAL" clId="{EC5265F0-860E-41EA-B667-0DBC4D3E9887}" dt="2019-10-29T01:32:59.292" v="68" actId="27636"/>
          <ac:spMkLst>
            <pc:docMk/>
            <pc:sldMk cId="1870300763" sldId="371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6:49.819" v="143"/>
          <ac:spMkLst>
            <pc:docMk/>
            <pc:sldMk cId="1870300763" sldId="371"/>
            <ac:spMk id="4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4:00.274" v="120" actId="1076"/>
        <pc:sldMkLst>
          <pc:docMk/>
          <pc:sldMk cId="1863631325" sldId="372"/>
        </pc:sldMkLst>
        <pc:spChg chg="mod">
          <ac:chgData name="유상현" userId="3fcbdcfa-8d11-4da3-bb32-ba628d89dc7a" providerId="ADAL" clId="{EC5265F0-860E-41EA-B667-0DBC4D3E9887}" dt="2019-10-29T01:32:59.335" v="70" actId="27636"/>
          <ac:spMkLst>
            <pc:docMk/>
            <pc:sldMk cId="1863631325" sldId="372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346" v="71" actId="27636"/>
          <ac:spMkLst>
            <pc:docMk/>
            <pc:sldMk cId="1863631325" sldId="372"/>
            <ac:spMk id="4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3:53.109" v="119" actId="1076"/>
          <ac:spMkLst>
            <pc:docMk/>
            <pc:sldMk cId="1863631325" sldId="372"/>
            <ac:spMk id="5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4:00.274" v="120" actId="1076"/>
          <ac:spMkLst>
            <pc:docMk/>
            <pc:sldMk cId="1863631325" sldId="372"/>
            <ac:spMk id="6" creationId="{00000000-0000-0000-0000-000000000000}"/>
          </ac:spMkLst>
        </pc:spChg>
      </pc:sldChg>
      <pc:sldChg chg="add del">
        <pc:chgData name="유상현" userId="3fcbdcfa-8d11-4da3-bb32-ba628d89dc7a" providerId="ADAL" clId="{EC5265F0-860E-41EA-B667-0DBC4D3E9887}" dt="2019-10-29T01:29:50.596" v="36" actId="47"/>
        <pc:sldMkLst>
          <pc:docMk/>
          <pc:sldMk cId="3893486236" sldId="372"/>
        </pc:sldMkLst>
      </pc:sldChg>
      <pc:sldChg chg="modSp add">
        <pc:chgData name="유상현" userId="3fcbdcfa-8d11-4da3-bb32-ba628d89dc7a" providerId="ADAL" clId="{EC5265F0-860E-41EA-B667-0DBC4D3E9887}" dt="2019-10-29T01:35:31.850" v="129" actId="1076"/>
        <pc:sldMkLst>
          <pc:docMk/>
          <pc:sldMk cId="3345381971" sldId="373"/>
        </pc:sldMkLst>
        <pc:spChg chg="mod">
          <ac:chgData name="유상현" userId="3fcbdcfa-8d11-4da3-bb32-ba628d89dc7a" providerId="ADAL" clId="{EC5265F0-860E-41EA-B667-0DBC4D3E9887}" dt="2019-10-29T01:32:59.380" v="75" actId="27636"/>
          <ac:spMkLst>
            <pc:docMk/>
            <pc:sldMk cId="3345381971" sldId="373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378" v="74" actId="27636"/>
          <ac:spMkLst>
            <pc:docMk/>
            <pc:sldMk cId="3345381971" sldId="373"/>
            <ac:spMk id="4" creationId="{00000000-0000-0000-0000-000000000000}"/>
          </ac:spMkLst>
        </pc:spChg>
        <pc:grpChg chg="mod">
          <ac:chgData name="유상현" userId="3fcbdcfa-8d11-4da3-bb32-ba628d89dc7a" providerId="ADAL" clId="{EC5265F0-860E-41EA-B667-0DBC4D3E9887}" dt="2019-10-29T01:35:31.850" v="129" actId="1076"/>
          <ac:grpSpMkLst>
            <pc:docMk/>
            <pc:sldMk cId="3345381971" sldId="373"/>
            <ac:grpSpMk id="8" creationId="{00000000-0000-0000-0000-000000000000}"/>
          </ac:grpSpMkLst>
        </pc:grpChg>
      </pc:sldChg>
      <pc:sldChg chg="modSp add">
        <pc:chgData name="유상현" userId="3fcbdcfa-8d11-4da3-bb32-ba628d89dc7a" providerId="ADAL" clId="{EC5265F0-860E-41EA-B667-0DBC4D3E9887}" dt="2019-10-29T01:37:56.074" v="150" actId="1076"/>
        <pc:sldMkLst>
          <pc:docMk/>
          <pc:sldMk cId="2369759664" sldId="374"/>
        </pc:sldMkLst>
        <pc:spChg chg="mod">
          <ac:chgData name="유상현" userId="3fcbdcfa-8d11-4da3-bb32-ba628d89dc7a" providerId="ADAL" clId="{EC5265F0-860E-41EA-B667-0DBC4D3E9887}" dt="2019-10-29T01:32:59.403" v="77" actId="27636"/>
          <ac:spMkLst>
            <pc:docMk/>
            <pc:sldMk cId="2369759664" sldId="374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7:48.730" v="147" actId="1076"/>
          <ac:spMkLst>
            <pc:docMk/>
            <pc:sldMk cId="2369759664" sldId="374"/>
            <ac:spMk id="4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7:56.074" v="150" actId="1076"/>
          <ac:spMkLst>
            <pc:docMk/>
            <pc:sldMk cId="2369759664" sldId="374"/>
            <ac:spMk id="8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8:43.050" v="155" actId="1076"/>
        <pc:sldMkLst>
          <pc:docMk/>
          <pc:sldMk cId="3965977909" sldId="375"/>
        </pc:sldMkLst>
        <pc:spChg chg="mod">
          <ac:chgData name="유상현" userId="3fcbdcfa-8d11-4da3-bb32-ba628d89dc7a" providerId="ADAL" clId="{EC5265F0-860E-41EA-B667-0DBC4D3E9887}" dt="2019-10-29T01:32:59.427" v="80" actId="27636"/>
          <ac:spMkLst>
            <pc:docMk/>
            <pc:sldMk cId="3965977909" sldId="375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8:43.050" v="155" actId="1076"/>
          <ac:spMkLst>
            <pc:docMk/>
            <pc:sldMk cId="3965977909" sldId="375"/>
            <ac:spMk id="5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2:59.446" v="83" actId="27636"/>
        <pc:sldMkLst>
          <pc:docMk/>
          <pc:sldMk cId="3487189875" sldId="376"/>
        </pc:sldMkLst>
        <pc:spChg chg="mod">
          <ac:chgData name="유상현" userId="3fcbdcfa-8d11-4da3-bb32-ba628d89dc7a" providerId="ADAL" clId="{EC5265F0-860E-41EA-B667-0DBC4D3E9887}" dt="2019-10-29T01:32:59.446" v="83" actId="27636"/>
          <ac:spMkLst>
            <pc:docMk/>
            <pc:sldMk cId="3487189875" sldId="376"/>
            <ac:spMk id="3" creationId="{00000000-0000-0000-0000-000000000000}"/>
          </ac:spMkLst>
        </pc:spChg>
      </pc:sldChg>
      <pc:sldChg chg="modSp add del">
        <pc:chgData name="유상현" userId="3fcbdcfa-8d11-4da3-bb32-ba628d89dc7a" providerId="ADAL" clId="{EC5265F0-860E-41EA-B667-0DBC4D3E9887}" dt="2019-10-29T01:41:37.074" v="199" actId="47"/>
        <pc:sldMkLst>
          <pc:docMk/>
          <pc:sldMk cId="702877442" sldId="377"/>
        </pc:sldMkLst>
        <pc:spChg chg="mod">
          <ac:chgData name="유상현" userId="3fcbdcfa-8d11-4da3-bb32-ba628d89dc7a" providerId="ADAL" clId="{EC5265F0-860E-41EA-B667-0DBC4D3E9887}" dt="2019-10-29T01:32:59.460" v="86" actId="27636"/>
          <ac:spMkLst>
            <pc:docMk/>
            <pc:sldMk cId="702877442" sldId="377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31.451" v="198" actId="1036"/>
          <ac:spMkLst>
            <pc:docMk/>
            <pc:sldMk cId="702877442" sldId="377"/>
            <ac:spMk id="5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31.451" v="198" actId="1036"/>
          <ac:spMkLst>
            <pc:docMk/>
            <pc:sldMk cId="702877442" sldId="377"/>
            <ac:spMk id="6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31.451" v="198" actId="1036"/>
          <ac:spMkLst>
            <pc:docMk/>
            <pc:sldMk cId="702877442" sldId="377"/>
            <ac:spMk id="7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0:31.451" v="198" actId="1036"/>
          <ac:spMkLst>
            <pc:docMk/>
            <pc:sldMk cId="702877442" sldId="377"/>
            <ac:spMk id="8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30:17.794" v="48" actId="47"/>
        <pc:sldMkLst>
          <pc:docMk/>
          <pc:sldMk cId="2375952889" sldId="377"/>
        </pc:sldMkLst>
      </pc:sldChg>
      <pc:sldChg chg="modSp add del">
        <pc:chgData name="유상현" userId="3fcbdcfa-8d11-4da3-bb32-ba628d89dc7a" providerId="ADAL" clId="{EC5265F0-860E-41EA-B667-0DBC4D3E9887}" dt="2019-10-29T01:41:39.278" v="200" actId="47"/>
        <pc:sldMkLst>
          <pc:docMk/>
          <pc:sldMk cId="771546125" sldId="378"/>
        </pc:sldMkLst>
        <pc:spChg chg="mod">
          <ac:chgData name="유상현" userId="3fcbdcfa-8d11-4da3-bb32-ba628d89dc7a" providerId="ADAL" clId="{EC5265F0-860E-41EA-B667-0DBC4D3E9887}" dt="2019-10-29T01:32:59.469" v="87" actId="27636"/>
          <ac:spMkLst>
            <pc:docMk/>
            <pc:sldMk cId="771546125" sldId="378"/>
            <ac:spMk id="4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30:19.149" v="50" actId="47"/>
        <pc:sldMkLst>
          <pc:docMk/>
          <pc:sldMk cId="1044097790" sldId="378"/>
        </pc:sldMkLst>
      </pc:sldChg>
      <pc:sldChg chg="modSp add del">
        <pc:chgData name="유상현" userId="3fcbdcfa-8d11-4da3-bb32-ba628d89dc7a" providerId="ADAL" clId="{EC5265F0-860E-41EA-B667-0DBC4D3E9887}" dt="2019-10-29T01:41:43.488" v="202" actId="47"/>
        <pc:sldMkLst>
          <pc:docMk/>
          <pc:sldMk cId="3633424550" sldId="379"/>
        </pc:sldMkLst>
        <pc:spChg chg="mod">
          <ac:chgData name="유상현" userId="3fcbdcfa-8d11-4da3-bb32-ba628d89dc7a" providerId="ADAL" clId="{EC5265F0-860E-41EA-B667-0DBC4D3E9887}" dt="2019-10-29T01:32:59.483" v="90" actId="27636"/>
          <ac:spMkLst>
            <pc:docMk/>
            <pc:sldMk cId="3633424550" sldId="379"/>
            <ac:spMk id="3" creationId="{00000000-0000-0000-0000-000000000000}"/>
          </ac:spMkLst>
        </pc:spChg>
      </pc:sldChg>
      <pc:sldChg chg="modSp add">
        <pc:chgData name="유상현" userId="3fcbdcfa-8d11-4da3-bb32-ba628d89dc7a" providerId="ADAL" clId="{EC5265F0-860E-41EA-B667-0DBC4D3E9887}" dt="2019-10-29T01:32:59.492" v="92" actId="27636"/>
        <pc:sldMkLst>
          <pc:docMk/>
          <pc:sldMk cId="89573279" sldId="380"/>
        </pc:sldMkLst>
        <pc:spChg chg="mod">
          <ac:chgData name="유상현" userId="3fcbdcfa-8d11-4da3-bb32-ba628d89dc7a" providerId="ADAL" clId="{EC5265F0-860E-41EA-B667-0DBC4D3E9887}" dt="2019-10-29T01:32:59.492" v="92" actId="27636"/>
          <ac:spMkLst>
            <pc:docMk/>
            <pc:sldMk cId="89573279" sldId="380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3642117061" sldId="380"/>
        </pc:sldMkLst>
      </pc:sldChg>
      <pc:sldChg chg="modSp add">
        <pc:chgData name="유상현" userId="3fcbdcfa-8d11-4da3-bb32-ba628d89dc7a" providerId="ADAL" clId="{EC5265F0-860E-41EA-B667-0DBC4D3E9887}" dt="2019-10-29T01:42:24.378" v="209" actId="1076"/>
        <pc:sldMkLst>
          <pc:docMk/>
          <pc:sldMk cId="4168388832" sldId="381"/>
        </pc:sldMkLst>
        <pc:spChg chg="mod">
          <ac:chgData name="유상현" userId="3fcbdcfa-8d11-4da3-bb32-ba628d89dc7a" providerId="ADAL" clId="{EC5265F0-860E-41EA-B667-0DBC4D3E9887}" dt="2019-10-29T01:32:59.513" v="96" actId="27636"/>
          <ac:spMkLst>
            <pc:docMk/>
            <pc:sldMk cId="4168388832" sldId="381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32:59.511" v="95" actId="27636"/>
          <ac:spMkLst>
            <pc:docMk/>
            <pc:sldMk cId="4168388832" sldId="381"/>
            <ac:spMk id="6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2:20.975" v="208" actId="1076"/>
          <ac:spMkLst>
            <pc:docMk/>
            <pc:sldMk cId="4168388832" sldId="381"/>
            <ac:spMk id="7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2:24.378" v="209" actId="1076"/>
          <ac:spMkLst>
            <pc:docMk/>
            <pc:sldMk cId="4168388832" sldId="381"/>
            <ac:spMk id="12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4169481089" sldId="381"/>
        </pc:sldMkLst>
      </pc:sldChg>
      <pc:sldChg chg="modSp add">
        <pc:chgData name="유상현" userId="3fcbdcfa-8d11-4da3-bb32-ba628d89dc7a" providerId="ADAL" clId="{EC5265F0-860E-41EA-B667-0DBC4D3E9887}" dt="2019-10-29T01:42:47.218" v="214" actId="1076"/>
        <pc:sldMkLst>
          <pc:docMk/>
          <pc:sldMk cId="2984141709" sldId="382"/>
        </pc:sldMkLst>
        <pc:spChg chg="mod">
          <ac:chgData name="유상현" userId="3fcbdcfa-8d11-4da3-bb32-ba628d89dc7a" providerId="ADAL" clId="{EC5265F0-860E-41EA-B667-0DBC4D3E9887}" dt="2019-10-29T01:32:59.535" v="99" actId="27636"/>
          <ac:spMkLst>
            <pc:docMk/>
            <pc:sldMk cId="2984141709" sldId="382"/>
            <ac:spMk id="3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2:45.514" v="213" actId="1076"/>
          <ac:spMkLst>
            <pc:docMk/>
            <pc:sldMk cId="2984141709" sldId="382"/>
            <ac:spMk id="7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42:47.218" v="214" actId="1076"/>
          <ac:spMkLst>
            <pc:docMk/>
            <pc:sldMk cId="2984141709" sldId="382"/>
            <ac:spMk id="8" creationId="{00000000-0000-0000-0000-000000000000}"/>
          </ac:spMkLst>
        </pc:spChg>
        <pc:grpChg chg="mod">
          <ac:chgData name="유상현" userId="3fcbdcfa-8d11-4da3-bb32-ba628d89dc7a" providerId="ADAL" clId="{EC5265F0-860E-41EA-B667-0DBC4D3E9887}" dt="2019-10-29T01:42:42.530" v="212" actId="1076"/>
          <ac:grpSpMkLst>
            <pc:docMk/>
            <pc:sldMk cId="2984141709" sldId="382"/>
            <ac:grpSpMk id="13" creationId="{00000000-0000-0000-0000-000000000000}"/>
          </ac:grpSpMkLst>
        </pc:grpChg>
      </pc:sldChg>
      <pc:sldChg chg="modSp add">
        <pc:chgData name="유상현" userId="3fcbdcfa-8d11-4da3-bb32-ba628d89dc7a" providerId="ADAL" clId="{EC5265F0-860E-41EA-B667-0DBC4D3E9887}" dt="2019-10-29T01:32:59.545" v="102" actId="27636"/>
        <pc:sldMkLst>
          <pc:docMk/>
          <pc:sldMk cId="508421166" sldId="383"/>
        </pc:sldMkLst>
        <pc:spChg chg="mod">
          <ac:chgData name="유상현" userId="3fcbdcfa-8d11-4da3-bb32-ba628d89dc7a" providerId="ADAL" clId="{EC5265F0-860E-41EA-B667-0DBC4D3E9887}" dt="2019-10-29T01:32:59.545" v="102" actId="27636"/>
          <ac:spMkLst>
            <pc:docMk/>
            <pc:sldMk cId="508421166" sldId="383"/>
            <ac:spMk id="3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3777486333" sldId="383"/>
        </pc:sldMkLst>
      </pc:sldChg>
      <pc:sldChg chg="modSp add">
        <pc:chgData name="유상현" userId="3fcbdcfa-8d11-4da3-bb32-ba628d89dc7a" providerId="ADAL" clId="{EC5265F0-860E-41EA-B667-0DBC4D3E9887}" dt="2019-10-29T01:32:59.363" v="73" actId="27636"/>
        <pc:sldMkLst>
          <pc:docMk/>
          <pc:sldMk cId="3067239782" sldId="385"/>
        </pc:sldMkLst>
        <pc:spChg chg="mod">
          <ac:chgData name="유상현" userId="3fcbdcfa-8d11-4da3-bb32-ba628d89dc7a" providerId="ADAL" clId="{EC5265F0-860E-41EA-B667-0DBC4D3E9887}" dt="2019-10-29T01:32:59.363" v="73" actId="27636"/>
          <ac:spMkLst>
            <pc:docMk/>
            <pc:sldMk cId="3067239782" sldId="385"/>
            <ac:spMk id="2" creationId="{00000000-0000-0000-0000-000000000000}"/>
          </ac:spMkLst>
        </pc:spChg>
      </pc:sldChg>
      <pc:sldChg chg="del">
        <pc:chgData name="유상현" userId="3fcbdcfa-8d11-4da3-bb32-ba628d89dc7a" providerId="ADAL" clId="{EC5265F0-860E-41EA-B667-0DBC4D3E9887}" dt="2019-10-29T01:30:20.430" v="52" actId="47"/>
        <pc:sldMkLst>
          <pc:docMk/>
          <pc:sldMk cId="572856715" sldId="389"/>
        </pc:sldMkLst>
      </pc:sldChg>
      <pc:sldChg chg="del">
        <pc:chgData name="유상현" userId="3fcbdcfa-8d11-4da3-bb32-ba628d89dc7a" providerId="ADAL" clId="{EC5265F0-860E-41EA-B667-0DBC4D3E9887}" dt="2019-10-29T01:30:25.246" v="58" actId="47"/>
        <pc:sldMkLst>
          <pc:docMk/>
          <pc:sldMk cId="1188165467" sldId="392"/>
        </pc:sldMkLst>
      </pc:sldChg>
      <pc:sldChg chg="del">
        <pc:chgData name="유상현" userId="3fcbdcfa-8d11-4da3-bb32-ba628d89dc7a" providerId="ADAL" clId="{EC5265F0-860E-41EA-B667-0DBC4D3E9887}" dt="2019-10-29T01:30:28.728" v="63" actId="47"/>
        <pc:sldMkLst>
          <pc:docMk/>
          <pc:sldMk cId="3396075288" sldId="394"/>
        </pc:sldMkLst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419724135" sldId="396"/>
        </pc:sldMkLst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2144474468" sldId="397"/>
        </pc:sldMkLst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129639243" sldId="399"/>
        </pc:sldMkLst>
      </pc:sldChg>
      <pc:sldChg chg="del">
        <pc:chgData name="유상현" userId="3fcbdcfa-8d11-4da3-bb32-ba628d89dc7a" providerId="ADAL" clId="{EC5265F0-860E-41EA-B667-0DBC4D3E9887}" dt="2019-10-29T01:29:35.768" v="29" actId="47"/>
        <pc:sldMkLst>
          <pc:docMk/>
          <pc:sldMk cId="2964595327" sldId="400"/>
        </pc:sldMkLst>
      </pc:sldChg>
      <pc:sldChg chg="del">
        <pc:chgData name="유상현" userId="3fcbdcfa-8d11-4da3-bb32-ba628d89dc7a" providerId="ADAL" clId="{EC5265F0-860E-41EA-B667-0DBC4D3E9887}" dt="2019-10-29T01:29:52.678" v="38" actId="47"/>
        <pc:sldMkLst>
          <pc:docMk/>
          <pc:sldMk cId="3703072569" sldId="406"/>
        </pc:sldMkLst>
      </pc:sldChg>
      <pc:sldChg chg="del">
        <pc:chgData name="유상현" userId="3fcbdcfa-8d11-4da3-bb32-ba628d89dc7a" providerId="ADAL" clId="{EC5265F0-860E-41EA-B667-0DBC4D3E9887}" dt="2019-10-29T01:29:58.867" v="39" actId="47"/>
        <pc:sldMkLst>
          <pc:docMk/>
          <pc:sldMk cId="3990835491" sldId="407"/>
        </pc:sldMkLst>
      </pc:sldChg>
      <pc:sldChg chg="del">
        <pc:chgData name="유상현" userId="3fcbdcfa-8d11-4da3-bb32-ba628d89dc7a" providerId="ADAL" clId="{EC5265F0-860E-41EA-B667-0DBC4D3E9887}" dt="2019-10-29T01:30:15.420" v="45" actId="47"/>
        <pc:sldMkLst>
          <pc:docMk/>
          <pc:sldMk cId="1042285597" sldId="409"/>
        </pc:sldMkLst>
      </pc:sldChg>
      <pc:sldChg chg="del">
        <pc:chgData name="유상현" userId="3fcbdcfa-8d11-4da3-bb32-ba628d89dc7a" providerId="ADAL" clId="{EC5265F0-860E-41EA-B667-0DBC4D3E9887}" dt="2019-10-29T01:30:18.628" v="49" actId="47"/>
        <pc:sldMkLst>
          <pc:docMk/>
          <pc:sldMk cId="3919330095" sldId="410"/>
        </pc:sldMkLst>
      </pc:sldChg>
      <pc:sldChg chg="del">
        <pc:chgData name="유상현" userId="3fcbdcfa-8d11-4da3-bb32-ba628d89dc7a" providerId="ADAL" clId="{EC5265F0-860E-41EA-B667-0DBC4D3E9887}" dt="2019-10-29T01:30:19.835" v="51" actId="47"/>
        <pc:sldMkLst>
          <pc:docMk/>
          <pc:sldMk cId="1067641469" sldId="411"/>
        </pc:sldMkLst>
      </pc:sldChg>
      <pc:sldChg chg="del">
        <pc:chgData name="유상현" userId="3fcbdcfa-8d11-4da3-bb32-ba628d89dc7a" providerId="ADAL" clId="{EC5265F0-860E-41EA-B667-0DBC4D3E9887}" dt="2019-10-29T01:30:22.433" v="54" actId="47"/>
        <pc:sldMkLst>
          <pc:docMk/>
          <pc:sldMk cId="399501601" sldId="412"/>
        </pc:sldMkLst>
      </pc:sldChg>
      <pc:sldChg chg="del">
        <pc:chgData name="유상현" userId="3fcbdcfa-8d11-4da3-bb32-ba628d89dc7a" providerId="ADAL" clId="{EC5265F0-860E-41EA-B667-0DBC4D3E9887}" dt="2019-10-29T01:30:24.241" v="56" actId="47"/>
        <pc:sldMkLst>
          <pc:docMk/>
          <pc:sldMk cId="2598007131" sldId="413"/>
        </pc:sldMkLst>
      </pc:sldChg>
      <pc:sldChg chg="del">
        <pc:chgData name="유상현" userId="3fcbdcfa-8d11-4da3-bb32-ba628d89dc7a" providerId="ADAL" clId="{EC5265F0-860E-41EA-B667-0DBC4D3E9887}" dt="2019-10-29T01:30:25.959" v="59" actId="47"/>
        <pc:sldMkLst>
          <pc:docMk/>
          <pc:sldMk cId="351347750" sldId="414"/>
        </pc:sldMkLst>
      </pc:sldChg>
      <pc:sldChg chg="del">
        <pc:chgData name="유상현" userId="3fcbdcfa-8d11-4da3-bb32-ba628d89dc7a" providerId="ADAL" clId="{EC5265F0-860E-41EA-B667-0DBC4D3E9887}" dt="2019-10-29T01:30:27.641" v="61" actId="47"/>
        <pc:sldMkLst>
          <pc:docMk/>
          <pc:sldMk cId="3605611519" sldId="415"/>
        </pc:sldMkLst>
      </pc:sldChg>
      <pc:sldChg chg="del">
        <pc:chgData name="유상현" userId="3fcbdcfa-8d11-4da3-bb32-ba628d89dc7a" providerId="ADAL" clId="{EC5265F0-860E-41EA-B667-0DBC4D3E9887}" dt="2019-10-29T01:30:28.234" v="62" actId="47"/>
        <pc:sldMkLst>
          <pc:docMk/>
          <pc:sldMk cId="1748844570" sldId="416"/>
        </pc:sldMkLst>
      </pc:sldChg>
      <pc:sldChg chg="del">
        <pc:chgData name="유상현" userId="3fcbdcfa-8d11-4da3-bb32-ba628d89dc7a" providerId="ADAL" clId="{EC5265F0-860E-41EA-B667-0DBC4D3E9887}" dt="2019-10-29T01:30:04.968" v="41" actId="47"/>
        <pc:sldMkLst>
          <pc:docMk/>
          <pc:sldMk cId="3223889949" sldId="417"/>
        </pc:sldMkLst>
      </pc:sldChg>
      <pc:sldChg chg="add del">
        <pc:chgData name="유상현" userId="3fcbdcfa-8d11-4da3-bb32-ba628d89dc7a" providerId="ADAL" clId="{EC5265F0-860E-41EA-B667-0DBC4D3E9887}" dt="2019-10-29T01:29:48.611" v="32" actId="47"/>
        <pc:sldMkLst>
          <pc:docMk/>
          <pc:sldMk cId="4138035260" sldId="475"/>
        </pc:sldMkLst>
      </pc:sldChg>
      <pc:sldChg chg="add del">
        <pc:chgData name="유상현" userId="3fcbdcfa-8d11-4da3-bb32-ba628d89dc7a" providerId="ADAL" clId="{EC5265F0-860E-41EA-B667-0DBC4D3E9887}" dt="2019-10-29T01:29:51.233" v="37" actId="47"/>
        <pc:sldMkLst>
          <pc:docMk/>
          <pc:sldMk cId="3990404875" sldId="477"/>
        </pc:sldMkLst>
      </pc:sldChg>
      <pc:sldChg chg="del">
        <pc:chgData name="유상현" userId="3fcbdcfa-8d11-4da3-bb32-ba628d89dc7a" providerId="ADAL" clId="{EC5265F0-860E-41EA-B667-0DBC4D3E9887}" dt="2019-10-29T01:29:59.547" v="40" actId="47"/>
        <pc:sldMkLst>
          <pc:docMk/>
          <pc:sldMk cId="3222125059" sldId="478"/>
        </pc:sldMkLst>
      </pc:sldChg>
      <pc:sldChg chg="del">
        <pc:chgData name="유상현" userId="3fcbdcfa-8d11-4da3-bb32-ba628d89dc7a" providerId="ADAL" clId="{EC5265F0-860E-41EA-B667-0DBC4D3E9887}" dt="2019-10-29T01:30:14.772" v="44" actId="47"/>
        <pc:sldMkLst>
          <pc:docMk/>
          <pc:sldMk cId="163785530" sldId="479"/>
        </pc:sldMkLst>
      </pc:sldChg>
      <pc:sldChg chg="del">
        <pc:chgData name="유상현" userId="3fcbdcfa-8d11-4da3-bb32-ba628d89dc7a" providerId="ADAL" clId="{EC5265F0-860E-41EA-B667-0DBC4D3E9887}" dt="2019-10-29T01:30:16.068" v="46" actId="47"/>
        <pc:sldMkLst>
          <pc:docMk/>
          <pc:sldMk cId="588938106" sldId="480"/>
        </pc:sldMkLst>
      </pc:sldChg>
      <pc:sldChg chg="del">
        <pc:chgData name="유상현" userId="3fcbdcfa-8d11-4da3-bb32-ba628d89dc7a" providerId="ADAL" clId="{EC5265F0-860E-41EA-B667-0DBC4D3E9887}" dt="2019-10-29T01:30:17.069" v="47" actId="47"/>
        <pc:sldMkLst>
          <pc:docMk/>
          <pc:sldMk cId="3612506731" sldId="481"/>
        </pc:sldMkLst>
      </pc:sldChg>
      <pc:sldChg chg="del">
        <pc:chgData name="유상현" userId="3fcbdcfa-8d11-4da3-bb32-ba628d89dc7a" providerId="ADAL" clId="{EC5265F0-860E-41EA-B667-0DBC4D3E9887}" dt="2019-10-29T01:30:21.345" v="53" actId="47"/>
        <pc:sldMkLst>
          <pc:docMk/>
          <pc:sldMk cId="3846525178" sldId="482"/>
        </pc:sldMkLst>
      </pc:sldChg>
      <pc:sldChg chg="del">
        <pc:chgData name="유상현" userId="3fcbdcfa-8d11-4da3-bb32-ba628d89dc7a" providerId="ADAL" clId="{EC5265F0-860E-41EA-B667-0DBC4D3E9887}" dt="2019-10-29T01:30:23.559" v="55" actId="47"/>
        <pc:sldMkLst>
          <pc:docMk/>
          <pc:sldMk cId="2968560596" sldId="483"/>
        </pc:sldMkLst>
      </pc:sldChg>
      <pc:sldChg chg="del">
        <pc:chgData name="유상현" userId="3fcbdcfa-8d11-4da3-bb32-ba628d89dc7a" providerId="ADAL" clId="{EC5265F0-860E-41EA-B667-0DBC4D3E9887}" dt="2019-10-29T01:30:24.714" v="57" actId="47"/>
        <pc:sldMkLst>
          <pc:docMk/>
          <pc:sldMk cId="3754772874" sldId="484"/>
        </pc:sldMkLst>
      </pc:sldChg>
      <pc:sldChg chg="del">
        <pc:chgData name="유상현" userId="3fcbdcfa-8d11-4da3-bb32-ba628d89dc7a" providerId="ADAL" clId="{EC5265F0-860E-41EA-B667-0DBC4D3E9887}" dt="2019-10-29T01:30:26.561" v="60" actId="47"/>
        <pc:sldMkLst>
          <pc:docMk/>
          <pc:sldMk cId="556756707" sldId="485"/>
        </pc:sldMkLst>
      </pc:sldChg>
      <pc:sldChg chg="add del">
        <pc:chgData name="유상현" userId="3fcbdcfa-8d11-4da3-bb32-ba628d89dc7a" providerId="ADAL" clId="{EC5265F0-860E-41EA-B667-0DBC4D3E9887}" dt="2019-10-29T01:29:49.348" v="33" actId="47"/>
        <pc:sldMkLst>
          <pc:docMk/>
          <pc:sldMk cId="299829630" sldId="486"/>
        </pc:sldMkLst>
      </pc:sldChg>
      <pc:sldChg chg="add del">
        <pc:chgData name="유상현" userId="3fcbdcfa-8d11-4da3-bb32-ba628d89dc7a" providerId="ADAL" clId="{EC5265F0-860E-41EA-B667-0DBC4D3E9887}" dt="2019-10-29T01:29:49.752" v="34" actId="47"/>
        <pc:sldMkLst>
          <pc:docMk/>
          <pc:sldMk cId="1389463916" sldId="487"/>
        </pc:sldMkLst>
      </pc:sldChg>
      <pc:sldChg chg="add del">
        <pc:chgData name="유상현" userId="3fcbdcfa-8d11-4da3-bb32-ba628d89dc7a" providerId="ADAL" clId="{EC5265F0-860E-41EA-B667-0DBC4D3E9887}" dt="2019-10-29T01:29:50.165" v="35" actId="47"/>
        <pc:sldMkLst>
          <pc:docMk/>
          <pc:sldMk cId="424076629" sldId="488"/>
        </pc:sldMkLst>
      </pc:sldChg>
      <pc:sldChg chg="add del">
        <pc:chgData name="유상현" userId="3fcbdcfa-8d11-4da3-bb32-ba628d89dc7a" providerId="ADAL" clId="{EC5265F0-860E-41EA-B667-0DBC4D3E9887}" dt="2019-10-29T01:30:30.812" v="65" actId="47"/>
        <pc:sldMkLst>
          <pc:docMk/>
          <pc:sldMk cId="3397164703" sldId="489"/>
        </pc:sldMkLst>
      </pc:sldChg>
      <pc:sldChg chg="add del">
        <pc:chgData name="유상현" userId="3fcbdcfa-8d11-4da3-bb32-ba628d89dc7a" providerId="ADAL" clId="{EC5265F0-860E-41EA-B667-0DBC4D3E9887}" dt="2019-10-29T01:36:13.539" v="131" actId="47"/>
        <pc:sldMkLst>
          <pc:docMk/>
          <pc:sldMk cId="2254271116" sldId="507"/>
        </pc:sldMkLst>
      </pc:sldChg>
      <pc:sldChg chg="addSp delSp modSp add">
        <pc:chgData name="유상현" userId="3fcbdcfa-8d11-4da3-bb32-ba628d89dc7a" providerId="ADAL" clId="{EC5265F0-860E-41EA-B667-0DBC4D3E9887}" dt="2019-10-29T01:54:43.802" v="249" actId="1076"/>
        <pc:sldMkLst>
          <pc:docMk/>
          <pc:sldMk cId="2934690659" sldId="507"/>
        </pc:sldMkLst>
        <pc:spChg chg="del">
          <ac:chgData name="유상현" userId="3fcbdcfa-8d11-4da3-bb32-ba628d89dc7a" providerId="ADAL" clId="{EC5265F0-860E-41EA-B667-0DBC4D3E9887}" dt="2019-10-29T01:53:21.285" v="220"/>
          <ac:spMkLst>
            <pc:docMk/>
            <pc:sldMk cId="2934690659" sldId="507"/>
            <ac:spMk id="2" creationId="{3A930511-A8D0-4C13-BCEA-3F2E3909D9C1}"/>
          </ac:spMkLst>
        </pc:spChg>
        <pc:spChg chg="add mod">
          <ac:chgData name="유상현" userId="3fcbdcfa-8d11-4da3-bb32-ba628d89dc7a" providerId="ADAL" clId="{EC5265F0-860E-41EA-B667-0DBC4D3E9887}" dt="2019-10-29T01:54:11.611" v="246" actId="20577"/>
          <ac:spMkLst>
            <pc:docMk/>
            <pc:sldMk cId="2934690659" sldId="507"/>
            <ac:spMk id="3" creationId="{9CA8E70E-CB2D-40A8-BD95-CF17A020A609}"/>
          </ac:spMkLst>
        </pc:spChg>
        <pc:spChg chg="add mod">
          <ac:chgData name="유상현" userId="3fcbdcfa-8d11-4da3-bb32-ba628d89dc7a" providerId="ADAL" clId="{EC5265F0-860E-41EA-B667-0DBC4D3E9887}" dt="2019-10-29T01:54:29.024" v="247" actId="6549"/>
          <ac:spMkLst>
            <pc:docMk/>
            <pc:sldMk cId="2934690659" sldId="507"/>
            <ac:spMk id="4" creationId="{379B4362-E181-4AA1-B23A-AB89EFD0981D}"/>
          </ac:spMkLst>
        </pc:spChg>
        <pc:picChg chg="add mod">
          <ac:chgData name="유상현" userId="3fcbdcfa-8d11-4da3-bb32-ba628d89dc7a" providerId="ADAL" clId="{EC5265F0-860E-41EA-B667-0DBC4D3E9887}" dt="2019-10-29T01:54:43.802" v="249" actId="1076"/>
          <ac:picMkLst>
            <pc:docMk/>
            <pc:sldMk cId="2934690659" sldId="507"/>
            <ac:picMk id="5" creationId="{BB219D43-79EF-46DF-A370-22CEFA63A47A}"/>
          </ac:picMkLst>
        </pc:picChg>
        <pc:picChg chg="add mod">
          <ac:chgData name="유상현" userId="3fcbdcfa-8d11-4da3-bb32-ba628d89dc7a" providerId="ADAL" clId="{EC5265F0-860E-41EA-B667-0DBC4D3E9887}" dt="2019-10-29T01:54:43.802" v="249" actId="1076"/>
          <ac:picMkLst>
            <pc:docMk/>
            <pc:sldMk cId="2934690659" sldId="507"/>
            <ac:picMk id="6" creationId="{466D0D50-D98E-44E9-B813-8AB4A12C0F34}"/>
          </ac:picMkLst>
        </pc:picChg>
      </pc:sldChg>
      <pc:sldChg chg="add del">
        <pc:chgData name="유상현" userId="3fcbdcfa-8d11-4da3-bb32-ba628d89dc7a" providerId="ADAL" clId="{EC5265F0-860E-41EA-B667-0DBC4D3E9887}" dt="2019-10-29T01:55:44.651" v="251" actId="47"/>
        <pc:sldMkLst>
          <pc:docMk/>
          <pc:sldMk cId="1373093513" sldId="508"/>
        </pc:sldMkLst>
      </pc:sldChg>
      <pc:sldChg chg="delSp modSp add modTransition">
        <pc:chgData name="유상현" userId="3fcbdcfa-8d11-4da3-bb32-ba628d89dc7a" providerId="ADAL" clId="{EC5265F0-860E-41EA-B667-0DBC4D3E9887}" dt="2019-10-29T02:05:35.500" v="292" actId="1076"/>
        <pc:sldMkLst>
          <pc:docMk/>
          <pc:sldMk cId="64495041" sldId="636"/>
        </pc:sldMkLst>
        <pc:spChg chg="mod">
          <ac:chgData name="유상현" userId="3fcbdcfa-8d11-4da3-bb32-ba628d89dc7a" providerId="ADAL" clId="{EC5265F0-860E-41EA-B667-0DBC4D3E9887}" dt="2019-10-29T02:05:29.659" v="290" actId="1076"/>
          <ac:spMkLst>
            <pc:docMk/>
            <pc:sldMk cId="64495041" sldId="636"/>
            <ac:spMk id="4" creationId="{00000000-0000-0000-0000-000000000000}"/>
          </ac:spMkLst>
        </pc:spChg>
        <pc:spChg chg="del">
          <ac:chgData name="유상현" userId="3fcbdcfa-8d11-4da3-bb32-ba628d89dc7a" providerId="ADAL" clId="{EC5265F0-860E-41EA-B667-0DBC4D3E9887}" dt="2019-10-29T02:05:32.660" v="291" actId="478"/>
          <ac:spMkLst>
            <pc:docMk/>
            <pc:sldMk cId="64495041" sldId="636"/>
            <ac:spMk id="6" creationId="{00000000-0000-0000-0000-000000000000}"/>
          </ac:spMkLst>
        </pc:spChg>
        <pc:picChg chg="mod">
          <ac:chgData name="유상현" userId="3fcbdcfa-8d11-4da3-bb32-ba628d89dc7a" providerId="ADAL" clId="{EC5265F0-860E-41EA-B667-0DBC4D3E9887}" dt="2019-10-29T02:05:35.500" v="292" actId="1076"/>
          <ac:picMkLst>
            <pc:docMk/>
            <pc:sldMk cId="64495041" sldId="636"/>
            <ac:picMk id="3073" creationId="{00000000-0000-0000-0000-000000000000}"/>
          </ac:picMkLst>
        </pc:picChg>
      </pc:sldChg>
      <pc:sldChg chg="addSp modSp add modTransition">
        <pc:chgData name="유상현" userId="3fcbdcfa-8d11-4da3-bb32-ba628d89dc7a" providerId="ADAL" clId="{EC5265F0-860E-41EA-B667-0DBC4D3E9887}" dt="2019-10-29T02:13:46.284" v="300" actId="14100"/>
        <pc:sldMkLst>
          <pc:docMk/>
          <pc:sldMk cId="2487347360" sldId="638"/>
        </pc:sldMkLst>
        <pc:spChg chg="mod">
          <ac:chgData name="유상현" userId="3fcbdcfa-8d11-4da3-bb32-ba628d89dc7a" providerId="ADAL" clId="{EC5265F0-860E-41EA-B667-0DBC4D3E9887}" dt="2019-10-29T02:13:36.960" v="297"/>
          <ac:spMkLst>
            <pc:docMk/>
            <pc:sldMk cId="2487347360" sldId="638"/>
            <ac:spMk id="3" creationId="{00000000-0000-0000-0000-000000000000}"/>
          </ac:spMkLst>
        </pc:spChg>
        <pc:picChg chg="add mod">
          <ac:chgData name="유상현" userId="3fcbdcfa-8d11-4da3-bb32-ba628d89dc7a" providerId="ADAL" clId="{EC5265F0-860E-41EA-B667-0DBC4D3E9887}" dt="2019-10-29T02:13:46.284" v="300" actId="14100"/>
          <ac:picMkLst>
            <pc:docMk/>
            <pc:sldMk cId="2487347360" sldId="638"/>
            <ac:picMk id="5" creationId="{B68482F8-F742-46FC-9872-E9260C503080}"/>
          </ac:picMkLst>
        </pc:picChg>
        <pc:picChg chg="mod">
          <ac:chgData name="유상현" userId="3fcbdcfa-8d11-4da3-bb32-ba628d89dc7a" providerId="ADAL" clId="{EC5265F0-860E-41EA-B667-0DBC4D3E9887}" dt="2019-10-29T02:13:34.766" v="295" actId="1076"/>
          <ac:picMkLst>
            <pc:docMk/>
            <pc:sldMk cId="2487347360" sldId="638"/>
            <ac:picMk id="2049" creationId="{00000000-0000-0000-0000-000000000000}"/>
          </ac:picMkLst>
        </pc:picChg>
      </pc:sldChg>
      <pc:sldChg chg="addSp modSp add">
        <pc:chgData name="유상현" userId="3fcbdcfa-8d11-4da3-bb32-ba628d89dc7a" providerId="ADAL" clId="{EC5265F0-860E-41EA-B667-0DBC4D3E9887}" dt="2019-10-29T01:59:15.247" v="279" actId="6549"/>
        <pc:sldMkLst>
          <pc:docMk/>
          <pc:sldMk cId="938766197" sldId="639"/>
        </pc:sldMkLst>
        <pc:spChg chg="mod">
          <ac:chgData name="유상현" userId="3fcbdcfa-8d11-4da3-bb32-ba628d89dc7a" providerId="ADAL" clId="{EC5265F0-860E-41EA-B667-0DBC4D3E9887}" dt="2019-10-29T01:58:13.781" v="271"/>
          <ac:spMkLst>
            <pc:docMk/>
            <pc:sldMk cId="938766197" sldId="639"/>
            <ac:spMk id="2" creationId="{EF1E481C-22C1-4AE1-9D41-EE1DA4043B53}"/>
          </ac:spMkLst>
        </pc:spChg>
        <pc:spChg chg="mod">
          <ac:chgData name="유상현" userId="3fcbdcfa-8d11-4da3-bb32-ba628d89dc7a" providerId="ADAL" clId="{EC5265F0-860E-41EA-B667-0DBC4D3E9887}" dt="2019-10-29T01:59:15.247" v="279" actId="6549"/>
          <ac:spMkLst>
            <pc:docMk/>
            <pc:sldMk cId="938766197" sldId="639"/>
            <ac:spMk id="3" creationId="{4EDA00D1-4D2D-4F5E-ACC2-D30F5EDF12BE}"/>
          </ac:spMkLst>
        </pc:spChg>
        <pc:picChg chg="add mod">
          <ac:chgData name="유상현" userId="3fcbdcfa-8d11-4da3-bb32-ba628d89dc7a" providerId="ADAL" clId="{EC5265F0-860E-41EA-B667-0DBC4D3E9887}" dt="2019-10-29T01:58:48.740" v="277" actId="1076"/>
          <ac:picMkLst>
            <pc:docMk/>
            <pc:sldMk cId="938766197" sldId="639"/>
            <ac:picMk id="4" creationId="{B7BCB15F-A759-4BC2-97CE-D78DEB49C129}"/>
          </ac:picMkLst>
        </pc:picChg>
      </pc:sldChg>
      <pc:sldChg chg="addSp delSp modSp add del modTransition">
        <pc:chgData name="유상현" userId="3fcbdcfa-8d11-4da3-bb32-ba628d89dc7a" providerId="ADAL" clId="{EC5265F0-860E-41EA-B667-0DBC4D3E9887}" dt="2019-10-29T01:57:51.597" v="269"/>
        <pc:sldMkLst>
          <pc:docMk/>
          <pc:sldMk cId="2212189504" sldId="639"/>
        </pc:sldMkLst>
        <pc:spChg chg="mod">
          <ac:chgData name="유상현" userId="3fcbdcfa-8d11-4da3-bb32-ba628d89dc7a" providerId="ADAL" clId="{EC5265F0-860E-41EA-B667-0DBC4D3E9887}" dt="2019-10-29T01:57:32.372" v="261" actId="1076"/>
          <ac:spMkLst>
            <pc:docMk/>
            <pc:sldMk cId="2212189504" sldId="639"/>
            <ac:spMk id="2" creationId="{00000000-0000-0000-0000-000000000000}"/>
          </ac:spMkLst>
        </pc:spChg>
        <pc:spChg chg="mod">
          <ac:chgData name="유상현" userId="3fcbdcfa-8d11-4da3-bb32-ba628d89dc7a" providerId="ADAL" clId="{EC5265F0-860E-41EA-B667-0DBC4D3E9887}" dt="2019-10-29T01:57:51.597" v="269"/>
          <ac:spMkLst>
            <pc:docMk/>
            <pc:sldMk cId="2212189504" sldId="639"/>
            <ac:spMk id="3" creationId="{00000000-0000-0000-0000-000000000000}"/>
          </ac:spMkLst>
        </pc:spChg>
        <pc:spChg chg="add del mod">
          <ac:chgData name="유상현" userId="3fcbdcfa-8d11-4da3-bb32-ba628d89dc7a" providerId="ADAL" clId="{EC5265F0-860E-41EA-B667-0DBC4D3E9887}" dt="2019-10-29T01:57:51.085" v="267"/>
          <ac:spMkLst>
            <pc:docMk/>
            <pc:sldMk cId="2212189504" sldId="639"/>
            <ac:spMk id="4" creationId="{2E9D6024-C3E3-4359-B089-4A2A90C168CD}"/>
          </ac:spMkLst>
        </pc:spChg>
      </pc:sldChg>
      <pc:sldChg chg="addSp delSp modSp add">
        <pc:chgData name="유상현" userId="3fcbdcfa-8d11-4da3-bb32-ba628d89dc7a" providerId="ADAL" clId="{EC5265F0-860E-41EA-B667-0DBC4D3E9887}" dt="2019-10-29T02:15:55.684" v="333" actId="1076"/>
        <pc:sldMkLst>
          <pc:docMk/>
          <pc:sldMk cId="3038027253" sldId="640"/>
        </pc:sldMkLst>
        <pc:spChg chg="mod">
          <ac:chgData name="유상현" userId="3fcbdcfa-8d11-4da3-bb32-ba628d89dc7a" providerId="ADAL" clId="{EC5265F0-860E-41EA-B667-0DBC4D3E9887}" dt="2019-10-29T02:15:49.716" v="332" actId="6549"/>
          <ac:spMkLst>
            <pc:docMk/>
            <pc:sldMk cId="3038027253" sldId="640"/>
            <ac:spMk id="3" creationId="{4EDA00D1-4D2D-4F5E-ACC2-D30F5EDF12BE}"/>
          </ac:spMkLst>
        </pc:spChg>
        <pc:picChg chg="del">
          <ac:chgData name="유상현" userId="3fcbdcfa-8d11-4da3-bb32-ba628d89dc7a" providerId="ADAL" clId="{EC5265F0-860E-41EA-B667-0DBC4D3E9887}" dt="2019-10-29T02:00:08.159" v="281" actId="478"/>
          <ac:picMkLst>
            <pc:docMk/>
            <pc:sldMk cId="3038027253" sldId="640"/>
            <ac:picMk id="4" creationId="{B7BCB15F-A759-4BC2-97CE-D78DEB49C129}"/>
          </ac:picMkLst>
        </pc:picChg>
        <pc:picChg chg="add mod">
          <ac:chgData name="유상현" userId="3fcbdcfa-8d11-4da3-bb32-ba628d89dc7a" providerId="ADAL" clId="{EC5265F0-860E-41EA-B667-0DBC4D3E9887}" dt="2019-10-29T02:15:55.684" v="333" actId="1076"/>
          <ac:picMkLst>
            <pc:docMk/>
            <pc:sldMk cId="3038027253" sldId="640"/>
            <ac:picMk id="5" creationId="{C6EF26E7-8918-4555-A5B1-34890BBBD5CE}"/>
          </ac:picMkLst>
        </pc:picChg>
        <pc:picChg chg="add del mod">
          <ac:chgData name="유상현" userId="3fcbdcfa-8d11-4da3-bb32-ba628d89dc7a" providerId="ADAL" clId="{EC5265F0-860E-41EA-B667-0DBC4D3E9887}" dt="2019-10-29T02:04:41.870" v="284" actId="478"/>
          <ac:picMkLst>
            <pc:docMk/>
            <pc:sldMk cId="3038027253" sldId="640"/>
            <ac:picMk id="6" creationId="{3F61140F-741E-4E93-86D0-723B78D5CCE1}"/>
          </ac:picMkLst>
        </pc:picChg>
        <pc:picChg chg="add mod">
          <ac:chgData name="유상현" userId="3fcbdcfa-8d11-4da3-bb32-ba628d89dc7a" providerId="ADAL" clId="{EC5265F0-860E-41EA-B667-0DBC4D3E9887}" dt="2019-10-29T02:05:13.651" v="288" actId="1076"/>
          <ac:picMkLst>
            <pc:docMk/>
            <pc:sldMk cId="3038027253" sldId="640"/>
            <ac:picMk id="7" creationId="{6BE5762C-4EF7-4C16-B16B-58EB53F749C0}"/>
          </ac:picMkLst>
        </pc:picChg>
      </pc:sldChg>
      <pc:sldChg chg="modSp add modTransition">
        <pc:chgData name="유상현" userId="3fcbdcfa-8d11-4da3-bb32-ba628d89dc7a" providerId="ADAL" clId="{EC5265F0-860E-41EA-B667-0DBC4D3E9887}" dt="2019-10-29T02:06:55.372" v="294" actId="27636"/>
        <pc:sldMkLst>
          <pc:docMk/>
          <pc:sldMk cId="3773591071" sldId="641"/>
        </pc:sldMkLst>
        <pc:spChg chg="mod">
          <ac:chgData name="유상현" userId="3fcbdcfa-8d11-4da3-bb32-ba628d89dc7a" providerId="ADAL" clId="{EC5265F0-860E-41EA-B667-0DBC4D3E9887}" dt="2019-10-29T02:06:55.372" v="294" actId="27636"/>
          <ac:spMkLst>
            <pc:docMk/>
            <pc:sldMk cId="3773591071" sldId="641"/>
            <ac:spMk id="3" creationId="{00000000-0000-0000-0000-000000000000}"/>
          </ac:spMkLst>
        </pc:spChg>
      </pc:sldChg>
      <pc:sldChg chg="add modTransition">
        <pc:chgData name="유상현" userId="3fcbdcfa-8d11-4da3-bb32-ba628d89dc7a" providerId="ADAL" clId="{EC5265F0-860E-41EA-B667-0DBC4D3E9887}" dt="2019-10-29T02:16:57.593" v="334"/>
        <pc:sldMkLst>
          <pc:docMk/>
          <pc:sldMk cId="1588382107" sldId="642"/>
        </pc:sldMkLst>
      </pc:sldChg>
      <pc:sldChg chg="modSp add modTransition">
        <pc:chgData name="유상현" userId="3fcbdcfa-8d11-4da3-bb32-ba628d89dc7a" providerId="ADAL" clId="{EC5265F0-860E-41EA-B667-0DBC4D3E9887}" dt="2019-10-29T02:20:02.036" v="336" actId="1076"/>
        <pc:sldMkLst>
          <pc:docMk/>
          <pc:sldMk cId="139122336" sldId="643"/>
        </pc:sldMkLst>
        <pc:picChg chg="mod">
          <ac:chgData name="유상현" userId="3fcbdcfa-8d11-4da3-bb32-ba628d89dc7a" providerId="ADAL" clId="{EC5265F0-860E-41EA-B667-0DBC4D3E9887}" dt="2019-10-29T02:20:02.036" v="336" actId="1076"/>
          <ac:picMkLst>
            <pc:docMk/>
            <pc:sldMk cId="139122336" sldId="643"/>
            <ac:picMk id="2050" creationId="{00000000-0000-0000-0000-000000000000}"/>
          </ac:picMkLst>
        </pc:picChg>
      </pc:sldChg>
      <pc:sldChg chg="addSp modSp add">
        <pc:chgData name="유상현" userId="3fcbdcfa-8d11-4da3-bb32-ba628d89dc7a" providerId="ADAL" clId="{EC5265F0-860E-41EA-B667-0DBC4D3E9887}" dt="2019-10-29T02:21:01.005" v="376" actId="14100"/>
        <pc:sldMkLst>
          <pc:docMk/>
          <pc:sldMk cId="1617984422" sldId="644"/>
        </pc:sldMkLst>
        <pc:spChg chg="mod">
          <ac:chgData name="유상현" userId="3fcbdcfa-8d11-4da3-bb32-ba628d89dc7a" providerId="ADAL" clId="{EC5265F0-860E-41EA-B667-0DBC4D3E9887}" dt="2019-10-29T02:20:32.364" v="371"/>
          <ac:spMkLst>
            <pc:docMk/>
            <pc:sldMk cId="1617984422" sldId="644"/>
            <ac:spMk id="2" creationId="{D6D11AAE-A87E-49CE-9D62-1645C7F08026}"/>
          </ac:spMkLst>
        </pc:spChg>
        <pc:spChg chg="mod">
          <ac:chgData name="유상현" userId="3fcbdcfa-8d11-4da3-bb32-ba628d89dc7a" providerId="ADAL" clId="{EC5265F0-860E-41EA-B667-0DBC4D3E9887}" dt="2019-10-29T02:20:42.543" v="373" actId="14"/>
          <ac:spMkLst>
            <pc:docMk/>
            <pc:sldMk cId="1617984422" sldId="644"/>
            <ac:spMk id="3" creationId="{27BBE502-550B-49DC-81B9-C4C8C2DE4BE8}"/>
          </ac:spMkLst>
        </pc:spChg>
        <pc:picChg chg="add mod">
          <ac:chgData name="유상현" userId="3fcbdcfa-8d11-4da3-bb32-ba628d89dc7a" providerId="ADAL" clId="{EC5265F0-860E-41EA-B667-0DBC4D3E9887}" dt="2019-10-29T02:21:01.005" v="376" actId="14100"/>
          <ac:picMkLst>
            <pc:docMk/>
            <pc:sldMk cId="1617984422" sldId="644"/>
            <ac:picMk id="4" creationId="{2FE679EF-A29E-48C8-8000-CFB4FAFBD5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D0BE-B762-43B9-9683-BB57B5AAD279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8C4A-5753-4325-A18C-A5AC98C6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951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b_feather&amp;logNo=5014887224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jhs.tistory.com/103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code.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10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 dirty="0" err="1"/>
              <a:t>제이쿼리</a:t>
            </a:r>
            <a:r>
              <a:rPr lang="ko-KR" altLang="en-US" sz="1800" dirty="0"/>
              <a:t> 기초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의 가장 기본적인 선택자는 전체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ko-KR" altLang="en-US" dirty="0"/>
              <a:t>*</a:t>
            </a:r>
            <a:r>
              <a:rPr lang="ko-KR" altLang="en-US" dirty="0" err="1"/>
              <a:t>를</a:t>
            </a:r>
            <a:r>
              <a:rPr lang="ko-KR" altLang="en-US" dirty="0"/>
              <a:t> 전체 선택자라고 부름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09A8B1-70C2-4694-B123-4BA605096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272631"/>
            <a:ext cx="8414657" cy="25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태그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특정한 태그 선택하는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태그 선택자는 태그의 이름을 그냥 사용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36D79-7AE1-4143-81D7-CCACA248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3429000"/>
            <a:ext cx="8909050" cy="22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아이디 선택자는 특정한 </a:t>
            </a:r>
            <a:r>
              <a:rPr lang="en-US" altLang="ko-KR" dirty="0"/>
              <a:t>id </a:t>
            </a:r>
            <a:r>
              <a:rPr lang="ko-KR" altLang="en-US" dirty="0"/>
              <a:t>속성이 있는 문서 객체를 선택하는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두 번째에 위치한 </a:t>
            </a:r>
            <a:r>
              <a:rPr lang="en-US" altLang="ko-KR" dirty="0"/>
              <a:t>h1 </a:t>
            </a:r>
            <a:r>
              <a:rPr lang="ko-KR" altLang="en-US" dirty="0"/>
              <a:t>태그가 </a:t>
            </a:r>
            <a:r>
              <a:rPr lang="en-US" altLang="ko-KR" dirty="0"/>
              <a:t>id </a:t>
            </a:r>
            <a:r>
              <a:rPr lang="ko-KR" altLang="en-US" dirty="0"/>
              <a:t>속성으로 </a:t>
            </a:r>
            <a:r>
              <a:rPr lang="en-US" altLang="ko-KR" dirty="0"/>
              <a:t>target</a:t>
            </a:r>
            <a:r>
              <a:rPr lang="ko-KR" altLang="en-US" dirty="0"/>
              <a:t>을 가짐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9DA2A-E4C9-42A6-B262-F18788F9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9" y="3332162"/>
            <a:ext cx="9392781" cy="2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9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아이디 선택자는 특정한 </a:t>
            </a:r>
            <a:r>
              <a:rPr lang="en-US" altLang="ko-KR" dirty="0"/>
              <a:t>id </a:t>
            </a:r>
            <a:r>
              <a:rPr lang="ko-KR" altLang="en-US" dirty="0"/>
              <a:t>속성이 있는 문서 객체를 선택하는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두 번째에 위치한 </a:t>
            </a:r>
            <a:r>
              <a:rPr lang="en-US" altLang="ko-KR" dirty="0"/>
              <a:t>h1 </a:t>
            </a:r>
            <a:r>
              <a:rPr lang="ko-KR" altLang="en-US" dirty="0"/>
              <a:t>태그가 </a:t>
            </a:r>
            <a:r>
              <a:rPr lang="en-US" altLang="ko-KR" dirty="0"/>
              <a:t>id </a:t>
            </a:r>
            <a:r>
              <a:rPr lang="ko-KR" altLang="en-US" dirty="0"/>
              <a:t>속성으로 </a:t>
            </a:r>
            <a:r>
              <a:rPr lang="en-US" altLang="ko-KR" dirty="0"/>
              <a:t>target</a:t>
            </a:r>
            <a:r>
              <a:rPr lang="ko-KR" altLang="en-US" dirty="0"/>
              <a:t>을 가짐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9DA2A-E4C9-42A6-B262-F18788F9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9" y="3332162"/>
            <a:ext cx="9392781" cy="2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클래스 선택자는 특정한 </a:t>
            </a:r>
            <a:r>
              <a:rPr lang="en-US" altLang="ko-KR" dirty="0"/>
              <a:t>class </a:t>
            </a:r>
            <a:r>
              <a:rPr lang="ko-KR" altLang="en-US" dirty="0"/>
              <a:t>속성이 있는 문서 객체를 선택하는 </a:t>
            </a:r>
            <a:r>
              <a:rPr lang="ko-KR" altLang="en-US" dirty="0" err="1"/>
              <a:t>선택자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6587F-F61F-4DC2-8F55-F49A10A6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99" y="3309937"/>
            <a:ext cx="6818087" cy="17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8C98A-22B1-48FD-AA7A-C2967AD4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05" y="1870414"/>
            <a:ext cx="9997328" cy="21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4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자손 선택자와 후손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자손 선택자와 후손 선택자는 기본 선택자의 앞에 붙여 사용하며 기본 선택자의 범위를 제한</a:t>
            </a:r>
          </a:p>
          <a:p>
            <a:pPr lvl="1"/>
            <a:r>
              <a:rPr lang="ko-KR" altLang="en-US" dirty="0"/>
              <a:t>자손 선택자는 자손을 선택하는 </a:t>
            </a:r>
            <a:r>
              <a:rPr lang="ko-KR" altLang="en-US" dirty="0" err="1"/>
              <a:t>선택자이며</a:t>
            </a:r>
            <a:r>
              <a:rPr lang="ko-KR" altLang="en-US" dirty="0"/>
              <a:t> ‘요소</a:t>
            </a:r>
            <a:r>
              <a:rPr lang="en-US" altLang="ko-KR" dirty="0"/>
              <a:t>A &gt; </a:t>
            </a:r>
            <a:r>
              <a:rPr lang="ko-KR" altLang="en-US" dirty="0"/>
              <a:t>요소</a:t>
            </a:r>
            <a:r>
              <a:rPr lang="en-US" altLang="ko-KR" dirty="0"/>
              <a:t>B’</a:t>
            </a:r>
            <a:r>
              <a:rPr lang="ko-KR" altLang="en-US" dirty="0"/>
              <a:t>의 형태로 사용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D7CC54-791A-41EE-B518-3EEC2709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98" y="4001294"/>
            <a:ext cx="8337577" cy="19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후손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후손 선택자는 이름 그대로 후손을 선택하는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요소</a:t>
            </a:r>
            <a:r>
              <a:rPr lang="en-US" altLang="ko-KR" dirty="0"/>
              <a:t>A </a:t>
            </a:r>
            <a:r>
              <a:rPr lang="ko-KR" altLang="en-US" dirty="0"/>
              <a:t>요소</a:t>
            </a:r>
            <a:r>
              <a:rPr lang="en-US" altLang="ko-KR" dirty="0"/>
              <a:t>B’</a:t>
            </a:r>
            <a:r>
              <a:rPr lang="ko-KR" altLang="en-US" dirty="0"/>
              <a:t>의 형태로 사용하며 요소</a:t>
            </a:r>
            <a:r>
              <a:rPr lang="en-US" altLang="ko-KR" dirty="0"/>
              <a:t>A</a:t>
            </a:r>
            <a:r>
              <a:rPr lang="ko-KR" altLang="en-US" dirty="0"/>
              <a:t>의 후손으로 범위를 한정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330CA6-86E0-4D95-A9BD-08945DAB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05" y="3363686"/>
            <a:ext cx="8029342" cy="22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7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속성 선택자는 기본 </a:t>
            </a:r>
            <a:r>
              <a:rPr lang="ko-KR" altLang="en-US" dirty="0" err="1"/>
              <a:t>선택자</a:t>
            </a:r>
            <a:r>
              <a:rPr lang="ko-KR" altLang="en-US" dirty="0"/>
              <a:t> 뒤에 붙여 사용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선택자값과</a:t>
            </a:r>
            <a:r>
              <a:rPr lang="ko-KR" altLang="en-US" dirty="0"/>
              <a:t> 일치 </a:t>
            </a:r>
            <a:r>
              <a:rPr lang="en-US" altLang="ko-KR" dirty="0"/>
              <a:t>[name="value"]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선택자값과</a:t>
            </a:r>
            <a:r>
              <a:rPr lang="ko-KR" altLang="en-US" dirty="0"/>
              <a:t> 불일치 </a:t>
            </a:r>
            <a:r>
              <a:rPr lang="en-US" altLang="ko-KR" dirty="0"/>
              <a:t>[name!="value"]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선택자값으로</a:t>
            </a:r>
            <a:r>
              <a:rPr lang="ko-KR" altLang="en-US" dirty="0"/>
              <a:t> 시작됨 </a:t>
            </a:r>
            <a:r>
              <a:rPr lang="en-US" altLang="ko-KR" dirty="0"/>
              <a:t>[name^="value"]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선택자값으로</a:t>
            </a:r>
            <a:r>
              <a:rPr lang="ko-KR" altLang="en-US" dirty="0"/>
              <a:t> 끝남 </a:t>
            </a:r>
            <a:r>
              <a:rPr lang="en-US" altLang="ko-KR" dirty="0"/>
              <a:t>[name$="value"]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선택자값을</a:t>
            </a:r>
            <a:r>
              <a:rPr lang="ko-KR" altLang="en-US" dirty="0"/>
              <a:t> 포함하고 있음 </a:t>
            </a:r>
            <a:r>
              <a:rPr lang="en-US" altLang="ko-KR" dirty="0"/>
              <a:t>[name*="value"]</a:t>
            </a:r>
          </a:p>
          <a:p>
            <a:r>
              <a:rPr lang="ko-KR" altLang="en-US" dirty="0"/>
              <a:t>속성값 중에 </a:t>
            </a:r>
            <a:r>
              <a:rPr lang="ko-KR" altLang="en-US" dirty="0" err="1"/>
              <a:t>선택자값과</a:t>
            </a:r>
            <a:r>
              <a:rPr lang="ko-KR" altLang="en-US" dirty="0"/>
              <a:t> 일치하는 단어가 있음 </a:t>
            </a:r>
            <a:r>
              <a:rPr lang="en-US" altLang="ko-KR" dirty="0"/>
              <a:t>[name~="value"]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85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4D12F-8C8A-48FA-A2BF-7C47D704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699"/>
            <a:ext cx="10777231" cy="1845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5E9F6-3B3F-4AC5-93DE-3303613A74BE}"/>
              </a:ext>
            </a:extLst>
          </p:cNvPr>
          <p:cNvSpPr txBox="1"/>
          <p:nvPr/>
        </p:nvSpPr>
        <p:spPr>
          <a:xfrm>
            <a:off x="838200" y="5461224"/>
            <a:ext cx="913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http://blog.naver.com/PostView.nhn?blogId=b_feather&amp;logNo</a:t>
            </a:r>
            <a:r>
              <a:rPr lang="en-US" altLang="ko-KR">
                <a:hlinkClick r:id="rId3"/>
              </a:rPr>
              <a:t>=50148872245</a:t>
            </a:r>
            <a:r>
              <a:rPr lang="en-US" altLang="ko-KR"/>
              <a:t> </a:t>
            </a:r>
            <a:r>
              <a:rPr lang="ko-KR" altLang="en-US" dirty="0"/>
              <a:t>참고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98AEC-D416-43AA-9419-EEE292EF200D}"/>
              </a:ext>
            </a:extLst>
          </p:cNvPr>
          <p:cNvSpPr txBox="1"/>
          <p:nvPr/>
        </p:nvSpPr>
        <p:spPr>
          <a:xfrm>
            <a:off x="979714" y="4245429"/>
            <a:ext cx="948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val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매소드는</a:t>
            </a:r>
            <a:r>
              <a:rPr lang="ko-KR" altLang="en-US" dirty="0"/>
              <a:t> 매개변수를 입력하면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value </a:t>
            </a:r>
            <a:r>
              <a:rPr lang="ko-KR" altLang="en-US" dirty="0"/>
              <a:t>속성을 지정</a:t>
            </a:r>
            <a:endParaRPr lang="en-US" altLang="ko-KR" dirty="0"/>
          </a:p>
          <a:p>
            <a:r>
              <a:rPr lang="ko-KR" altLang="en-US" dirty="0"/>
              <a:t>매개변수를 입력하지 않으면 </a:t>
            </a:r>
            <a:r>
              <a:rPr lang="en-US" altLang="ko-KR" dirty="0"/>
              <a:t>value </a:t>
            </a:r>
            <a:r>
              <a:rPr lang="ko-KR" altLang="en-US" dirty="0"/>
              <a:t>속성을 검사</a:t>
            </a:r>
          </a:p>
        </p:txBody>
      </p:sp>
    </p:spTree>
    <p:extLst>
      <p:ext uri="{BB962C8B-B14F-4D97-AF65-F5344CB8AC3E}">
        <p14:creationId xmlns:p14="http://schemas.microsoft.com/office/powerpoint/2010/main" val="33387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CA8E70E-CB2D-40A8-BD95-CF17A020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B4362-E181-4AA1-B23A-AB89EFD0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jQuery- </a:t>
            </a:r>
            <a:r>
              <a:rPr lang="ko-KR" altLang="en-US" dirty="0"/>
              <a:t>자바 스크립트 라이브러리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무료이다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_x265850944" descr="EMB0000204828e5">
            <a:extLst>
              <a:ext uri="{FF2B5EF4-FFF2-40B4-BE49-F238E27FC236}">
                <a16:creationId xmlns:a16="http://schemas.microsoft.com/office/drawing/2014/main" id="{BB219D43-79EF-46DF-A370-22CEFA63A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60" y="3463699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66D0D50-D98E-44E9-B813-8AB4A12C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48" y="4473349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6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입력 양식 필터 </a:t>
            </a:r>
            <a:r>
              <a:rPr lang="ko-KR" altLang="en-US" dirty="0" err="1">
                <a:solidFill>
                  <a:srgbClr val="000000"/>
                </a:solidFill>
              </a:rPr>
              <a:t>선택자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필터 선택자는 기본 </a:t>
            </a:r>
            <a:r>
              <a:rPr lang="ko-KR" altLang="en-US" dirty="0" err="1">
                <a:solidFill>
                  <a:srgbClr val="000000"/>
                </a:solidFill>
              </a:rPr>
              <a:t>선택자</a:t>
            </a:r>
            <a:r>
              <a:rPr lang="ko-KR" altLang="en-US" dirty="0">
                <a:solidFill>
                  <a:srgbClr val="000000"/>
                </a:solidFill>
              </a:rPr>
              <a:t> 뒤에 사용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704BBC-4FDC-4B2F-845C-F420F6E8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63" y="2920773"/>
            <a:ext cx="7709807" cy="33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0FA4BB-2193-44CB-A272-1E7B5A0F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1" y="2058194"/>
            <a:ext cx="10064481" cy="3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위치 필터 </a:t>
            </a:r>
            <a:r>
              <a:rPr lang="ko-KR" altLang="en-US" dirty="0" err="1">
                <a:solidFill>
                  <a:srgbClr val="000000"/>
                </a:solidFill>
              </a:rPr>
              <a:t>선택자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A3EC9-8839-4851-89E0-FE518737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16" y="2705099"/>
            <a:ext cx="9181598" cy="20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8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함수 필터 </a:t>
            </a:r>
            <a:r>
              <a:rPr lang="ko-KR" altLang="en-US" dirty="0" err="1">
                <a:solidFill>
                  <a:srgbClr val="000000"/>
                </a:solidFill>
              </a:rPr>
              <a:t>선택자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B2049-2931-440D-8811-1D2D0B2E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76" y="2530928"/>
            <a:ext cx="9183189" cy="3135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827BD-85A6-4A17-B021-2B6D637DDB6A}"/>
              </a:ext>
            </a:extLst>
          </p:cNvPr>
          <p:cNvSpPr txBox="1"/>
          <p:nvPr/>
        </p:nvSpPr>
        <p:spPr>
          <a:xfrm>
            <a:off x="1812471" y="5666014"/>
            <a:ext cx="481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https://devjhs.tistory.com/103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61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FF5DB-782F-40F3-95E2-96C270FE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F822E-35D3-424C-8249-4C229344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배열 관리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로 배열을 관리할 때는 </a:t>
            </a:r>
            <a:r>
              <a:rPr lang="en-US" altLang="ko-KR" sz="1600" dirty="0"/>
              <a:t>each ( )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pPr lvl="1"/>
            <a:r>
              <a:rPr lang="en-US" altLang="ko-KR" sz="1600" dirty="0"/>
              <a:t>each ( ) </a:t>
            </a:r>
            <a:r>
              <a:rPr lang="ko-KR" altLang="en-US" dirty="0"/>
              <a:t>메서드는 매개변수로 입력한 함수로 </a:t>
            </a:r>
            <a:r>
              <a:rPr lang="en-US" altLang="ko-KR" dirty="0"/>
              <a:t>for in </a:t>
            </a:r>
            <a:r>
              <a:rPr lang="ko-KR" altLang="en-US" dirty="0"/>
              <a:t>반복문처럼 객체나 배열의 요소를 검사하는 메서드</a:t>
            </a:r>
            <a:endParaRPr lang="en-US" altLang="ko-KR" dirty="0"/>
          </a:p>
          <a:p>
            <a:pPr lvl="1"/>
            <a:r>
              <a:rPr lang="en-US" altLang="ko-KR" dirty="0"/>
              <a:t>each ( ) </a:t>
            </a:r>
            <a:r>
              <a:rPr lang="ko-KR" altLang="en-US" dirty="0"/>
              <a:t>메서드는 다음과 같이 두 가지 형태로 사용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998EA0C2-F184-437E-99FC-6796B077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85" y="4136571"/>
            <a:ext cx="7874113" cy="159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79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43CD7-1182-423E-A3C7-849CB673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A85B1A-D181-484E-865F-4601D6C8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53" y="2392136"/>
            <a:ext cx="9895294" cy="30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3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43354-E8B0-4F50-ABCA-E7F877B7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C93AF-AD5C-4638-B04E-3EC8FBEB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$.each(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$.each ( ) </a:t>
            </a:r>
            <a:r>
              <a:rPr lang="ko-KR" altLang="en-US" dirty="0"/>
              <a:t>메서드의 첫 번째 매개변수에는 아래 코드 처럼 배열을 넣음</a:t>
            </a:r>
            <a:endParaRPr lang="en-US" altLang="ko-KR" dirty="0"/>
          </a:p>
          <a:p>
            <a:pPr lvl="1"/>
            <a:r>
              <a:rPr lang="ko-KR" altLang="en-US" dirty="0"/>
              <a:t>두 번째 매개변수는 매개변수로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item</a:t>
            </a:r>
            <a:r>
              <a:rPr lang="ko-KR" altLang="en-US" dirty="0"/>
              <a:t>을 갖는 함수를 넣음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1CB21-7632-430B-96C1-1F1AD4FF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4" y="3325018"/>
            <a:ext cx="9486083" cy="22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78C6B-59AE-42D1-B730-B18AFD4F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255E9-3FFC-4F0B-AD4F-9D07FCC6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1690688"/>
            <a:ext cx="7742195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04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D0541-BA2A-47E1-A700-CD7C1161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E24EE-6BF3-4780-99A3-78B3F6AF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배열 객체는 따로 만드는 것이 아니라</a:t>
            </a:r>
            <a:r>
              <a:rPr lang="en-US" altLang="ko-KR" dirty="0"/>
              <a:t>, </a:t>
            </a:r>
            <a:r>
              <a:rPr lang="ko-KR" altLang="en-US" dirty="0"/>
              <a:t>선택자로 여러 개의 문서 객체를 선택할 때 생성</a:t>
            </a:r>
            <a:endParaRPr lang="en-US" altLang="ko-KR" dirty="0"/>
          </a:p>
          <a:p>
            <a:r>
              <a:rPr lang="en-US" altLang="ko-KR" dirty="0" err="1"/>
              <a:t>addClass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9F4F20F8-95A9-427F-A085-362AFA848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09" y="3429000"/>
            <a:ext cx="9871982" cy="252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198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F73DE-5426-4577-9676-AB73F6D5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673CD-EC0F-41A1-AE0A-95C32BEC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 및 속성 추가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776B2E01-2E23-4100-B00B-794A674C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467769"/>
            <a:ext cx="59912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4F918F-7147-48FC-B99A-626B5E81E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4010025"/>
            <a:ext cx="5943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88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소프트웨어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는 다음 기능을 위해 제작됨</a:t>
            </a:r>
          </a:p>
          <a:p>
            <a:endParaRPr lang="ko-KR" altLang="en-US" dirty="0"/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263" y="2843213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1">
            <a:extLst>
              <a:ext uri="{FF2B5EF4-FFF2-40B4-BE49-F238E27FC236}">
                <a16:creationId xmlns:a16="http://schemas.microsoft.com/office/drawing/2014/main" id="{B68482F8-F742-46FC-9872-E9260C50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44" y="3755231"/>
            <a:ext cx="4958556" cy="201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7B977-D19F-4212-AA02-FA4C1B5C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4BA79-6043-4A42-8BA2-3F0C85A2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$.extend ( ) </a:t>
            </a:r>
            <a:r>
              <a:rPr lang="ko-KR" altLang="en-US" dirty="0"/>
              <a:t>메서드 </a:t>
            </a:r>
            <a:endParaRPr lang="en-US" altLang="ko-KR" dirty="0"/>
          </a:p>
          <a:p>
            <a:pPr lvl="1"/>
            <a:r>
              <a:rPr lang="ko-KR" altLang="en-US" dirty="0"/>
              <a:t>많은 수의 속성을 추가할 때 매우 귀찮고 코드가 </a:t>
            </a:r>
            <a:r>
              <a:rPr lang="ko-KR" altLang="en-US" dirty="0" err="1"/>
              <a:t>지저분해지는</a:t>
            </a:r>
            <a:r>
              <a:rPr lang="ko-KR" altLang="en-US" dirty="0"/>
              <a:t> 것을 해결하고자 만들어진 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D1DE576D-4FE3-4E01-B6AD-AC7097A07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401219"/>
            <a:ext cx="9661094" cy="9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15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FE292-DBC8-4E6E-AF0C-E14E0C14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충돌 방지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F1ECC-8481-44B7-8925-0B5A7E1D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이외에도 여러 자바스크립트 프레임워크가 있음</a:t>
            </a:r>
            <a:endParaRPr lang="en-US" altLang="ko-KR" dirty="0"/>
          </a:p>
          <a:p>
            <a:r>
              <a:rPr lang="ko-KR" altLang="en-US" dirty="0"/>
              <a:t>여러 플러그인을 함께 사용할 때는 플러그인 간의 충돌이 발생할 수 있음</a:t>
            </a:r>
            <a:endParaRPr lang="en-US" altLang="ko-KR" dirty="0"/>
          </a:p>
          <a:p>
            <a:r>
              <a:rPr lang="ko-KR" altLang="en-US" dirty="0"/>
              <a:t>지금까지 식별자 </a:t>
            </a:r>
            <a:r>
              <a:rPr lang="en-US" altLang="ko-KR" dirty="0"/>
              <a:t>$</a:t>
            </a:r>
            <a:r>
              <a:rPr lang="ko-KR" altLang="en-US" dirty="0"/>
              <a:t>를 많이 사용 </a:t>
            </a:r>
            <a:r>
              <a:rPr lang="en-US" altLang="ko-KR" dirty="0">
                <a:sym typeface="Wingdings" panose="05000000000000000000" pitchFamily="2" charset="2"/>
              </a:rPr>
              <a:t> jQuery </a:t>
            </a:r>
            <a:r>
              <a:rPr lang="ko-KR" altLang="en-US" dirty="0">
                <a:sym typeface="Wingdings" panose="05000000000000000000" pitchFamily="2" charset="2"/>
              </a:rPr>
              <a:t>프레임워크와 </a:t>
            </a:r>
            <a:r>
              <a:rPr lang="en-US" altLang="ko-KR" dirty="0">
                <a:sym typeface="Wingdings" panose="05000000000000000000" pitchFamily="2" charset="2"/>
              </a:rPr>
              <a:t>Prototype </a:t>
            </a:r>
            <a:r>
              <a:rPr lang="ko-KR" altLang="en-US" dirty="0">
                <a:sym typeface="Wingdings" panose="05000000000000000000" pitchFamily="2" charset="2"/>
              </a:rPr>
              <a:t>프레임워크를 함께 사용하면 </a:t>
            </a:r>
            <a:r>
              <a:rPr lang="ko-KR" altLang="en-US" dirty="0" err="1">
                <a:sym typeface="Wingdings" panose="05000000000000000000" pitchFamily="2" charset="2"/>
              </a:rPr>
              <a:t>프레임워크간의</a:t>
            </a:r>
            <a:r>
              <a:rPr lang="ko-KR" altLang="en-US" dirty="0">
                <a:sym typeface="Wingdings" panose="05000000000000000000" pitchFamily="2" charset="2"/>
              </a:rPr>
              <a:t> 충돌이 발생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충돌을 방지할 때 사용하는 메서드는 </a:t>
            </a:r>
            <a:r>
              <a:rPr lang="en-US" altLang="ko-KR" dirty="0"/>
              <a:t>$.</a:t>
            </a:r>
            <a:r>
              <a:rPr lang="en-US" altLang="ko-KR" dirty="0" err="1"/>
              <a:t>noConflict</a:t>
            </a:r>
            <a:r>
              <a:rPr lang="en-US" altLang="ko-KR" dirty="0"/>
              <a:t> ( ) </a:t>
            </a:r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en-US" altLang="ko-KR" dirty="0"/>
              <a:t>$.</a:t>
            </a:r>
            <a:r>
              <a:rPr lang="en-US" altLang="ko-KR" dirty="0" err="1"/>
              <a:t>noConflict</a:t>
            </a:r>
            <a:r>
              <a:rPr lang="en-US" altLang="ko-KR" dirty="0"/>
              <a:t> ( ) </a:t>
            </a:r>
            <a:r>
              <a:rPr lang="ko-KR" altLang="en-US" dirty="0"/>
              <a:t>메서드를 사용하고 나면 더 이상 </a:t>
            </a:r>
            <a:r>
              <a:rPr lang="en-US" altLang="ko-KR" dirty="0"/>
              <a:t>jQuery</a:t>
            </a:r>
            <a:r>
              <a:rPr lang="ko-KR" altLang="en-US" dirty="0"/>
              <a:t>의 식별자 </a:t>
            </a:r>
            <a:r>
              <a:rPr lang="en-US" altLang="ko-KR" dirty="0"/>
              <a:t>$</a:t>
            </a:r>
            <a:r>
              <a:rPr lang="ko-KR" altLang="en-US" dirty="0"/>
              <a:t>를 사용할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03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01269A74-D4CE-4695-9C63-ED96CFF6F3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800" y="1439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필터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기본 필터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두 가지 형태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106F67DE-DC07-4154-89BE-44B513FE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필터 메서드</a:t>
            </a:r>
          </a:p>
        </p:txBody>
      </p:sp>
      <p:pic>
        <p:nvPicPr>
          <p:cNvPr id="9220" name="그림 1">
            <a:extLst>
              <a:ext uri="{FF2B5EF4-FFF2-40B4-BE49-F238E27FC236}">
                <a16:creationId xmlns:a16="http://schemas.microsoft.com/office/drawing/2014/main" id="{0BDF7F69-7C78-447C-9CA2-F867407E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51100"/>
            <a:ext cx="60579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2">
            <a:extLst>
              <a:ext uri="{FF2B5EF4-FFF2-40B4-BE49-F238E27FC236}">
                <a16:creationId xmlns:a16="http://schemas.microsoft.com/office/drawing/2014/main" id="{BBA436C6-2B9F-4AF2-900F-32652B80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5234781"/>
            <a:ext cx="2209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7105BB13-0E38-44A0-9D31-6A0806E493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100" y="14144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필터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24CBCE78-89AC-4B68-89C1-FDDF9F86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필터 메서드</a:t>
            </a:r>
          </a:p>
        </p:txBody>
      </p:sp>
      <p:pic>
        <p:nvPicPr>
          <p:cNvPr id="10244" name="그림 3">
            <a:extLst>
              <a:ext uri="{FF2B5EF4-FFF2-40B4-BE49-F238E27FC236}">
                <a16:creationId xmlns:a16="http://schemas.microsoft.com/office/drawing/2014/main" id="{2952E600-B58D-4A3F-9992-1E7B5AB7F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1" y="2347912"/>
            <a:ext cx="61817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그림 4">
            <a:extLst>
              <a:ext uri="{FF2B5EF4-FFF2-40B4-BE49-F238E27FC236}">
                <a16:creationId xmlns:a16="http://schemas.microsoft.com/office/drawing/2014/main" id="{667E31C2-F6F4-480D-BBD5-39F9E2EFE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4521200"/>
            <a:ext cx="60674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0DE1EC57-069F-482A-8900-690D87CE4E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0300" y="1338263"/>
            <a:ext cx="8686800" cy="5715000"/>
          </a:xfrm>
        </p:spPr>
        <p:txBody>
          <a:bodyPr/>
          <a:lstStyle/>
          <a:p>
            <a:r>
              <a:rPr lang="ko-KR" altLang="en-US" dirty="0"/>
              <a:t>기본 필터 메서드</a:t>
            </a:r>
            <a:endParaRPr lang="en-US" altLang="ko-KR" dirty="0"/>
          </a:p>
          <a:p>
            <a:pPr lvl="1"/>
            <a:r>
              <a:rPr lang="en-US" altLang="ko-KR" dirty="0"/>
              <a:t>filter ( ) </a:t>
            </a:r>
            <a:r>
              <a:rPr lang="ko-KR" altLang="en-US" dirty="0"/>
              <a:t>메서드의 </a:t>
            </a:r>
            <a:r>
              <a:rPr lang="en-US" altLang="ko-KR" dirty="0"/>
              <a:t>2</a:t>
            </a:r>
            <a:r>
              <a:rPr lang="ko-KR" altLang="en-US" dirty="0"/>
              <a:t>번 형태로 매개변수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의 배수인 </a:t>
            </a:r>
            <a:r>
              <a:rPr lang="en-US" altLang="ko-KR" dirty="0"/>
              <a:t>h3 </a:t>
            </a:r>
            <a:r>
              <a:rPr lang="ko-KR" altLang="en-US" dirty="0"/>
              <a:t>태그를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CB6967B8-6D7E-42C0-B937-0F659148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필터 메서드</a:t>
            </a:r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51C6759B-9B06-4400-9C96-C0B60619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1" y="2947988"/>
            <a:ext cx="59721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EE6001ED-BC5C-4EDA-875E-BEB887421E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427163"/>
            <a:ext cx="8686800" cy="5715000"/>
          </a:xfrm>
        </p:spPr>
        <p:txBody>
          <a:bodyPr/>
          <a:lstStyle/>
          <a:p>
            <a:r>
              <a:rPr lang="ko-KR" altLang="en-US" dirty="0"/>
              <a:t>특정 위치의 문서 객체 선택</a:t>
            </a:r>
            <a:endParaRPr lang="en-US" altLang="ko-KR" dirty="0"/>
          </a:p>
          <a:p>
            <a:pPr lvl="1"/>
            <a:r>
              <a:rPr lang="ko-KR" altLang="en-US" dirty="0"/>
              <a:t>필터 선택자를 이용하면 특정 위치에 존재하는 문서 객체를 선택할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E2D5078C-6404-496A-86C7-89BF9998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위치의 문서 객체 선택</a:t>
            </a:r>
          </a:p>
        </p:txBody>
      </p:sp>
      <p:pic>
        <p:nvPicPr>
          <p:cNvPr id="13316" name="그림 1">
            <a:extLst>
              <a:ext uri="{FF2B5EF4-FFF2-40B4-BE49-F238E27FC236}">
                <a16:creationId xmlns:a16="http://schemas.microsoft.com/office/drawing/2014/main" id="{8911723C-852E-443D-86A1-80880654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979738"/>
            <a:ext cx="6010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4">
            <a:extLst>
              <a:ext uri="{FF2B5EF4-FFF2-40B4-BE49-F238E27FC236}">
                <a16:creationId xmlns:a16="http://schemas.microsoft.com/office/drawing/2014/main" id="{05F73D23-A01D-4287-878A-A90EC1707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4" y="4479926"/>
            <a:ext cx="6019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9D8C4FC1-7683-4E06-8DE4-4ABC3000E5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2556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객체의 특징 판별</a:t>
            </a:r>
            <a:endParaRPr lang="en-US" altLang="ko-KR" dirty="0"/>
          </a:p>
          <a:p>
            <a:pPr lvl="1"/>
            <a:r>
              <a:rPr lang="ko-KR" altLang="en-US" dirty="0"/>
              <a:t>문서 객체가 특징이 있는지 판단할 때 표 </a:t>
            </a:r>
            <a:r>
              <a:rPr lang="en-US" altLang="ko-KR" dirty="0"/>
              <a:t>14-5</a:t>
            </a:r>
            <a:r>
              <a:rPr lang="ko-KR" altLang="en-US" dirty="0"/>
              <a:t>의 메서드를 사용</a:t>
            </a:r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BBAAF73C-FBE4-4CA7-A64B-AD004162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특징 판별</a:t>
            </a:r>
          </a:p>
        </p:txBody>
      </p:sp>
      <p:pic>
        <p:nvPicPr>
          <p:cNvPr id="15364" name="그림 1">
            <a:extLst>
              <a:ext uri="{FF2B5EF4-FFF2-40B4-BE49-F238E27FC236}">
                <a16:creationId xmlns:a16="http://schemas.microsoft.com/office/drawing/2014/main" id="{52BA2C21-CBDC-444B-86E5-B665945F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051175"/>
            <a:ext cx="6019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481C-22C1-4AE1-9D41-EE1DA404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0D1-4D2D-4F5E-ACC2-D30F5EDF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다운로드하는 방법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Google Shape;82;p11" descr="C:\Users\acauser2\Desktop\강의교안 작업\fig_4455\ch11_샘플\그림 11-1.jpg">
            <a:extLst>
              <a:ext uri="{FF2B5EF4-FFF2-40B4-BE49-F238E27FC236}">
                <a16:creationId xmlns:a16="http://schemas.microsoft.com/office/drawing/2014/main" id="{B7BCB15F-A759-4BC2-97CE-D78DEB49C1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2363" y="2686957"/>
            <a:ext cx="5160037" cy="3624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7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481C-22C1-4AE1-9D41-EE1DA404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0D1-4D2D-4F5E-ACC2-D30F5EDF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988" lvl="1" indent="-177800">
              <a:lnSpc>
                <a:spcPct val="130000"/>
              </a:lnSpc>
              <a:spcBef>
                <a:spcPts val="520"/>
              </a:spcBef>
              <a:buSzPts val="1600"/>
              <a:buFont typeface="Wingdings" panose="05000000000000000000" pitchFamily="2" charset="2"/>
              <a:buChar char="▪"/>
            </a:pPr>
            <a:r>
              <a:rPr lang="en-US" altLang="ko-KR" dirty="0"/>
              <a:t>CDN(Content </a:t>
            </a:r>
            <a:r>
              <a:rPr lang="en-US" altLang="ko-KR" dirty="0" err="1"/>
              <a:t>Delevery</a:t>
            </a:r>
            <a:r>
              <a:rPr lang="en-US" altLang="ko-KR" dirty="0"/>
              <a:t> Network)</a:t>
            </a:r>
          </a:p>
          <a:p>
            <a:pPr marL="534988" lvl="1" indent="-177800">
              <a:lnSpc>
                <a:spcPct val="130000"/>
              </a:lnSpc>
              <a:spcBef>
                <a:spcPts val="520"/>
              </a:spcBef>
              <a:buSzPts val="1600"/>
              <a:buChar char="▪"/>
            </a:pPr>
            <a:r>
              <a:rPr lang="en-US" altLang="ko-KR" dirty="0"/>
              <a:t> </a:t>
            </a:r>
            <a:r>
              <a:rPr lang="ko-KR" altLang="en-US" dirty="0"/>
              <a:t>호스트 사용</a:t>
            </a:r>
          </a:p>
          <a:p>
            <a:pPr marL="720725" lvl="2" indent="-185737">
              <a:lnSpc>
                <a:spcPct val="130000"/>
              </a:lnSpc>
              <a:spcBef>
                <a:spcPts val="480"/>
              </a:spcBef>
              <a:buSzPts val="1400"/>
              <a:buChar char="•"/>
            </a:pP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https://code.jquery.com/</a:t>
            </a:r>
            <a:r>
              <a:rPr lang="ko-KR" altLang="en-US" dirty="0"/>
              <a:t>에 접속 원하는 파일 </a:t>
            </a:r>
            <a:r>
              <a:rPr lang="en-US" altLang="ko-KR" dirty="0"/>
              <a:t>(</a:t>
            </a:r>
            <a:r>
              <a:rPr lang="ko-KR" altLang="en-US" dirty="0"/>
              <a:t>책에서는 </a:t>
            </a:r>
            <a:r>
              <a:rPr lang="en-US" altLang="ko-KR" dirty="0"/>
              <a:t>uncompressed</a:t>
            </a:r>
            <a:r>
              <a:rPr lang="ko-KR" altLang="en-US" dirty="0"/>
              <a:t> 버전 사용</a:t>
            </a:r>
            <a:r>
              <a:rPr lang="en-US" altLang="ko-KR" dirty="0"/>
              <a:t>) </a:t>
            </a:r>
            <a:r>
              <a:rPr lang="ko-KR" altLang="en-US" dirty="0"/>
              <a:t>링크 주소 복사</a:t>
            </a:r>
          </a:p>
          <a:p>
            <a:endParaRPr lang="ko-KR" altLang="en-US" dirty="0"/>
          </a:p>
        </p:txBody>
      </p:sp>
      <p:pic>
        <p:nvPicPr>
          <p:cNvPr id="5" name="Google Shape;90;p12">
            <a:extLst>
              <a:ext uri="{FF2B5EF4-FFF2-40B4-BE49-F238E27FC236}">
                <a16:creationId xmlns:a16="http://schemas.microsoft.com/office/drawing/2014/main" id="{C6EF26E7-8918-4555-A5B1-34890BBBD5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4178" y="3429000"/>
            <a:ext cx="4283968" cy="293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E5762C-4EF7-4C16-B16B-58EB53F74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16" y="3429000"/>
            <a:ext cx="5001306" cy="14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첫 번째 </a:t>
            </a:r>
            <a:r>
              <a:rPr lang="en-US" altLang="ko-KR" dirty="0"/>
              <a:t>jQuery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1206500" y="1247775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   </a:t>
            </a:r>
            <a:r>
              <a:rPr lang="en-US" altLang="ko-KR" dirty="0" err="1"/>
              <a:t>src</a:t>
            </a:r>
            <a:r>
              <a:rPr lang="en-US" altLang="ko-KR" dirty="0"/>
              <a:t>="https://code.jquery.com/jquery-3.4.1.js"   integrity="sha256-WpOohJOqMqqyKL9FccASB9O0KwACQJpFTUBLTYOVvVU="   </a:t>
            </a:r>
            <a:r>
              <a:rPr lang="en-US" altLang="ko-KR" dirty="0" err="1"/>
              <a:t>crossorigin</a:t>
            </a:r>
            <a:r>
              <a:rPr lang="en-US" altLang="ko-KR" dirty="0"/>
              <a:t>="anonymous"&gt;&lt;/</a:t>
            </a:r>
            <a:r>
              <a:rPr lang="en-US" altLang="ko-KR"/>
              <a:t>script</a:t>
            </a:r>
            <a:r>
              <a:rPr lang="en-US" altLang="ko-KR" smtClean="0"/>
              <a:t>&gt;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h2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$(this).hide();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클릭하면 사라집니다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80" y="3951287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9800" y="1333500"/>
            <a:ext cx="8212138" cy="473392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1626AD-3941-4FED-8D18-E13B4DA1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86" y="4650015"/>
            <a:ext cx="3691668" cy="1146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D75E2-D976-49F8-BA3C-77249BFA1255}"/>
              </a:ext>
            </a:extLst>
          </p:cNvPr>
          <p:cNvSpPr txBox="1"/>
          <p:nvPr/>
        </p:nvSpPr>
        <p:spPr>
          <a:xfrm>
            <a:off x="7658100" y="476794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비슷한 기능 수행</a:t>
            </a:r>
          </a:p>
        </p:txBody>
      </p:sp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11AAE-A87E-49CE-9D62-1645C7F0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-</a:t>
            </a:r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BE502-550B-49DC-81B9-C4C8C2DE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메서드의 가장 기본적인 형태</a:t>
            </a:r>
            <a:endParaRPr lang="en-US" altLang="ko-KR" dirty="0"/>
          </a:p>
          <a:p>
            <a:r>
              <a:rPr lang="ko-KR" altLang="en-US" dirty="0"/>
              <a:t>선택자는 </a:t>
            </a:r>
            <a:r>
              <a:rPr lang="en-US" altLang="ko-KR" dirty="0"/>
              <a:t>jQuery</a:t>
            </a:r>
            <a:r>
              <a:rPr lang="ko-KR" altLang="en-US" dirty="0"/>
              <a:t>에서 가장 중요한 역할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679EF-A29E-48C8-8000-CFB4FAFB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019425"/>
            <a:ext cx="7879296" cy="20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713</Words>
  <Application>Microsoft Office PowerPoint</Application>
  <PresentationFormat>와이드스크린</PresentationFormat>
  <Paragraphs>149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Century Schoolbook</vt:lpstr>
      <vt:lpstr>Symbol</vt:lpstr>
      <vt:lpstr>Wingdings</vt:lpstr>
      <vt:lpstr>Office 테마</vt:lpstr>
      <vt:lpstr>웹 기술 활용</vt:lpstr>
      <vt:lpstr>JQuery 개요</vt:lpstr>
      <vt:lpstr>jQuery의 역사</vt:lpstr>
      <vt:lpstr>jQuery 사용방법</vt:lpstr>
      <vt:lpstr>jQuery 사용방법</vt:lpstr>
      <vt:lpstr>첫 번째 jQuery 프로그램 </vt:lpstr>
      <vt:lpstr>jQuery 문장의 구조</vt:lpstr>
      <vt:lpstr>일반적인 구조</vt:lpstr>
      <vt:lpstr>선택자-기본 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배열관리</vt:lpstr>
      <vt:lpstr>배열관리</vt:lpstr>
      <vt:lpstr>배열관리</vt:lpstr>
      <vt:lpstr>배열관리</vt:lpstr>
      <vt:lpstr>배열관리</vt:lpstr>
      <vt:lpstr>객체 확장</vt:lpstr>
      <vt:lpstr>객체 확장</vt:lpstr>
      <vt:lpstr>jQuery 충돌 방지</vt:lpstr>
      <vt:lpstr>기본 필터 메서드</vt:lpstr>
      <vt:lpstr>기본 필터 메서드</vt:lpstr>
      <vt:lpstr>기본 필터 메서드</vt:lpstr>
      <vt:lpstr>특정 위치의 문서 객체 선택</vt:lpstr>
      <vt:lpstr>문서 객체의 특징 판별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303ST001</cp:lastModifiedBy>
  <cp:revision>24</cp:revision>
  <dcterms:created xsi:type="dcterms:W3CDTF">2019-03-01T02:15:21Z</dcterms:created>
  <dcterms:modified xsi:type="dcterms:W3CDTF">2019-11-05T05:59:27Z</dcterms:modified>
</cp:coreProperties>
</file>