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476" r:id="rId3"/>
    <p:sldId id="408" r:id="rId4"/>
    <p:sldId id="489" r:id="rId5"/>
    <p:sldId id="490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371" r:id="rId23"/>
    <p:sldId id="353" r:id="rId24"/>
    <p:sldId id="354" r:id="rId25"/>
    <p:sldId id="372" r:id="rId26"/>
    <p:sldId id="355" r:id="rId27"/>
    <p:sldId id="385" r:id="rId28"/>
    <p:sldId id="373" r:id="rId29"/>
    <p:sldId id="334" r:id="rId30"/>
    <p:sldId id="374" r:id="rId31"/>
    <p:sldId id="336" r:id="rId32"/>
    <p:sldId id="335" r:id="rId33"/>
    <p:sldId id="337" r:id="rId34"/>
    <p:sldId id="375" r:id="rId35"/>
    <p:sldId id="338" r:id="rId36"/>
    <p:sldId id="376" r:id="rId37"/>
    <p:sldId id="340" r:id="rId38"/>
    <p:sldId id="380" r:id="rId39"/>
    <p:sldId id="356" r:id="rId40"/>
    <p:sldId id="381" r:id="rId41"/>
    <p:sldId id="330" r:id="rId42"/>
    <p:sldId id="331" r:id="rId43"/>
    <p:sldId id="382" r:id="rId44"/>
    <p:sldId id="332" r:id="rId45"/>
    <p:sldId id="383" r:id="rId46"/>
    <p:sldId id="357" r:id="rId47"/>
    <p:sldId id="507" r:id="rId48"/>
    <p:sldId id="638" r:id="rId49"/>
    <p:sldId id="639" r:id="rId50"/>
    <p:sldId id="640" r:id="rId51"/>
    <p:sldId id="636" r:id="rId52"/>
    <p:sldId id="641" r:id="rId53"/>
    <p:sldId id="642" r:id="rId54"/>
    <p:sldId id="644" r:id="rId55"/>
    <p:sldId id="643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56511-652B-4AAE-8AE8-83336319CEF5}" v="52" dt="2019-10-29T02:20:56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상현" userId="3fcbdcfa-8d11-4da3-bb32-ba628d89dc7a" providerId="ADAL" clId="{EC5265F0-860E-41EA-B667-0DBC4D3E9887}"/>
    <pc:docChg chg="undo custSel addSld delSld modSld">
      <pc:chgData name="유상현" userId="3fcbdcfa-8d11-4da3-bb32-ba628d89dc7a" providerId="ADAL" clId="{EC5265F0-860E-41EA-B667-0DBC4D3E9887}" dt="2019-10-29T02:21:01.005" v="376" actId="14100"/>
      <pc:docMkLst>
        <pc:docMk/>
      </pc:docMkLst>
      <pc:sldChg chg="modSp">
        <pc:chgData name="유상현" userId="3fcbdcfa-8d11-4da3-bb32-ba628d89dc7a" providerId="ADAL" clId="{EC5265F0-860E-41EA-B667-0DBC4D3E9887}" dt="2019-10-29T01:29:30.121" v="28"/>
        <pc:sldMkLst>
          <pc:docMk/>
          <pc:sldMk cId="4161382089" sldId="256"/>
        </pc:sldMkLst>
        <pc:spChg chg="mod">
          <ac:chgData name="유상현" userId="3fcbdcfa-8d11-4da3-bb32-ba628d89dc7a" providerId="ADAL" clId="{EC5265F0-860E-41EA-B667-0DBC4D3E9887}" dt="2019-10-29T01:29:30.121" v="28"/>
          <ac:spMkLst>
            <pc:docMk/>
            <pc:sldMk cId="4161382089" sldId="256"/>
            <ac:spMk id="3" creationId="{8C12D3A4-A9F1-420B-ABB0-A1F9AC22DD74}"/>
          </ac:spMkLst>
        </pc:spChg>
      </pc:sldChg>
      <pc:sldChg chg="modSp add">
        <pc:chgData name="유상현" userId="3fcbdcfa-8d11-4da3-bb32-ba628d89dc7a" providerId="ADAL" clId="{EC5265F0-860E-41EA-B667-0DBC4D3E9887}" dt="2019-10-29T01:42:30.206" v="210" actId="6549"/>
        <pc:sldMkLst>
          <pc:docMk/>
          <pc:sldMk cId="3687165528" sldId="330"/>
        </pc:sldMkLst>
        <pc:spChg chg="mod">
          <ac:chgData name="유상현" userId="3fcbdcfa-8d11-4da3-bb32-ba628d89dc7a" providerId="ADAL" clId="{EC5265F0-860E-41EA-B667-0DBC4D3E9887}" dt="2019-10-29T01:42:30.206" v="210" actId="6549"/>
          <ac:spMkLst>
            <pc:docMk/>
            <pc:sldMk cId="3687165528" sldId="330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520" v="97" actId="27636"/>
          <ac:spMkLst>
            <pc:docMk/>
            <pc:sldMk cId="3687165528" sldId="330"/>
            <ac:spMk id="3" creationId="{00000000-0000-0000-0000-000000000000}"/>
          </ac:spMkLst>
        </pc:spChg>
      </pc:sldChg>
      <pc:sldChg chg="modSp add">
        <pc:chgData name="유상현" userId="3fcbdcfa-8d11-4da3-bb32-ba628d89dc7a" providerId="ADAL" clId="{EC5265F0-860E-41EA-B667-0DBC4D3E9887}" dt="2019-10-29T01:42:36.846" v="211" actId="6549"/>
        <pc:sldMkLst>
          <pc:docMk/>
          <pc:sldMk cId="3235047441" sldId="331"/>
        </pc:sldMkLst>
        <pc:spChg chg="mod">
          <ac:chgData name="유상현" userId="3fcbdcfa-8d11-4da3-bb32-ba628d89dc7a" providerId="ADAL" clId="{EC5265F0-860E-41EA-B667-0DBC4D3E9887}" dt="2019-10-29T01:42:36.846" v="211" actId="6549"/>
          <ac:spMkLst>
            <pc:docMk/>
            <pc:sldMk cId="3235047441" sldId="331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524" v="98" actId="27636"/>
          <ac:spMkLst>
            <pc:docMk/>
            <pc:sldMk cId="3235047441" sldId="331"/>
            <ac:spMk id="3" creationId="{00000000-0000-0000-0000-000000000000}"/>
          </ac:spMkLst>
        </pc:spChg>
      </pc:sldChg>
      <pc:sldChg chg="modSp add">
        <pc:chgData name="유상현" userId="3fcbdcfa-8d11-4da3-bb32-ba628d89dc7a" providerId="ADAL" clId="{EC5265F0-860E-41EA-B667-0DBC4D3E9887}" dt="2019-10-29T01:42:53.173" v="215" actId="6549"/>
        <pc:sldMkLst>
          <pc:docMk/>
          <pc:sldMk cId="3999312735" sldId="332"/>
        </pc:sldMkLst>
        <pc:spChg chg="mod">
          <ac:chgData name="유상현" userId="3fcbdcfa-8d11-4da3-bb32-ba628d89dc7a" providerId="ADAL" clId="{EC5265F0-860E-41EA-B667-0DBC4D3E9887}" dt="2019-10-29T01:42:53.173" v="215" actId="6549"/>
          <ac:spMkLst>
            <pc:docMk/>
            <pc:sldMk cId="3999312735" sldId="332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540" v="101" actId="27636"/>
          <ac:spMkLst>
            <pc:docMk/>
            <pc:sldMk cId="3999312735" sldId="332"/>
            <ac:spMk id="3" creationId="{00000000-0000-0000-0000-000000000000}"/>
          </ac:spMkLst>
        </pc:spChg>
      </pc:sldChg>
      <pc:sldChg chg="modSp add">
        <pc:chgData name="유상현" userId="3fcbdcfa-8d11-4da3-bb32-ba628d89dc7a" providerId="ADAL" clId="{EC5265F0-860E-41EA-B667-0DBC4D3E9887}" dt="2019-10-29T01:37:22.223" v="145" actId="6549"/>
        <pc:sldMkLst>
          <pc:docMk/>
          <pc:sldMk cId="4122078486" sldId="334"/>
        </pc:sldMkLst>
        <pc:spChg chg="mod">
          <ac:chgData name="유상현" userId="3fcbdcfa-8d11-4da3-bb32-ba628d89dc7a" providerId="ADAL" clId="{EC5265F0-860E-41EA-B667-0DBC4D3E9887}" dt="2019-10-29T01:37:22.223" v="145" actId="6549"/>
          <ac:spMkLst>
            <pc:docMk/>
            <pc:sldMk cId="4122078486" sldId="334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394" v="76" actId="27636"/>
          <ac:spMkLst>
            <pc:docMk/>
            <pc:sldMk cId="4122078486" sldId="334"/>
            <ac:spMk id="3" creationId="{00000000-0000-0000-0000-000000000000}"/>
          </ac:spMkLst>
        </pc:spChg>
      </pc:sldChg>
      <pc:sldChg chg="add">
        <pc:chgData name="유상현" userId="3fcbdcfa-8d11-4da3-bb32-ba628d89dc7a" providerId="ADAL" clId="{EC5265F0-860E-41EA-B667-0DBC4D3E9887}" dt="2019-10-29T01:32:59.113" v="66"/>
        <pc:sldMkLst>
          <pc:docMk/>
          <pc:sldMk cId="3195252141" sldId="335"/>
        </pc:sldMkLst>
      </pc:sldChg>
      <pc:sldChg chg="modSp add">
        <pc:chgData name="유상현" userId="3fcbdcfa-8d11-4da3-bb32-ba628d89dc7a" providerId="ADAL" clId="{EC5265F0-860E-41EA-B667-0DBC4D3E9887}" dt="2019-10-29T01:38:04.878" v="151" actId="6549"/>
        <pc:sldMkLst>
          <pc:docMk/>
          <pc:sldMk cId="3606116466" sldId="336"/>
        </pc:sldMkLst>
        <pc:spChg chg="mod">
          <ac:chgData name="유상현" userId="3fcbdcfa-8d11-4da3-bb32-ba628d89dc7a" providerId="ADAL" clId="{EC5265F0-860E-41EA-B667-0DBC4D3E9887}" dt="2019-10-29T01:38:04.878" v="151" actId="6549"/>
          <ac:spMkLst>
            <pc:docMk/>
            <pc:sldMk cId="3606116466" sldId="336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411" v="78" actId="27636"/>
          <ac:spMkLst>
            <pc:docMk/>
            <pc:sldMk cId="3606116466" sldId="336"/>
            <ac:spMk id="3" creationId="{00000000-0000-0000-0000-000000000000}"/>
          </ac:spMkLst>
        </pc:spChg>
      </pc:sldChg>
      <pc:sldChg chg="modSp add">
        <pc:chgData name="유상현" userId="3fcbdcfa-8d11-4da3-bb32-ba628d89dc7a" providerId="ADAL" clId="{EC5265F0-860E-41EA-B667-0DBC4D3E9887}" dt="2019-10-29T01:38:33.916" v="154" actId="27636"/>
        <pc:sldMkLst>
          <pc:docMk/>
          <pc:sldMk cId="4158536670" sldId="337"/>
        </pc:sldMkLst>
        <pc:spChg chg="mod">
          <ac:chgData name="유상현" userId="3fcbdcfa-8d11-4da3-bb32-ba628d89dc7a" providerId="ADAL" clId="{EC5265F0-860E-41EA-B667-0DBC4D3E9887}" dt="2019-10-29T01:38:33.916" v="154" actId="27636"/>
          <ac:spMkLst>
            <pc:docMk/>
            <pc:sldMk cId="4158536670" sldId="337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419" v="79" actId="27636"/>
          <ac:spMkLst>
            <pc:docMk/>
            <pc:sldMk cId="4158536670" sldId="337"/>
            <ac:spMk id="3" creationId="{00000000-0000-0000-0000-000000000000}"/>
          </ac:spMkLst>
        </pc:spChg>
      </pc:sldChg>
      <pc:sldChg chg="modSp add">
        <pc:chgData name="유상현" userId="3fcbdcfa-8d11-4da3-bb32-ba628d89dc7a" providerId="ADAL" clId="{EC5265F0-860E-41EA-B667-0DBC4D3E9887}" dt="2019-10-29T01:39:03.767" v="172" actId="1036"/>
        <pc:sldMkLst>
          <pc:docMk/>
          <pc:sldMk cId="2659875975" sldId="338"/>
        </pc:sldMkLst>
        <pc:spChg chg="mod">
          <ac:chgData name="유상현" userId="3fcbdcfa-8d11-4da3-bb32-ba628d89dc7a" providerId="ADAL" clId="{EC5265F0-860E-41EA-B667-0DBC4D3E9887}" dt="2019-10-29T01:38:53.013" v="156" actId="6549"/>
          <ac:spMkLst>
            <pc:docMk/>
            <pc:sldMk cId="2659875975" sldId="338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435" v="81" actId="27636"/>
          <ac:spMkLst>
            <pc:docMk/>
            <pc:sldMk cId="2659875975" sldId="338"/>
            <ac:spMk id="3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9:03.767" v="172" actId="1036"/>
          <ac:spMkLst>
            <pc:docMk/>
            <pc:sldMk cId="2659875975" sldId="338"/>
            <ac:spMk id="4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9:03.767" v="172" actId="1036"/>
          <ac:spMkLst>
            <pc:docMk/>
            <pc:sldMk cId="2659875975" sldId="338"/>
            <ac:spMk id="7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9:03.767" v="172" actId="1036"/>
          <ac:spMkLst>
            <pc:docMk/>
            <pc:sldMk cId="2659875975" sldId="338"/>
            <ac:spMk id="12" creationId="{00000000-0000-0000-0000-000000000000}"/>
          </ac:spMkLst>
        </pc:spChg>
        <pc:grpChg chg="mod">
          <ac:chgData name="유상현" userId="3fcbdcfa-8d11-4da3-bb32-ba628d89dc7a" providerId="ADAL" clId="{EC5265F0-860E-41EA-B667-0DBC4D3E9887}" dt="2019-10-29T01:39:03.767" v="172" actId="1036"/>
          <ac:grpSpMkLst>
            <pc:docMk/>
            <pc:sldMk cId="2659875975" sldId="338"/>
            <ac:grpSpMk id="11" creationId="{00000000-0000-0000-0000-000000000000}"/>
          </ac:grpSpMkLst>
        </pc:grpChg>
        <pc:picChg chg="mod">
          <ac:chgData name="유상현" userId="3fcbdcfa-8d11-4da3-bb32-ba628d89dc7a" providerId="ADAL" clId="{EC5265F0-860E-41EA-B667-0DBC4D3E9887}" dt="2019-10-29T01:39:03.767" v="172" actId="1036"/>
          <ac:picMkLst>
            <pc:docMk/>
            <pc:sldMk cId="2659875975" sldId="338"/>
            <ac:picMk id="5" creationId="{00000000-0000-0000-0000-000000000000}"/>
          </ac:picMkLst>
        </pc:picChg>
      </pc:sldChg>
      <pc:sldChg chg="modSp add">
        <pc:chgData name="유상현" userId="3fcbdcfa-8d11-4da3-bb32-ba628d89dc7a" providerId="ADAL" clId="{EC5265F0-860E-41EA-B667-0DBC4D3E9887}" dt="2019-10-29T01:40:14.279" v="184" actId="1036"/>
        <pc:sldMkLst>
          <pc:docMk/>
          <pc:sldMk cId="4046217599" sldId="340"/>
        </pc:sldMkLst>
        <pc:spChg chg="mod">
          <ac:chgData name="유상현" userId="3fcbdcfa-8d11-4da3-bb32-ba628d89dc7a" providerId="ADAL" clId="{EC5265F0-860E-41EA-B667-0DBC4D3E9887}" dt="2019-10-29T01:39:57.220" v="173" actId="6549"/>
          <ac:spMkLst>
            <pc:docMk/>
            <pc:sldMk cId="4046217599" sldId="340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453" v="85" actId="27636"/>
          <ac:spMkLst>
            <pc:docMk/>
            <pc:sldMk cId="4046217599" sldId="340"/>
            <ac:spMk id="3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40:14.279" v="184" actId="1036"/>
          <ac:spMkLst>
            <pc:docMk/>
            <pc:sldMk cId="4046217599" sldId="340"/>
            <ac:spMk id="4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40:14.279" v="184" actId="1036"/>
          <ac:spMkLst>
            <pc:docMk/>
            <pc:sldMk cId="4046217599" sldId="340"/>
            <ac:spMk id="5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40:14.279" v="184" actId="1036"/>
          <ac:spMkLst>
            <pc:docMk/>
            <pc:sldMk cId="4046217599" sldId="340"/>
            <ac:spMk id="9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40:14.279" v="184" actId="1036"/>
          <ac:spMkLst>
            <pc:docMk/>
            <pc:sldMk cId="4046217599" sldId="340"/>
            <ac:spMk id="11" creationId="{00000000-0000-0000-0000-000000000000}"/>
          </ac:spMkLst>
        </pc:spChg>
        <pc:picChg chg="mod">
          <ac:chgData name="유상현" userId="3fcbdcfa-8d11-4da3-bb32-ba628d89dc7a" providerId="ADAL" clId="{EC5265F0-860E-41EA-B667-0DBC4D3E9887}" dt="2019-10-29T01:40:14.279" v="184" actId="1036"/>
          <ac:picMkLst>
            <pc:docMk/>
            <pc:sldMk cId="4046217599" sldId="340"/>
            <ac:picMk id="8" creationId="{00000000-0000-0000-0000-000000000000}"/>
          </ac:picMkLst>
        </pc:picChg>
        <pc:picChg chg="mod">
          <ac:chgData name="유상현" userId="3fcbdcfa-8d11-4da3-bb32-ba628d89dc7a" providerId="ADAL" clId="{EC5265F0-860E-41EA-B667-0DBC4D3E9887}" dt="2019-10-29T01:40:14.279" v="184" actId="1036"/>
          <ac:picMkLst>
            <pc:docMk/>
            <pc:sldMk cId="4046217599" sldId="340"/>
            <ac:picMk id="10" creationId="{00000000-0000-0000-0000-000000000000}"/>
          </ac:picMkLst>
        </pc:picChg>
      </pc:sldChg>
      <pc:sldChg chg="modSp add del">
        <pc:chgData name="유상현" userId="3fcbdcfa-8d11-4da3-bb32-ba628d89dc7a" providerId="ADAL" clId="{EC5265F0-860E-41EA-B667-0DBC4D3E9887}" dt="2019-10-29T01:41:41.309" v="201" actId="47"/>
        <pc:sldMkLst>
          <pc:docMk/>
          <pc:sldMk cId="921844608" sldId="341"/>
        </pc:sldMkLst>
        <pc:spChg chg="mod">
          <ac:chgData name="유상현" userId="3fcbdcfa-8d11-4da3-bb32-ba628d89dc7a" providerId="ADAL" clId="{EC5265F0-860E-41EA-B667-0DBC4D3E9887}" dt="2019-10-29T01:32:59.475" v="89" actId="27636"/>
          <ac:spMkLst>
            <pc:docMk/>
            <pc:sldMk cId="921844608" sldId="341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473" v="88" actId="27636"/>
          <ac:spMkLst>
            <pc:docMk/>
            <pc:sldMk cId="921844608" sldId="341"/>
            <ac:spMk id="3" creationId="{00000000-0000-0000-0000-000000000000}"/>
          </ac:spMkLst>
        </pc:spChg>
      </pc:sldChg>
      <pc:sldChg chg="modSp add del">
        <pc:chgData name="유상현" userId="3fcbdcfa-8d11-4da3-bb32-ba628d89dc7a" providerId="ADAL" clId="{EC5265F0-860E-41EA-B667-0DBC4D3E9887}" dt="2019-10-29T01:41:45.599" v="203" actId="47"/>
        <pc:sldMkLst>
          <pc:docMk/>
          <pc:sldMk cId="3098803480" sldId="343"/>
        </pc:sldMkLst>
        <pc:spChg chg="mod">
          <ac:chgData name="유상현" userId="3fcbdcfa-8d11-4da3-bb32-ba628d89dc7a" providerId="ADAL" clId="{EC5265F0-860E-41EA-B667-0DBC4D3E9887}" dt="2019-10-29T01:32:59.488" v="91" actId="27636"/>
          <ac:spMkLst>
            <pc:docMk/>
            <pc:sldMk cId="3098803480" sldId="343"/>
            <ac:spMk id="3" creationId="{00000000-0000-0000-0000-000000000000}"/>
          </ac:spMkLst>
        </pc:spChg>
      </pc:sldChg>
      <pc:sldChg chg="modSp add">
        <pc:chgData name="유상현" userId="3fcbdcfa-8d11-4da3-bb32-ba628d89dc7a" providerId="ADAL" clId="{EC5265F0-860E-41EA-B667-0DBC4D3E9887}" dt="2019-10-29T01:33:45.530" v="118" actId="1036"/>
        <pc:sldMkLst>
          <pc:docMk/>
          <pc:sldMk cId="2528559366" sldId="353"/>
        </pc:sldMkLst>
        <pc:spChg chg="mod">
          <ac:chgData name="유상현" userId="3fcbdcfa-8d11-4da3-bb32-ba628d89dc7a" providerId="ADAL" clId="{EC5265F0-860E-41EA-B667-0DBC4D3E9887}" dt="2019-10-29T01:32:59.330" v="69" actId="27636"/>
          <ac:spMkLst>
            <pc:docMk/>
            <pc:sldMk cId="2528559366" sldId="353"/>
            <ac:spMk id="3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3:45.530" v="118" actId="1036"/>
          <ac:spMkLst>
            <pc:docMk/>
            <pc:sldMk cId="2528559366" sldId="353"/>
            <ac:spMk id="6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3:45.530" v="118" actId="1036"/>
          <ac:spMkLst>
            <pc:docMk/>
            <pc:sldMk cId="2528559366" sldId="353"/>
            <ac:spMk id="5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3:45.530" v="118" actId="1036"/>
          <ac:spMkLst>
            <pc:docMk/>
            <pc:sldMk cId="2528559366" sldId="353"/>
            <ac:spMk id="89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3:45.530" v="118" actId="1036"/>
          <ac:spMkLst>
            <pc:docMk/>
            <pc:sldMk cId="2528559366" sldId="353"/>
            <ac:spMk id="92" creationId="{00000000-0000-0000-0000-000000000000}"/>
          </ac:spMkLst>
        </pc:spChg>
        <pc:picChg chg="mod">
          <ac:chgData name="유상현" userId="3fcbdcfa-8d11-4da3-bb32-ba628d89dc7a" providerId="ADAL" clId="{EC5265F0-860E-41EA-B667-0DBC4D3E9887}" dt="2019-10-29T01:33:45.530" v="118" actId="1036"/>
          <ac:picMkLst>
            <pc:docMk/>
            <pc:sldMk cId="2528559366" sldId="353"/>
            <ac:picMk id="7" creationId="{00000000-0000-0000-0000-000000000000}"/>
          </ac:picMkLst>
        </pc:picChg>
      </pc:sldChg>
      <pc:sldChg chg="add">
        <pc:chgData name="유상현" userId="3fcbdcfa-8d11-4da3-bb32-ba628d89dc7a" providerId="ADAL" clId="{EC5265F0-860E-41EA-B667-0DBC4D3E9887}" dt="2019-10-29T01:32:59.113" v="66"/>
        <pc:sldMkLst>
          <pc:docMk/>
          <pc:sldMk cId="4210058300" sldId="354"/>
        </pc:sldMkLst>
      </pc:sldChg>
      <pc:sldChg chg="addSp delSp modSp add">
        <pc:chgData name="유상현" userId="3fcbdcfa-8d11-4da3-bb32-ba628d89dc7a" providerId="ADAL" clId="{EC5265F0-860E-41EA-B667-0DBC4D3E9887}" dt="2019-10-29T01:35:03.554" v="128" actId="1076"/>
        <pc:sldMkLst>
          <pc:docMk/>
          <pc:sldMk cId="2410735731" sldId="355"/>
        </pc:sldMkLst>
        <pc:spChg chg="mod">
          <ac:chgData name="유상현" userId="3fcbdcfa-8d11-4da3-bb32-ba628d89dc7a" providerId="ADAL" clId="{EC5265F0-860E-41EA-B667-0DBC4D3E9887}" dt="2019-10-29T01:32:59.358" v="72" actId="27636"/>
          <ac:spMkLst>
            <pc:docMk/>
            <pc:sldMk cId="2410735731" sldId="355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4:07.235" v="121" actId="6549"/>
          <ac:spMkLst>
            <pc:docMk/>
            <pc:sldMk cId="2410735731" sldId="355"/>
            <ac:spMk id="3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4:30.938" v="123" actId="1076"/>
          <ac:spMkLst>
            <pc:docMk/>
            <pc:sldMk cId="2410735731" sldId="355"/>
            <ac:spMk id="4" creationId="{00000000-0000-0000-0000-000000000000}"/>
          </ac:spMkLst>
        </pc:spChg>
        <pc:spChg chg="del">
          <ac:chgData name="유상현" userId="3fcbdcfa-8d11-4da3-bb32-ba628d89dc7a" providerId="ADAL" clId="{EC5265F0-860E-41EA-B667-0DBC4D3E9887}" dt="2019-10-29T01:34:38.634" v="126" actId="478"/>
          <ac:spMkLst>
            <pc:docMk/>
            <pc:sldMk cId="2410735731" sldId="355"/>
            <ac:spMk id="12" creationId="{00000000-0000-0000-0000-000000000000}"/>
          </ac:spMkLst>
        </pc:spChg>
        <pc:spChg chg="del">
          <ac:chgData name="유상현" userId="3fcbdcfa-8d11-4da3-bb32-ba628d89dc7a" providerId="ADAL" clId="{EC5265F0-860E-41EA-B667-0DBC4D3E9887}" dt="2019-10-29T01:34:38.634" v="126" actId="478"/>
          <ac:spMkLst>
            <pc:docMk/>
            <pc:sldMk cId="2410735731" sldId="355"/>
            <ac:spMk id="13" creationId="{00000000-0000-0000-0000-000000000000}"/>
          </ac:spMkLst>
        </pc:spChg>
        <pc:picChg chg="del">
          <ac:chgData name="유상현" userId="3fcbdcfa-8d11-4da3-bb32-ba628d89dc7a" providerId="ADAL" clId="{EC5265F0-860E-41EA-B667-0DBC4D3E9887}" dt="2019-10-29T01:34:34.355" v="124" actId="478"/>
          <ac:picMkLst>
            <pc:docMk/>
            <pc:sldMk cId="2410735731" sldId="355"/>
            <ac:picMk id="5" creationId="{00000000-0000-0000-0000-000000000000}"/>
          </ac:picMkLst>
        </pc:picChg>
        <pc:picChg chg="add mod">
          <ac:chgData name="유상현" userId="3fcbdcfa-8d11-4da3-bb32-ba628d89dc7a" providerId="ADAL" clId="{EC5265F0-860E-41EA-B667-0DBC4D3E9887}" dt="2019-10-29T01:35:03.554" v="128" actId="1076"/>
          <ac:picMkLst>
            <pc:docMk/>
            <pc:sldMk cId="2410735731" sldId="355"/>
            <ac:picMk id="6" creationId="{EE3A987B-3E1B-4194-B724-B4D7899D4227}"/>
          </ac:picMkLst>
        </pc:picChg>
        <pc:picChg chg="del">
          <ac:chgData name="유상현" userId="3fcbdcfa-8d11-4da3-bb32-ba628d89dc7a" providerId="ADAL" clId="{EC5265F0-860E-41EA-B667-0DBC4D3E9887}" dt="2019-10-29T01:34:36.498" v="125" actId="478"/>
          <ac:picMkLst>
            <pc:docMk/>
            <pc:sldMk cId="2410735731" sldId="355"/>
            <ac:picMk id="14" creationId="{00000000-0000-0000-0000-000000000000}"/>
          </ac:picMkLst>
        </pc:picChg>
      </pc:sldChg>
      <pc:sldChg chg="modSp add">
        <pc:chgData name="유상현" userId="3fcbdcfa-8d11-4da3-bb32-ba628d89dc7a" providerId="ADAL" clId="{EC5265F0-860E-41EA-B667-0DBC4D3E9887}" dt="2019-10-29T01:42:11.892" v="207" actId="404"/>
        <pc:sldMkLst>
          <pc:docMk/>
          <pc:sldMk cId="4291468254" sldId="356"/>
        </pc:sldMkLst>
        <pc:spChg chg="mod">
          <ac:chgData name="유상현" userId="3fcbdcfa-8d11-4da3-bb32-ba628d89dc7a" providerId="ADAL" clId="{EC5265F0-860E-41EA-B667-0DBC4D3E9887}" dt="2019-10-29T01:42:11.892" v="207" actId="404"/>
          <ac:spMkLst>
            <pc:docMk/>
            <pc:sldMk cId="4291468254" sldId="356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503" v="94" actId="27636"/>
          <ac:spMkLst>
            <pc:docMk/>
            <pc:sldMk cId="4291468254" sldId="356"/>
            <ac:spMk id="3" creationId="{00000000-0000-0000-0000-000000000000}"/>
          </ac:spMkLst>
        </pc:spChg>
      </pc:sldChg>
      <pc:sldChg chg="modSp add">
        <pc:chgData name="유상현" userId="3fcbdcfa-8d11-4da3-bb32-ba628d89dc7a" providerId="ADAL" clId="{EC5265F0-860E-41EA-B667-0DBC4D3E9887}" dt="2019-10-29T01:43:06.602" v="218" actId="14100"/>
        <pc:sldMkLst>
          <pc:docMk/>
          <pc:sldMk cId="478999290" sldId="357"/>
        </pc:sldMkLst>
        <pc:spChg chg="mod">
          <ac:chgData name="유상현" userId="3fcbdcfa-8d11-4da3-bb32-ba628d89dc7a" providerId="ADAL" clId="{EC5265F0-860E-41EA-B667-0DBC4D3E9887}" dt="2019-10-29T01:43:06.602" v="218" actId="14100"/>
          <ac:spMkLst>
            <pc:docMk/>
            <pc:sldMk cId="478999290" sldId="357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554" v="104" actId="27636"/>
          <ac:spMkLst>
            <pc:docMk/>
            <pc:sldMk cId="478999290" sldId="357"/>
            <ac:spMk id="3" creationId="{00000000-0000-0000-0000-000000000000}"/>
          </ac:spMkLst>
        </pc:spChg>
      </pc:sldChg>
      <pc:sldChg chg="del">
        <pc:chgData name="유상현" userId="3fcbdcfa-8d11-4da3-bb32-ba628d89dc7a" providerId="ADAL" clId="{EC5265F0-860E-41EA-B667-0DBC4D3E9887}" dt="2019-10-29T01:30:13.802" v="43" actId="47"/>
        <pc:sldMkLst>
          <pc:docMk/>
          <pc:sldMk cId="1992303307" sldId="358"/>
        </pc:sldMkLst>
      </pc:sldChg>
      <pc:sldChg chg="add del">
        <pc:chgData name="유상현" userId="3fcbdcfa-8d11-4da3-bb32-ba628d89dc7a" providerId="ADAL" clId="{EC5265F0-860E-41EA-B667-0DBC4D3E9887}" dt="2019-10-29T01:37:05.616" v="144" actId="47"/>
        <pc:sldMkLst>
          <pc:docMk/>
          <pc:sldMk cId="1683710444" sldId="360"/>
        </pc:sldMkLst>
      </pc:sldChg>
      <pc:sldChg chg="del">
        <pc:chgData name="유상현" userId="3fcbdcfa-8d11-4da3-bb32-ba628d89dc7a" providerId="ADAL" clId="{EC5265F0-860E-41EA-B667-0DBC4D3E9887}" dt="2019-10-29T01:30:06.556" v="42" actId="47"/>
        <pc:sldMkLst>
          <pc:docMk/>
          <pc:sldMk cId="2909621217" sldId="369"/>
        </pc:sldMkLst>
      </pc:sldChg>
      <pc:sldChg chg="modSp add">
        <pc:chgData name="유상현" userId="3fcbdcfa-8d11-4da3-bb32-ba628d89dc7a" providerId="ADAL" clId="{EC5265F0-860E-41EA-B667-0DBC4D3E9887}" dt="2019-10-29T01:36:49.819" v="143"/>
        <pc:sldMkLst>
          <pc:docMk/>
          <pc:sldMk cId="1870300763" sldId="371"/>
        </pc:sldMkLst>
        <pc:spChg chg="mod">
          <ac:chgData name="유상현" userId="3fcbdcfa-8d11-4da3-bb32-ba628d89dc7a" providerId="ADAL" clId="{EC5265F0-860E-41EA-B667-0DBC4D3E9887}" dt="2019-10-29T01:32:59.292" v="68" actId="27636"/>
          <ac:spMkLst>
            <pc:docMk/>
            <pc:sldMk cId="1870300763" sldId="371"/>
            <ac:spMk id="3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6:49.819" v="143"/>
          <ac:spMkLst>
            <pc:docMk/>
            <pc:sldMk cId="1870300763" sldId="371"/>
            <ac:spMk id="4" creationId="{00000000-0000-0000-0000-000000000000}"/>
          </ac:spMkLst>
        </pc:spChg>
      </pc:sldChg>
      <pc:sldChg chg="modSp add">
        <pc:chgData name="유상현" userId="3fcbdcfa-8d11-4da3-bb32-ba628d89dc7a" providerId="ADAL" clId="{EC5265F0-860E-41EA-B667-0DBC4D3E9887}" dt="2019-10-29T01:34:00.274" v="120" actId="1076"/>
        <pc:sldMkLst>
          <pc:docMk/>
          <pc:sldMk cId="1863631325" sldId="372"/>
        </pc:sldMkLst>
        <pc:spChg chg="mod">
          <ac:chgData name="유상현" userId="3fcbdcfa-8d11-4da3-bb32-ba628d89dc7a" providerId="ADAL" clId="{EC5265F0-860E-41EA-B667-0DBC4D3E9887}" dt="2019-10-29T01:32:59.335" v="70" actId="27636"/>
          <ac:spMkLst>
            <pc:docMk/>
            <pc:sldMk cId="1863631325" sldId="372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346" v="71" actId="27636"/>
          <ac:spMkLst>
            <pc:docMk/>
            <pc:sldMk cId="1863631325" sldId="372"/>
            <ac:spMk id="4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3:53.109" v="119" actId="1076"/>
          <ac:spMkLst>
            <pc:docMk/>
            <pc:sldMk cId="1863631325" sldId="372"/>
            <ac:spMk id="5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4:00.274" v="120" actId="1076"/>
          <ac:spMkLst>
            <pc:docMk/>
            <pc:sldMk cId="1863631325" sldId="372"/>
            <ac:spMk id="6" creationId="{00000000-0000-0000-0000-000000000000}"/>
          </ac:spMkLst>
        </pc:spChg>
      </pc:sldChg>
      <pc:sldChg chg="add del">
        <pc:chgData name="유상현" userId="3fcbdcfa-8d11-4da3-bb32-ba628d89dc7a" providerId="ADAL" clId="{EC5265F0-860E-41EA-B667-0DBC4D3E9887}" dt="2019-10-29T01:29:50.596" v="36" actId="47"/>
        <pc:sldMkLst>
          <pc:docMk/>
          <pc:sldMk cId="3893486236" sldId="372"/>
        </pc:sldMkLst>
      </pc:sldChg>
      <pc:sldChg chg="modSp add">
        <pc:chgData name="유상현" userId="3fcbdcfa-8d11-4da3-bb32-ba628d89dc7a" providerId="ADAL" clId="{EC5265F0-860E-41EA-B667-0DBC4D3E9887}" dt="2019-10-29T01:35:31.850" v="129" actId="1076"/>
        <pc:sldMkLst>
          <pc:docMk/>
          <pc:sldMk cId="3345381971" sldId="373"/>
        </pc:sldMkLst>
        <pc:spChg chg="mod">
          <ac:chgData name="유상현" userId="3fcbdcfa-8d11-4da3-bb32-ba628d89dc7a" providerId="ADAL" clId="{EC5265F0-860E-41EA-B667-0DBC4D3E9887}" dt="2019-10-29T01:32:59.380" v="75" actId="27636"/>
          <ac:spMkLst>
            <pc:docMk/>
            <pc:sldMk cId="3345381971" sldId="373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378" v="74" actId="27636"/>
          <ac:spMkLst>
            <pc:docMk/>
            <pc:sldMk cId="3345381971" sldId="373"/>
            <ac:spMk id="4" creationId="{00000000-0000-0000-0000-000000000000}"/>
          </ac:spMkLst>
        </pc:spChg>
        <pc:grpChg chg="mod">
          <ac:chgData name="유상현" userId="3fcbdcfa-8d11-4da3-bb32-ba628d89dc7a" providerId="ADAL" clId="{EC5265F0-860E-41EA-B667-0DBC4D3E9887}" dt="2019-10-29T01:35:31.850" v="129" actId="1076"/>
          <ac:grpSpMkLst>
            <pc:docMk/>
            <pc:sldMk cId="3345381971" sldId="373"/>
            <ac:grpSpMk id="8" creationId="{00000000-0000-0000-0000-000000000000}"/>
          </ac:grpSpMkLst>
        </pc:grpChg>
      </pc:sldChg>
      <pc:sldChg chg="modSp add">
        <pc:chgData name="유상현" userId="3fcbdcfa-8d11-4da3-bb32-ba628d89dc7a" providerId="ADAL" clId="{EC5265F0-860E-41EA-B667-0DBC4D3E9887}" dt="2019-10-29T01:37:56.074" v="150" actId="1076"/>
        <pc:sldMkLst>
          <pc:docMk/>
          <pc:sldMk cId="2369759664" sldId="374"/>
        </pc:sldMkLst>
        <pc:spChg chg="mod">
          <ac:chgData name="유상현" userId="3fcbdcfa-8d11-4da3-bb32-ba628d89dc7a" providerId="ADAL" clId="{EC5265F0-860E-41EA-B667-0DBC4D3E9887}" dt="2019-10-29T01:32:59.403" v="77" actId="27636"/>
          <ac:spMkLst>
            <pc:docMk/>
            <pc:sldMk cId="2369759664" sldId="374"/>
            <ac:spMk id="3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7:48.730" v="147" actId="1076"/>
          <ac:spMkLst>
            <pc:docMk/>
            <pc:sldMk cId="2369759664" sldId="374"/>
            <ac:spMk id="4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7:56.074" v="150" actId="1076"/>
          <ac:spMkLst>
            <pc:docMk/>
            <pc:sldMk cId="2369759664" sldId="374"/>
            <ac:spMk id="8" creationId="{00000000-0000-0000-0000-000000000000}"/>
          </ac:spMkLst>
        </pc:spChg>
      </pc:sldChg>
      <pc:sldChg chg="modSp add">
        <pc:chgData name="유상현" userId="3fcbdcfa-8d11-4da3-bb32-ba628d89dc7a" providerId="ADAL" clId="{EC5265F0-860E-41EA-B667-0DBC4D3E9887}" dt="2019-10-29T01:38:43.050" v="155" actId="1076"/>
        <pc:sldMkLst>
          <pc:docMk/>
          <pc:sldMk cId="3965977909" sldId="375"/>
        </pc:sldMkLst>
        <pc:spChg chg="mod">
          <ac:chgData name="유상현" userId="3fcbdcfa-8d11-4da3-bb32-ba628d89dc7a" providerId="ADAL" clId="{EC5265F0-860E-41EA-B667-0DBC4D3E9887}" dt="2019-10-29T01:32:59.427" v="80" actId="27636"/>
          <ac:spMkLst>
            <pc:docMk/>
            <pc:sldMk cId="3965977909" sldId="375"/>
            <ac:spMk id="3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8:43.050" v="155" actId="1076"/>
          <ac:spMkLst>
            <pc:docMk/>
            <pc:sldMk cId="3965977909" sldId="375"/>
            <ac:spMk id="5" creationId="{00000000-0000-0000-0000-000000000000}"/>
          </ac:spMkLst>
        </pc:spChg>
      </pc:sldChg>
      <pc:sldChg chg="modSp add">
        <pc:chgData name="유상현" userId="3fcbdcfa-8d11-4da3-bb32-ba628d89dc7a" providerId="ADAL" clId="{EC5265F0-860E-41EA-B667-0DBC4D3E9887}" dt="2019-10-29T01:32:59.446" v="83" actId="27636"/>
        <pc:sldMkLst>
          <pc:docMk/>
          <pc:sldMk cId="3487189875" sldId="376"/>
        </pc:sldMkLst>
        <pc:spChg chg="mod">
          <ac:chgData name="유상현" userId="3fcbdcfa-8d11-4da3-bb32-ba628d89dc7a" providerId="ADAL" clId="{EC5265F0-860E-41EA-B667-0DBC4D3E9887}" dt="2019-10-29T01:32:59.446" v="83" actId="27636"/>
          <ac:spMkLst>
            <pc:docMk/>
            <pc:sldMk cId="3487189875" sldId="376"/>
            <ac:spMk id="3" creationId="{00000000-0000-0000-0000-000000000000}"/>
          </ac:spMkLst>
        </pc:spChg>
      </pc:sldChg>
      <pc:sldChg chg="modSp add del">
        <pc:chgData name="유상현" userId="3fcbdcfa-8d11-4da3-bb32-ba628d89dc7a" providerId="ADAL" clId="{EC5265F0-860E-41EA-B667-0DBC4D3E9887}" dt="2019-10-29T01:41:37.074" v="199" actId="47"/>
        <pc:sldMkLst>
          <pc:docMk/>
          <pc:sldMk cId="702877442" sldId="377"/>
        </pc:sldMkLst>
        <pc:spChg chg="mod">
          <ac:chgData name="유상현" userId="3fcbdcfa-8d11-4da3-bb32-ba628d89dc7a" providerId="ADAL" clId="{EC5265F0-860E-41EA-B667-0DBC4D3E9887}" dt="2019-10-29T01:32:59.460" v="86" actId="27636"/>
          <ac:spMkLst>
            <pc:docMk/>
            <pc:sldMk cId="702877442" sldId="377"/>
            <ac:spMk id="3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40:31.451" v="198" actId="1036"/>
          <ac:spMkLst>
            <pc:docMk/>
            <pc:sldMk cId="702877442" sldId="377"/>
            <ac:spMk id="5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40:31.451" v="198" actId="1036"/>
          <ac:spMkLst>
            <pc:docMk/>
            <pc:sldMk cId="702877442" sldId="377"/>
            <ac:spMk id="6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40:31.451" v="198" actId="1036"/>
          <ac:spMkLst>
            <pc:docMk/>
            <pc:sldMk cId="702877442" sldId="377"/>
            <ac:spMk id="7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40:31.451" v="198" actId="1036"/>
          <ac:spMkLst>
            <pc:docMk/>
            <pc:sldMk cId="702877442" sldId="377"/>
            <ac:spMk id="8" creationId="{00000000-0000-0000-0000-000000000000}"/>
          </ac:spMkLst>
        </pc:spChg>
      </pc:sldChg>
      <pc:sldChg chg="del">
        <pc:chgData name="유상현" userId="3fcbdcfa-8d11-4da3-bb32-ba628d89dc7a" providerId="ADAL" clId="{EC5265F0-860E-41EA-B667-0DBC4D3E9887}" dt="2019-10-29T01:30:17.794" v="48" actId="47"/>
        <pc:sldMkLst>
          <pc:docMk/>
          <pc:sldMk cId="2375952889" sldId="377"/>
        </pc:sldMkLst>
      </pc:sldChg>
      <pc:sldChg chg="modSp add del">
        <pc:chgData name="유상현" userId="3fcbdcfa-8d11-4da3-bb32-ba628d89dc7a" providerId="ADAL" clId="{EC5265F0-860E-41EA-B667-0DBC4D3E9887}" dt="2019-10-29T01:41:39.278" v="200" actId="47"/>
        <pc:sldMkLst>
          <pc:docMk/>
          <pc:sldMk cId="771546125" sldId="378"/>
        </pc:sldMkLst>
        <pc:spChg chg="mod">
          <ac:chgData name="유상현" userId="3fcbdcfa-8d11-4da3-bb32-ba628d89dc7a" providerId="ADAL" clId="{EC5265F0-860E-41EA-B667-0DBC4D3E9887}" dt="2019-10-29T01:32:59.469" v="87" actId="27636"/>
          <ac:spMkLst>
            <pc:docMk/>
            <pc:sldMk cId="771546125" sldId="378"/>
            <ac:spMk id="4" creationId="{00000000-0000-0000-0000-000000000000}"/>
          </ac:spMkLst>
        </pc:spChg>
      </pc:sldChg>
      <pc:sldChg chg="del">
        <pc:chgData name="유상현" userId="3fcbdcfa-8d11-4da3-bb32-ba628d89dc7a" providerId="ADAL" clId="{EC5265F0-860E-41EA-B667-0DBC4D3E9887}" dt="2019-10-29T01:30:19.149" v="50" actId="47"/>
        <pc:sldMkLst>
          <pc:docMk/>
          <pc:sldMk cId="1044097790" sldId="378"/>
        </pc:sldMkLst>
      </pc:sldChg>
      <pc:sldChg chg="modSp add del">
        <pc:chgData name="유상현" userId="3fcbdcfa-8d11-4da3-bb32-ba628d89dc7a" providerId="ADAL" clId="{EC5265F0-860E-41EA-B667-0DBC4D3E9887}" dt="2019-10-29T01:41:43.488" v="202" actId="47"/>
        <pc:sldMkLst>
          <pc:docMk/>
          <pc:sldMk cId="3633424550" sldId="379"/>
        </pc:sldMkLst>
        <pc:spChg chg="mod">
          <ac:chgData name="유상현" userId="3fcbdcfa-8d11-4da3-bb32-ba628d89dc7a" providerId="ADAL" clId="{EC5265F0-860E-41EA-B667-0DBC4D3E9887}" dt="2019-10-29T01:32:59.483" v="90" actId="27636"/>
          <ac:spMkLst>
            <pc:docMk/>
            <pc:sldMk cId="3633424550" sldId="379"/>
            <ac:spMk id="3" creationId="{00000000-0000-0000-0000-000000000000}"/>
          </ac:spMkLst>
        </pc:spChg>
      </pc:sldChg>
      <pc:sldChg chg="modSp add">
        <pc:chgData name="유상현" userId="3fcbdcfa-8d11-4da3-bb32-ba628d89dc7a" providerId="ADAL" clId="{EC5265F0-860E-41EA-B667-0DBC4D3E9887}" dt="2019-10-29T01:32:59.492" v="92" actId="27636"/>
        <pc:sldMkLst>
          <pc:docMk/>
          <pc:sldMk cId="89573279" sldId="380"/>
        </pc:sldMkLst>
        <pc:spChg chg="mod">
          <ac:chgData name="유상현" userId="3fcbdcfa-8d11-4da3-bb32-ba628d89dc7a" providerId="ADAL" clId="{EC5265F0-860E-41EA-B667-0DBC4D3E9887}" dt="2019-10-29T01:32:59.492" v="92" actId="27636"/>
          <ac:spMkLst>
            <pc:docMk/>
            <pc:sldMk cId="89573279" sldId="380"/>
            <ac:spMk id="3" creationId="{00000000-0000-0000-0000-000000000000}"/>
          </ac:spMkLst>
        </pc:spChg>
      </pc:sldChg>
      <pc:sldChg chg="del">
        <pc:chgData name="유상현" userId="3fcbdcfa-8d11-4da3-bb32-ba628d89dc7a" providerId="ADAL" clId="{EC5265F0-860E-41EA-B667-0DBC4D3E9887}" dt="2019-10-29T01:29:35.768" v="29" actId="47"/>
        <pc:sldMkLst>
          <pc:docMk/>
          <pc:sldMk cId="3642117061" sldId="380"/>
        </pc:sldMkLst>
      </pc:sldChg>
      <pc:sldChg chg="modSp add">
        <pc:chgData name="유상현" userId="3fcbdcfa-8d11-4da3-bb32-ba628d89dc7a" providerId="ADAL" clId="{EC5265F0-860E-41EA-B667-0DBC4D3E9887}" dt="2019-10-29T01:42:24.378" v="209" actId="1076"/>
        <pc:sldMkLst>
          <pc:docMk/>
          <pc:sldMk cId="4168388832" sldId="381"/>
        </pc:sldMkLst>
        <pc:spChg chg="mod">
          <ac:chgData name="유상현" userId="3fcbdcfa-8d11-4da3-bb32-ba628d89dc7a" providerId="ADAL" clId="{EC5265F0-860E-41EA-B667-0DBC4D3E9887}" dt="2019-10-29T01:32:59.513" v="96" actId="27636"/>
          <ac:spMkLst>
            <pc:docMk/>
            <pc:sldMk cId="4168388832" sldId="381"/>
            <ac:spMk id="3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511" v="95" actId="27636"/>
          <ac:spMkLst>
            <pc:docMk/>
            <pc:sldMk cId="4168388832" sldId="381"/>
            <ac:spMk id="6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42:20.975" v="208" actId="1076"/>
          <ac:spMkLst>
            <pc:docMk/>
            <pc:sldMk cId="4168388832" sldId="381"/>
            <ac:spMk id="7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42:24.378" v="209" actId="1076"/>
          <ac:spMkLst>
            <pc:docMk/>
            <pc:sldMk cId="4168388832" sldId="381"/>
            <ac:spMk id="12" creationId="{00000000-0000-0000-0000-000000000000}"/>
          </ac:spMkLst>
        </pc:spChg>
      </pc:sldChg>
      <pc:sldChg chg="del">
        <pc:chgData name="유상현" userId="3fcbdcfa-8d11-4da3-bb32-ba628d89dc7a" providerId="ADAL" clId="{EC5265F0-860E-41EA-B667-0DBC4D3E9887}" dt="2019-10-29T01:29:35.768" v="29" actId="47"/>
        <pc:sldMkLst>
          <pc:docMk/>
          <pc:sldMk cId="4169481089" sldId="381"/>
        </pc:sldMkLst>
      </pc:sldChg>
      <pc:sldChg chg="modSp add">
        <pc:chgData name="유상현" userId="3fcbdcfa-8d11-4da3-bb32-ba628d89dc7a" providerId="ADAL" clId="{EC5265F0-860E-41EA-B667-0DBC4D3E9887}" dt="2019-10-29T01:42:47.218" v="214" actId="1076"/>
        <pc:sldMkLst>
          <pc:docMk/>
          <pc:sldMk cId="2984141709" sldId="382"/>
        </pc:sldMkLst>
        <pc:spChg chg="mod">
          <ac:chgData name="유상현" userId="3fcbdcfa-8d11-4da3-bb32-ba628d89dc7a" providerId="ADAL" clId="{EC5265F0-860E-41EA-B667-0DBC4D3E9887}" dt="2019-10-29T01:32:59.535" v="99" actId="27636"/>
          <ac:spMkLst>
            <pc:docMk/>
            <pc:sldMk cId="2984141709" sldId="382"/>
            <ac:spMk id="3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42:45.514" v="213" actId="1076"/>
          <ac:spMkLst>
            <pc:docMk/>
            <pc:sldMk cId="2984141709" sldId="382"/>
            <ac:spMk id="7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42:47.218" v="214" actId="1076"/>
          <ac:spMkLst>
            <pc:docMk/>
            <pc:sldMk cId="2984141709" sldId="382"/>
            <ac:spMk id="8" creationId="{00000000-0000-0000-0000-000000000000}"/>
          </ac:spMkLst>
        </pc:spChg>
        <pc:grpChg chg="mod">
          <ac:chgData name="유상현" userId="3fcbdcfa-8d11-4da3-bb32-ba628d89dc7a" providerId="ADAL" clId="{EC5265F0-860E-41EA-B667-0DBC4D3E9887}" dt="2019-10-29T01:42:42.530" v="212" actId="1076"/>
          <ac:grpSpMkLst>
            <pc:docMk/>
            <pc:sldMk cId="2984141709" sldId="382"/>
            <ac:grpSpMk id="13" creationId="{00000000-0000-0000-0000-000000000000}"/>
          </ac:grpSpMkLst>
        </pc:grpChg>
      </pc:sldChg>
      <pc:sldChg chg="modSp add">
        <pc:chgData name="유상현" userId="3fcbdcfa-8d11-4da3-bb32-ba628d89dc7a" providerId="ADAL" clId="{EC5265F0-860E-41EA-B667-0DBC4D3E9887}" dt="2019-10-29T01:32:59.545" v="102" actId="27636"/>
        <pc:sldMkLst>
          <pc:docMk/>
          <pc:sldMk cId="508421166" sldId="383"/>
        </pc:sldMkLst>
        <pc:spChg chg="mod">
          <ac:chgData name="유상현" userId="3fcbdcfa-8d11-4da3-bb32-ba628d89dc7a" providerId="ADAL" clId="{EC5265F0-860E-41EA-B667-0DBC4D3E9887}" dt="2019-10-29T01:32:59.545" v="102" actId="27636"/>
          <ac:spMkLst>
            <pc:docMk/>
            <pc:sldMk cId="508421166" sldId="383"/>
            <ac:spMk id="3" creationId="{00000000-0000-0000-0000-000000000000}"/>
          </ac:spMkLst>
        </pc:spChg>
      </pc:sldChg>
      <pc:sldChg chg="del">
        <pc:chgData name="유상현" userId="3fcbdcfa-8d11-4da3-bb32-ba628d89dc7a" providerId="ADAL" clId="{EC5265F0-860E-41EA-B667-0DBC4D3E9887}" dt="2019-10-29T01:29:35.768" v="29" actId="47"/>
        <pc:sldMkLst>
          <pc:docMk/>
          <pc:sldMk cId="3777486333" sldId="383"/>
        </pc:sldMkLst>
      </pc:sldChg>
      <pc:sldChg chg="modSp add">
        <pc:chgData name="유상현" userId="3fcbdcfa-8d11-4da3-bb32-ba628d89dc7a" providerId="ADAL" clId="{EC5265F0-860E-41EA-B667-0DBC4D3E9887}" dt="2019-10-29T01:32:59.363" v="73" actId="27636"/>
        <pc:sldMkLst>
          <pc:docMk/>
          <pc:sldMk cId="3067239782" sldId="385"/>
        </pc:sldMkLst>
        <pc:spChg chg="mod">
          <ac:chgData name="유상현" userId="3fcbdcfa-8d11-4da3-bb32-ba628d89dc7a" providerId="ADAL" clId="{EC5265F0-860E-41EA-B667-0DBC4D3E9887}" dt="2019-10-29T01:32:59.363" v="73" actId="27636"/>
          <ac:spMkLst>
            <pc:docMk/>
            <pc:sldMk cId="3067239782" sldId="385"/>
            <ac:spMk id="2" creationId="{00000000-0000-0000-0000-000000000000}"/>
          </ac:spMkLst>
        </pc:spChg>
      </pc:sldChg>
      <pc:sldChg chg="del">
        <pc:chgData name="유상현" userId="3fcbdcfa-8d11-4da3-bb32-ba628d89dc7a" providerId="ADAL" clId="{EC5265F0-860E-41EA-B667-0DBC4D3E9887}" dt="2019-10-29T01:30:20.430" v="52" actId="47"/>
        <pc:sldMkLst>
          <pc:docMk/>
          <pc:sldMk cId="572856715" sldId="389"/>
        </pc:sldMkLst>
      </pc:sldChg>
      <pc:sldChg chg="del">
        <pc:chgData name="유상현" userId="3fcbdcfa-8d11-4da3-bb32-ba628d89dc7a" providerId="ADAL" clId="{EC5265F0-860E-41EA-B667-0DBC4D3E9887}" dt="2019-10-29T01:30:25.246" v="58" actId="47"/>
        <pc:sldMkLst>
          <pc:docMk/>
          <pc:sldMk cId="1188165467" sldId="392"/>
        </pc:sldMkLst>
      </pc:sldChg>
      <pc:sldChg chg="del">
        <pc:chgData name="유상현" userId="3fcbdcfa-8d11-4da3-bb32-ba628d89dc7a" providerId="ADAL" clId="{EC5265F0-860E-41EA-B667-0DBC4D3E9887}" dt="2019-10-29T01:30:28.728" v="63" actId="47"/>
        <pc:sldMkLst>
          <pc:docMk/>
          <pc:sldMk cId="3396075288" sldId="394"/>
        </pc:sldMkLst>
      </pc:sldChg>
      <pc:sldChg chg="del">
        <pc:chgData name="유상현" userId="3fcbdcfa-8d11-4da3-bb32-ba628d89dc7a" providerId="ADAL" clId="{EC5265F0-860E-41EA-B667-0DBC4D3E9887}" dt="2019-10-29T01:29:35.768" v="29" actId="47"/>
        <pc:sldMkLst>
          <pc:docMk/>
          <pc:sldMk cId="419724135" sldId="396"/>
        </pc:sldMkLst>
      </pc:sldChg>
      <pc:sldChg chg="del">
        <pc:chgData name="유상현" userId="3fcbdcfa-8d11-4da3-bb32-ba628d89dc7a" providerId="ADAL" clId="{EC5265F0-860E-41EA-B667-0DBC4D3E9887}" dt="2019-10-29T01:29:35.768" v="29" actId="47"/>
        <pc:sldMkLst>
          <pc:docMk/>
          <pc:sldMk cId="2144474468" sldId="397"/>
        </pc:sldMkLst>
      </pc:sldChg>
      <pc:sldChg chg="del">
        <pc:chgData name="유상현" userId="3fcbdcfa-8d11-4da3-bb32-ba628d89dc7a" providerId="ADAL" clId="{EC5265F0-860E-41EA-B667-0DBC4D3E9887}" dt="2019-10-29T01:29:35.768" v="29" actId="47"/>
        <pc:sldMkLst>
          <pc:docMk/>
          <pc:sldMk cId="129639243" sldId="399"/>
        </pc:sldMkLst>
      </pc:sldChg>
      <pc:sldChg chg="del">
        <pc:chgData name="유상현" userId="3fcbdcfa-8d11-4da3-bb32-ba628d89dc7a" providerId="ADAL" clId="{EC5265F0-860E-41EA-B667-0DBC4D3E9887}" dt="2019-10-29T01:29:35.768" v="29" actId="47"/>
        <pc:sldMkLst>
          <pc:docMk/>
          <pc:sldMk cId="2964595327" sldId="400"/>
        </pc:sldMkLst>
      </pc:sldChg>
      <pc:sldChg chg="del">
        <pc:chgData name="유상현" userId="3fcbdcfa-8d11-4da3-bb32-ba628d89dc7a" providerId="ADAL" clId="{EC5265F0-860E-41EA-B667-0DBC4D3E9887}" dt="2019-10-29T01:29:52.678" v="38" actId="47"/>
        <pc:sldMkLst>
          <pc:docMk/>
          <pc:sldMk cId="3703072569" sldId="406"/>
        </pc:sldMkLst>
      </pc:sldChg>
      <pc:sldChg chg="del">
        <pc:chgData name="유상현" userId="3fcbdcfa-8d11-4da3-bb32-ba628d89dc7a" providerId="ADAL" clId="{EC5265F0-860E-41EA-B667-0DBC4D3E9887}" dt="2019-10-29T01:29:58.867" v="39" actId="47"/>
        <pc:sldMkLst>
          <pc:docMk/>
          <pc:sldMk cId="3990835491" sldId="407"/>
        </pc:sldMkLst>
      </pc:sldChg>
      <pc:sldChg chg="del">
        <pc:chgData name="유상현" userId="3fcbdcfa-8d11-4da3-bb32-ba628d89dc7a" providerId="ADAL" clId="{EC5265F0-860E-41EA-B667-0DBC4D3E9887}" dt="2019-10-29T01:30:15.420" v="45" actId="47"/>
        <pc:sldMkLst>
          <pc:docMk/>
          <pc:sldMk cId="1042285597" sldId="409"/>
        </pc:sldMkLst>
      </pc:sldChg>
      <pc:sldChg chg="del">
        <pc:chgData name="유상현" userId="3fcbdcfa-8d11-4da3-bb32-ba628d89dc7a" providerId="ADAL" clId="{EC5265F0-860E-41EA-B667-0DBC4D3E9887}" dt="2019-10-29T01:30:18.628" v="49" actId="47"/>
        <pc:sldMkLst>
          <pc:docMk/>
          <pc:sldMk cId="3919330095" sldId="410"/>
        </pc:sldMkLst>
      </pc:sldChg>
      <pc:sldChg chg="del">
        <pc:chgData name="유상현" userId="3fcbdcfa-8d11-4da3-bb32-ba628d89dc7a" providerId="ADAL" clId="{EC5265F0-860E-41EA-B667-0DBC4D3E9887}" dt="2019-10-29T01:30:19.835" v="51" actId="47"/>
        <pc:sldMkLst>
          <pc:docMk/>
          <pc:sldMk cId="1067641469" sldId="411"/>
        </pc:sldMkLst>
      </pc:sldChg>
      <pc:sldChg chg="del">
        <pc:chgData name="유상현" userId="3fcbdcfa-8d11-4da3-bb32-ba628d89dc7a" providerId="ADAL" clId="{EC5265F0-860E-41EA-B667-0DBC4D3E9887}" dt="2019-10-29T01:30:22.433" v="54" actId="47"/>
        <pc:sldMkLst>
          <pc:docMk/>
          <pc:sldMk cId="399501601" sldId="412"/>
        </pc:sldMkLst>
      </pc:sldChg>
      <pc:sldChg chg="del">
        <pc:chgData name="유상현" userId="3fcbdcfa-8d11-4da3-bb32-ba628d89dc7a" providerId="ADAL" clId="{EC5265F0-860E-41EA-B667-0DBC4D3E9887}" dt="2019-10-29T01:30:24.241" v="56" actId="47"/>
        <pc:sldMkLst>
          <pc:docMk/>
          <pc:sldMk cId="2598007131" sldId="413"/>
        </pc:sldMkLst>
      </pc:sldChg>
      <pc:sldChg chg="del">
        <pc:chgData name="유상현" userId="3fcbdcfa-8d11-4da3-bb32-ba628d89dc7a" providerId="ADAL" clId="{EC5265F0-860E-41EA-B667-0DBC4D3E9887}" dt="2019-10-29T01:30:25.959" v="59" actId="47"/>
        <pc:sldMkLst>
          <pc:docMk/>
          <pc:sldMk cId="351347750" sldId="414"/>
        </pc:sldMkLst>
      </pc:sldChg>
      <pc:sldChg chg="del">
        <pc:chgData name="유상현" userId="3fcbdcfa-8d11-4da3-bb32-ba628d89dc7a" providerId="ADAL" clId="{EC5265F0-860E-41EA-B667-0DBC4D3E9887}" dt="2019-10-29T01:30:27.641" v="61" actId="47"/>
        <pc:sldMkLst>
          <pc:docMk/>
          <pc:sldMk cId="3605611519" sldId="415"/>
        </pc:sldMkLst>
      </pc:sldChg>
      <pc:sldChg chg="del">
        <pc:chgData name="유상현" userId="3fcbdcfa-8d11-4da3-bb32-ba628d89dc7a" providerId="ADAL" clId="{EC5265F0-860E-41EA-B667-0DBC4D3E9887}" dt="2019-10-29T01:30:28.234" v="62" actId="47"/>
        <pc:sldMkLst>
          <pc:docMk/>
          <pc:sldMk cId="1748844570" sldId="416"/>
        </pc:sldMkLst>
      </pc:sldChg>
      <pc:sldChg chg="del">
        <pc:chgData name="유상현" userId="3fcbdcfa-8d11-4da3-bb32-ba628d89dc7a" providerId="ADAL" clId="{EC5265F0-860E-41EA-B667-0DBC4D3E9887}" dt="2019-10-29T01:30:04.968" v="41" actId="47"/>
        <pc:sldMkLst>
          <pc:docMk/>
          <pc:sldMk cId="3223889949" sldId="417"/>
        </pc:sldMkLst>
      </pc:sldChg>
      <pc:sldChg chg="add del">
        <pc:chgData name="유상현" userId="3fcbdcfa-8d11-4da3-bb32-ba628d89dc7a" providerId="ADAL" clId="{EC5265F0-860E-41EA-B667-0DBC4D3E9887}" dt="2019-10-29T01:29:48.611" v="32" actId="47"/>
        <pc:sldMkLst>
          <pc:docMk/>
          <pc:sldMk cId="4138035260" sldId="475"/>
        </pc:sldMkLst>
      </pc:sldChg>
      <pc:sldChg chg="add del">
        <pc:chgData name="유상현" userId="3fcbdcfa-8d11-4da3-bb32-ba628d89dc7a" providerId="ADAL" clId="{EC5265F0-860E-41EA-B667-0DBC4D3E9887}" dt="2019-10-29T01:29:51.233" v="37" actId="47"/>
        <pc:sldMkLst>
          <pc:docMk/>
          <pc:sldMk cId="3990404875" sldId="477"/>
        </pc:sldMkLst>
      </pc:sldChg>
      <pc:sldChg chg="del">
        <pc:chgData name="유상현" userId="3fcbdcfa-8d11-4da3-bb32-ba628d89dc7a" providerId="ADAL" clId="{EC5265F0-860E-41EA-B667-0DBC4D3E9887}" dt="2019-10-29T01:29:59.547" v="40" actId="47"/>
        <pc:sldMkLst>
          <pc:docMk/>
          <pc:sldMk cId="3222125059" sldId="478"/>
        </pc:sldMkLst>
      </pc:sldChg>
      <pc:sldChg chg="del">
        <pc:chgData name="유상현" userId="3fcbdcfa-8d11-4da3-bb32-ba628d89dc7a" providerId="ADAL" clId="{EC5265F0-860E-41EA-B667-0DBC4D3E9887}" dt="2019-10-29T01:30:14.772" v="44" actId="47"/>
        <pc:sldMkLst>
          <pc:docMk/>
          <pc:sldMk cId="163785530" sldId="479"/>
        </pc:sldMkLst>
      </pc:sldChg>
      <pc:sldChg chg="del">
        <pc:chgData name="유상현" userId="3fcbdcfa-8d11-4da3-bb32-ba628d89dc7a" providerId="ADAL" clId="{EC5265F0-860E-41EA-B667-0DBC4D3E9887}" dt="2019-10-29T01:30:16.068" v="46" actId="47"/>
        <pc:sldMkLst>
          <pc:docMk/>
          <pc:sldMk cId="588938106" sldId="480"/>
        </pc:sldMkLst>
      </pc:sldChg>
      <pc:sldChg chg="del">
        <pc:chgData name="유상현" userId="3fcbdcfa-8d11-4da3-bb32-ba628d89dc7a" providerId="ADAL" clId="{EC5265F0-860E-41EA-B667-0DBC4D3E9887}" dt="2019-10-29T01:30:17.069" v="47" actId="47"/>
        <pc:sldMkLst>
          <pc:docMk/>
          <pc:sldMk cId="3612506731" sldId="481"/>
        </pc:sldMkLst>
      </pc:sldChg>
      <pc:sldChg chg="del">
        <pc:chgData name="유상현" userId="3fcbdcfa-8d11-4da3-bb32-ba628d89dc7a" providerId="ADAL" clId="{EC5265F0-860E-41EA-B667-0DBC4D3E9887}" dt="2019-10-29T01:30:21.345" v="53" actId="47"/>
        <pc:sldMkLst>
          <pc:docMk/>
          <pc:sldMk cId="3846525178" sldId="482"/>
        </pc:sldMkLst>
      </pc:sldChg>
      <pc:sldChg chg="del">
        <pc:chgData name="유상현" userId="3fcbdcfa-8d11-4da3-bb32-ba628d89dc7a" providerId="ADAL" clId="{EC5265F0-860E-41EA-B667-0DBC4D3E9887}" dt="2019-10-29T01:30:23.559" v="55" actId="47"/>
        <pc:sldMkLst>
          <pc:docMk/>
          <pc:sldMk cId="2968560596" sldId="483"/>
        </pc:sldMkLst>
      </pc:sldChg>
      <pc:sldChg chg="del">
        <pc:chgData name="유상현" userId="3fcbdcfa-8d11-4da3-bb32-ba628d89dc7a" providerId="ADAL" clId="{EC5265F0-860E-41EA-B667-0DBC4D3E9887}" dt="2019-10-29T01:30:24.714" v="57" actId="47"/>
        <pc:sldMkLst>
          <pc:docMk/>
          <pc:sldMk cId="3754772874" sldId="484"/>
        </pc:sldMkLst>
      </pc:sldChg>
      <pc:sldChg chg="del">
        <pc:chgData name="유상현" userId="3fcbdcfa-8d11-4da3-bb32-ba628d89dc7a" providerId="ADAL" clId="{EC5265F0-860E-41EA-B667-0DBC4D3E9887}" dt="2019-10-29T01:30:26.561" v="60" actId="47"/>
        <pc:sldMkLst>
          <pc:docMk/>
          <pc:sldMk cId="556756707" sldId="485"/>
        </pc:sldMkLst>
      </pc:sldChg>
      <pc:sldChg chg="add del">
        <pc:chgData name="유상현" userId="3fcbdcfa-8d11-4da3-bb32-ba628d89dc7a" providerId="ADAL" clId="{EC5265F0-860E-41EA-B667-0DBC4D3E9887}" dt="2019-10-29T01:29:49.348" v="33" actId="47"/>
        <pc:sldMkLst>
          <pc:docMk/>
          <pc:sldMk cId="299829630" sldId="486"/>
        </pc:sldMkLst>
      </pc:sldChg>
      <pc:sldChg chg="add del">
        <pc:chgData name="유상현" userId="3fcbdcfa-8d11-4da3-bb32-ba628d89dc7a" providerId="ADAL" clId="{EC5265F0-860E-41EA-B667-0DBC4D3E9887}" dt="2019-10-29T01:29:49.752" v="34" actId="47"/>
        <pc:sldMkLst>
          <pc:docMk/>
          <pc:sldMk cId="1389463916" sldId="487"/>
        </pc:sldMkLst>
      </pc:sldChg>
      <pc:sldChg chg="add del">
        <pc:chgData name="유상현" userId="3fcbdcfa-8d11-4da3-bb32-ba628d89dc7a" providerId="ADAL" clId="{EC5265F0-860E-41EA-B667-0DBC4D3E9887}" dt="2019-10-29T01:29:50.165" v="35" actId="47"/>
        <pc:sldMkLst>
          <pc:docMk/>
          <pc:sldMk cId="424076629" sldId="488"/>
        </pc:sldMkLst>
      </pc:sldChg>
      <pc:sldChg chg="add del">
        <pc:chgData name="유상현" userId="3fcbdcfa-8d11-4da3-bb32-ba628d89dc7a" providerId="ADAL" clId="{EC5265F0-860E-41EA-B667-0DBC4D3E9887}" dt="2019-10-29T01:30:30.812" v="65" actId="47"/>
        <pc:sldMkLst>
          <pc:docMk/>
          <pc:sldMk cId="3397164703" sldId="489"/>
        </pc:sldMkLst>
      </pc:sldChg>
      <pc:sldChg chg="add del">
        <pc:chgData name="유상현" userId="3fcbdcfa-8d11-4da3-bb32-ba628d89dc7a" providerId="ADAL" clId="{EC5265F0-860E-41EA-B667-0DBC4D3E9887}" dt="2019-10-29T01:36:13.539" v="131" actId="47"/>
        <pc:sldMkLst>
          <pc:docMk/>
          <pc:sldMk cId="2254271116" sldId="507"/>
        </pc:sldMkLst>
      </pc:sldChg>
      <pc:sldChg chg="addSp delSp modSp add">
        <pc:chgData name="유상현" userId="3fcbdcfa-8d11-4da3-bb32-ba628d89dc7a" providerId="ADAL" clId="{EC5265F0-860E-41EA-B667-0DBC4D3E9887}" dt="2019-10-29T01:54:43.802" v="249" actId="1076"/>
        <pc:sldMkLst>
          <pc:docMk/>
          <pc:sldMk cId="2934690659" sldId="507"/>
        </pc:sldMkLst>
        <pc:spChg chg="del">
          <ac:chgData name="유상현" userId="3fcbdcfa-8d11-4da3-bb32-ba628d89dc7a" providerId="ADAL" clId="{EC5265F0-860E-41EA-B667-0DBC4D3E9887}" dt="2019-10-29T01:53:21.285" v="220"/>
          <ac:spMkLst>
            <pc:docMk/>
            <pc:sldMk cId="2934690659" sldId="507"/>
            <ac:spMk id="2" creationId="{3A930511-A8D0-4C13-BCEA-3F2E3909D9C1}"/>
          </ac:spMkLst>
        </pc:spChg>
        <pc:spChg chg="add mod">
          <ac:chgData name="유상현" userId="3fcbdcfa-8d11-4da3-bb32-ba628d89dc7a" providerId="ADAL" clId="{EC5265F0-860E-41EA-B667-0DBC4D3E9887}" dt="2019-10-29T01:54:11.611" v="246" actId="20577"/>
          <ac:spMkLst>
            <pc:docMk/>
            <pc:sldMk cId="2934690659" sldId="507"/>
            <ac:spMk id="3" creationId="{9CA8E70E-CB2D-40A8-BD95-CF17A020A609}"/>
          </ac:spMkLst>
        </pc:spChg>
        <pc:spChg chg="add mod">
          <ac:chgData name="유상현" userId="3fcbdcfa-8d11-4da3-bb32-ba628d89dc7a" providerId="ADAL" clId="{EC5265F0-860E-41EA-B667-0DBC4D3E9887}" dt="2019-10-29T01:54:29.024" v="247" actId="6549"/>
          <ac:spMkLst>
            <pc:docMk/>
            <pc:sldMk cId="2934690659" sldId="507"/>
            <ac:spMk id="4" creationId="{379B4362-E181-4AA1-B23A-AB89EFD0981D}"/>
          </ac:spMkLst>
        </pc:spChg>
        <pc:picChg chg="add mod">
          <ac:chgData name="유상현" userId="3fcbdcfa-8d11-4da3-bb32-ba628d89dc7a" providerId="ADAL" clId="{EC5265F0-860E-41EA-B667-0DBC4D3E9887}" dt="2019-10-29T01:54:43.802" v="249" actId="1076"/>
          <ac:picMkLst>
            <pc:docMk/>
            <pc:sldMk cId="2934690659" sldId="507"/>
            <ac:picMk id="5" creationId="{BB219D43-79EF-46DF-A370-22CEFA63A47A}"/>
          </ac:picMkLst>
        </pc:picChg>
        <pc:picChg chg="add mod">
          <ac:chgData name="유상현" userId="3fcbdcfa-8d11-4da3-bb32-ba628d89dc7a" providerId="ADAL" clId="{EC5265F0-860E-41EA-B667-0DBC4D3E9887}" dt="2019-10-29T01:54:43.802" v="249" actId="1076"/>
          <ac:picMkLst>
            <pc:docMk/>
            <pc:sldMk cId="2934690659" sldId="507"/>
            <ac:picMk id="6" creationId="{466D0D50-D98E-44E9-B813-8AB4A12C0F34}"/>
          </ac:picMkLst>
        </pc:picChg>
      </pc:sldChg>
      <pc:sldChg chg="add del">
        <pc:chgData name="유상현" userId="3fcbdcfa-8d11-4da3-bb32-ba628d89dc7a" providerId="ADAL" clId="{EC5265F0-860E-41EA-B667-0DBC4D3E9887}" dt="2019-10-29T01:55:44.651" v="251" actId="47"/>
        <pc:sldMkLst>
          <pc:docMk/>
          <pc:sldMk cId="1373093513" sldId="508"/>
        </pc:sldMkLst>
      </pc:sldChg>
      <pc:sldChg chg="delSp modSp add modTransition">
        <pc:chgData name="유상현" userId="3fcbdcfa-8d11-4da3-bb32-ba628d89dc7a" providerId="ADAL" clId="{EC5265F0-860E-41EA-B667-0DBC4D3E9887}" dt="2019-10-29T02:05:35.500" v="292" actId="1076"/>
        <pc:sldMkLst>
          <pc:docMk/>
          <pc:sldMk cId="64495041" sldId="636"/>
        </pc:sldMkLst>
        <pc:spChg chg="mod">
          <ac:chgData name="유상현" userId="3fcbdcfa-8d11-4da3-bb32-ba628d89dc7a" providerId="ADAL" clId="{EC5265F0-860E-41EA-B667-0DBC4D3E9887}" dt="2019-10-29T02:05:29.659" v="290" actId="1076"/>
          <ac:spMkLst>
            <pc:docMk/>
            <pc:sldMk cId="64495041" sldId="636"/>
            <ac:spMk id="4" creationId="{00000000-0000-0000-0000-000000000000}"/>
          </ac:spMkLst>
        </pc:spChg>
        <pc:spChg chg="del">
          <ac:chgData name="유상현" userId="3fcbdcfa-8d11-4da3-bb32-ba628d89dc7a" providerId="ADAL" clId="{EC5265F0-860E-41EA-B667-0DBC4D3E9887}" dt="2019-10-29T02:05:32.660" v="291" actId="478"/>
          <ac:spMkLst>
            <pc:docMk/>
            <pc:sldMk cId="64495041" sldId="636"/>
            <ac:spMk id="6" creationId="{00000000-0000-0000-0000-000000000000}"/>
          </ac:spMkLst>
        </pc:spChg>
        <pc:picChg chg="mod">
          <ac:chgData name="유상현" userId="3fcbdcfa-8d11-4da3-bb32-ba628d89dc7a" providerId="ADAL" clId="{EC5265F0-860E-41EA-B667-0DBC4D3E9887}" dt="2019-10-29T02:05:35.500" v="292" actId="1076"/>
          <ac:picMkLst>
            <pc:docMk/>
            <pc:sldMk cId="64495041" sldId="636"/>
            <ac:picMk id="3073" creationId="{00000000-0000-0000-0000-000000000000}"/>
          </ac:picMkLst>
        </pc:picChg>
      </pc:sldChg>
      <pc:sldChg chg="addSp modSp add modTransition">
        <pc:chgData name="유상현" userId="3fcbdcfa-8d11-4da3-bb32-ba628d89dc7a" providerId="ADAL" clId="{EC5265F0-860E-41EA-B667-0DBC4D3E9887}" dt="2019-10-29T02:13:46.284" v="300" actId="14100"/>
        <pc:sldMkLst>
          <pc:docMk/>
          <pc:sldMk cId="2487347360" sldId="638"/>
        </pc:sldMkLst>
        <pc:spChg chg="mod">
          <ac:chgData name="유상현" userId="3fcbdcfa-8d11-4da3-bb32-ba628d89dc7a" providerId="ADAL" clId="{EC5265F0-860E-41EA-B667-0DBC4D3E9887}" dt="2019-10-29T02:13:36.960" v="297"/>
          <ac:spMkLst>
            <pc:docMk/>
            <pc:sldMk cId="2487347360" sldId="638"/>
            <ac:spMk id="3" creationId="{00000000-0000-0000-0000-000000000000}"/>
          </ac:spMkLst>
        </pc:spChg>
        <pc:picChg chg="add mod">
          <ac:chgData name="유상현" userId="3fcbdcfa-8d11-4da3-bb32-ba628d89dc7a" providerId="ADAL" clId="{EC5265F0-860E-41EA-B667-0DBC4D3E9887}" dt="2019-10-29T02:13:46.284" v="300" actId="14100"/>
          <ac:picMkLst>
            <pc:docMk/>
            <pc:sldMk cId="2487347360" sldId="638"/>
            <ac:picMk id="5" creationId="{B68482F8-F742-46FC-9872-E9260C503080}"/>
          </ac:picMkLst>
        </pc:picChg>
        <pc:picChg chg="mod">
          <ac:chgData name="유상현" userId="3fcbdcfa-8d11-4da3-bb32-ba628d89dc7a" providerId="ADAL" clId="{EC5265F0-860E-41EA-B667-0DBC4D3E9887}" dt="2019-10-29T02:13:34.766" v="295" actId="1076"/>
          <ac:picMkLst>
            <pc:docMk/>
            <pc:sldMk cId="2487347360" sldId="638"/>
            <ac:picMk id="2049" creationId="{00000000-0000-0000-0000-000000000000}"/>
          </ac:picMkLst>
        </pc:picChg>
      </pc:sldChg>
      <pc:sldChg chg="addSp modSp add">
        <pc:chgData name="유상현" userId="3fcbdcfa-8d11-4da3-bb32-ba628d89dc7a" providerId="ADAL" clId="{EC5265F0-860E-41EA-B667-0DBC4D3E9887}" dt="2019-10-29T01:59:15.247" v="279" actId="6549"/>
        <pc:sldMkLst>
          <pc:docMk/>
          <pc:sldMk cId="938766197" sldId="639"/>
        </pc:sldMkLst>
        <pc:spChg chg="mod">
          <ac:chgData name="유상현" userId="3fcbdcfa-8d11-4da3-bb32-ba628d89dc7a" providerId="ADAL" clId="{EC5265F0-860E-41EA-B667-0DBC4D3E9887}" dt="2019-10-29T01:58:13.781" v="271"/>
          <ac:spMkLst>
            <pc:docMk/>
            <pc:sldMk cId="938766197" sldId="639"/>
            <ac:spMk id="2" creationId="{EF1E481C-22C1-4AE1-9D41-EE1DA4043B53}"/>
          </ac:spMkLst>
        </pc:spChg>
        <pc:spChg chg="mod">
          <ac:chgData name="유상현" userId="3fcbdcfa-8d11-4da3-bb32-ba628d89dc7a" providerId="ADAL" clId="{EC5265F0-860E-41EA-B667-0DBC4D3E9887}" dt="2019-10-29T01:59:15.247" v="279" actId="6549"/>
          <ac:spMkLst>
            <pc:docMk/>
            <pc:sldMk cId="938766197" sldId="639"/>
            <ac:spMk id="3" creationId="{4EDA00D1-4D2D-4F5E-ACC2-D30F5EDF12BE}"/>
          </ac:spMkLst>
        </pc:spChg>
        <pc:picChg chg="add mod">
          <ac:chgData name="유상현" userId="3fcbdcfa-8d11-4da3-bb32-ba628d89dc7a" providerId="ADAL" clId="{EC5265F0-860E-41EA-B667-0DBC4D3E9887}" dt="2019-10-29T01:58:48.740" v="277" actId="1076"/>
          <ac:picMkLst>
            <pc:docMk/>
            <pc:sldMk cId="938766197" sldId="639"/>
            <ac:picMk id="4" creationId="{B7BCB15F-A759-4BC2-97CE-D78DEB49C129}"/>
          </ac:picMkLst>
        </pc:picChg>
      </pc:sldChg>
      <pc:sldChg chg="addSp delSp modSp add del modTransition">
        <pc:chgData name="유상현" userId="3fcbdcfa-8d11-4da3-bb32-ba628d89dc7a" providerId="ADAL" clId="{EC5265F0-860E-41EA-B667-0DBC4D3E9887}" dt="2019-10-29T01:57:51.597" v="269"/>
        <pc:sldMkLst>
          <pc:docMk/>
          <pc:sldMk cId="2212189504" sldId="639"/>
        </pc:sldMkLst>
        <pc:spChg chg="mod">
          <ac:chgData name="유상현" userId="3fcbdcfa-8d11-4da3-bb32-ba628d89dc7a" providerId="ADAL" clId="{EC5265F0-860E-41EA-B667-0DBC4D3E9887}" dt="2019-10-29T01:57:32.372" v="261" actId="1076"/>
          <ac:spMkLst>
            <pc:docMk/>
            <pc:sldMk cId="2212189504" sldId="639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57:51.597" v="269"/>
          <ac:spMkLst>
            <pc:docMk/>
            <pc:sldMk cId="2212189504" sldId="639"/>
            <ac:spMk id="3" creationId="{00000000-0000-0000-0000-000000000000}"/>
          </ac:spMkLst>
        </pc:spChg>
        <pc:spChg chg="add del mod">
          <ac:chgData name="유상현" userId="3fcbdcfa-8d11-4da3-bb32-ba628d89dc7a" providerId="ADAL" clId="{EC5265F0-860E-41EA-B667-0DBC4D3E9887}" dt="2019-10-29T01:57:51.085" v="267"/>
          <ac:spMkLst>
            <pc:docMk/>
            <pc:sldMk cId="2212189504" sldId="639"/>
            <ac:spMk id="4" creationId="{2E9D6024-C3E3-4359-B089-4A2A90C168CD}"/>
          </ac:spMkLst>
        </pc:spChg>
      </pc:sldChg>
      <pc:sldChg chg="addSp delSp modSp add">
        <pc:chgData name="유상현" userId="3fcbdcfa-8d11-4da3-bb32-ba628d89dc7a" providerId="ADAL" clId="{EC5265F0-860E-41EA-B667-0DBC4D3E9887}" dt="2019-10-29T02:15:55.684" v="333" actId="1076"/>
        <pc:sldMkLst>
          <pc:docMk/>
          <pc:sldMk cId="3038027253" sldId="640"/>
        </pc:sldMkLst>
        <pc:spChg chg="mod">
          <ac:chgData name="유상현" userId="3fcbdcfa-8d11-4da3-bb32-ba628d89dc7a" providerId="ADAL" clId="{EC5265F0-860E-41EA-B667-0DBC4D3E9887}" dt="2019-10-29T02:15:49.716" v="332" actId="6549"/>
          <ac:spMkLst>
            <pc:docMk/>
            <pc:sldMk cId="3038027253" sldId="640"/>
            <ac:spMk id="3" creationId="{4EDA00D1-4D2D-4F5E-ACC2-D30F5EDF12BE}"/>
          </ac:spMkLst>
        </pc:spChg>
        <pc:picChg chg="del">
          <ac:chgData name="유상현" userId="3fcbdcfa-8d11-4da3-bb32-ba628d89dc7a" providerId="ADAL" clId="{EC5265F0-860E-41EA-B667-0DBC4D3E9887}" dt="2019-10-29T02:00:08.159" v="281" actId="478"/>
          <ac:picMkLst>
            <pc:docMk/>
            <pc:sldMk cId="3038027253" sldId="640"/>
            <ac:picMk id="4" creationId="{B7BCB15F-A759-4BC2-97CE-D78DEB49C129}"/>
          </ac:picMkLst>
        </pc:picChg>
        <pc:picChg chg="add mod">
          <ac:chgData name="유상현" userId="3fcbdcfa-8d11-4da3-bb32-ba628d89dc7a" providerId="ADAL" clId="{EC5265F0-860E-41EA-B667-0DBC4D3E9887}" dt="2019-10-29T02:15:55.684" v="333" actId="1076"/>
          <ac:picMkLst>
            <pc:docMk/>
            <pc:sldMk cId="3038027253" sldId="640"/>
            <ac:picMk id="5" creationId="{C6EF26E7-8918-4555-A5B1-34890BBBD5CE}"/>
          </ac:picMkLst>
        </pc:picChg>
        <pc:picChg chg="add del mod">
          <ac:chgData name="유상현" userId="3fcbdcfa-8d11-4da3-bb32-ba628d89dc7a" providerId="ADAL" clId="{EC5265F0-860E-41EA-B667-0DBC4D3E9887}" dt="2019-10-29T02:04:41.870" v="284" actId="478"/>
          <ac:picMkLst>
            <pc:docMk/>
            <pc:sldMk cId="3038027253" sldId="640"/>
            <ac:picMk id="6" creationId="{3F61140F-741E-4E93-86D0-723B78D5CCE1}"/>
          </ac:picMkLst>
        </pc:picChg>
        <pc:picChg chg="add mod">
          <ac:chgData name="유상현" userId="3fcbdcfa-8d11-4da3-bb32-ba628d89dc7a" providerId="ADAL" clId="{EC5265F0-860E-41EA-B667-0DBC4D3E9887}" dt="2019-10-29T02:05:13.651" v="288" actId="1076"/>
          <ac:picMkLst>
            <pc:docMk/>
            <pc:sldMk cId="3038027253" sldId="640"/>
            <ac:picMk id="7" creationId="{6BE5762C-4EF7-4C16-B16B-58EB53F749C0}"/>
          </ac:picMkLst>
        </pc:picChg>
      </pc:sldChg>
      <pc:sldChg chg="modSp add modTransition">
        <pc:chgData name="유상현" userId="3fcbdcfa-8d11-4da3-bb32-ba628d89dc7a" providerId="ADAL" clId="{EC5265F0-860E-41EA-B667-0DBC4D3E9887}" dt="2019-10-29T02:06:55.372" v="294" actId="27636"/>
        <pc:sldMkLst>
          <pc:docMk/>
          <pc:sldMk cId="3773591071" sldId="641"/>
        </pc:sldMkLst>
        <pc:spChg chg="mod">
          <ac:chgData name="유상현" userId="3fcbdcfa-8d11-4da3-bb32-ba628d89dc7a" providerId="ADAL" clId="{EC5265F0-860E-41EA-B667-0DBC4D3E9887}" dt="2019-10-29T02:06:55.372" v="294" actId="27636"/>
          <ac:spMkLst>
            <pc:docMk/>
            <pc:sldMk cId="3773591071" sldId="641"/>
            <ac:spMk id="3" creationId="{00000000-0000-0000-0000-000000000000}"/>
          </ac:spMkLst>
        </pc:spChg>
      </pc:sldChg>
      <pc:sldChg chg="add modTransition">
        <pc:chgData name="유상현" userId="3fcbdcfa-8d11-4da3-bb32-ba628d89dc7a" providerId="ADAL" clId="{EC5265F0-860E-41EA-B667-0DBC4D3E9887}" dt="2019-10-29T02:16:57.593" v="334"/>
        <pc:sldMkLst>
          <pc:docMk/>
          <pc:sldMk cId="1588382107" sldId="642"/>
        </pc:sldMkLst>
      </pc:sldChg>
      <pc:sldChg chg="modSp add modTransition">
        <pc:chgData name="유상현" userId="3fcbdcfa-8d11-4da3-bb32-ba628d89dc7a" providerId="ADAL" clId="{EC5265F0-860E-41EA-B667-0DBC4D3E9887}" dt="2019-10-29T02:20:02.036" v="336" actId="1076"/>
        <pc:sldMkLst>
          <pc:docMk/>
          <pc:sldMk cId="139122336" sldId="643"/>
        </pc:sldMkLst>
        <pc:picChg chg="mod">
          <ac:chgData name="유상현" userId="3fcbdcfa-8d11-4da3-bb32-ba628d89dc7a" providerId="ADAL" clId="{EC5265F0-860E-41EA-B667-0DBC4D3E9887}" dt="2019-10-29T02:20:02.036" v="336" actId="1076"/>
          <ac:picMkLst>
            <pc:docMk/>
            <pc:sldMk cId="139122336" sldId="643"/>
            <ac:picMk id="2050" creationId="{00000000-0000-0000-0000-000000000000}"/>
          </ac:picMkLst>
        </pc:picChg>
      </pc:sldChg>
      <pc:sldChg chg="addSp modSp add">
        <pc:chgData name="유상현" userId="3fcbdcfa-8d11-4da3-bb32-ba628d89dc7a" providerId="ADAL" clId="{EC5265F0-860E-41EA-B667-0DBC4D3E9887}" dt="2019-10-29T02:21:01.005" v="376" actId="14100"/>
        <pc:sldMkLst>
          <pc:docMk/>
          <pc:sldMk cId="1617984422" sldId="644"/>
        </pc:sldMkLst>
        <pc:spChg chg="mod">
          <ac:chgData name="유상현" userId="3fcbdcfa-8d11-4da3-bb32-ba628d89dc7a" providerId="ADAL" clId="{EC5265F0-860E-41EA-B667-0DBC4D3E9887}" dt="2019-10-29T02:20:32.364" v="371"/>
          <ac:spMkLst>
            <pc:docMk/>
            <pc:sldMk cId="1617984422" sldId="644"/>
            <ac:spMk id="2" creationId="{D6D11AAE-A87E-49CE-9D62-1645C7F08026}"/>
          </ac:spMkLst>
        </pc:spChg>
        <pc:spChg chg="mod">
          <ac:chgData name="유상현" userId="3fcbdcfa-8d11-4da3-bb32-ba628d89dc7a" providerId="ADAL" clId="{EC5265F0-860E-41EA-B667-0DBC4D3E9887}" dt="2019-10-29T02:20:42.543" v="373" actId="14"/>
          <ac:spMkLst>
            <pc:docMk/>
            <pc:sldMk cId="1617984422" sldId="644"/>
            <ac:spMk id="3" creationId="{27BBE502-550B-49DC-81B9-C4C8C2DE4BE8}"/>
          </ac:spMkLst>
        </pc:spChg>
        <pc:picChg chg="add mod">
          <ac:chgData name="유상현" userId="3fcbdcfa-8d11-4da3-bb32-ba628d89dc7a" providerId="ADAL" clId="{EC5265F0-860E-41EA-B667-0DBC4D3E9887}" dt="2019-10-29T02:21:01.005" v="376" actId="14100"/>
          <ac:picMkLst>
            <pc:docMk/>
            <pc:sldMk cId="1617984422" sldId="644"/>
            <ac:picMk id="4" creationId="{2FE679EF-A29E-48C8-8000-CFB4FAFBD51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4D0BE-B762-43B9-9683-BB57B5AAD27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08C4A-5753-4325-A18C-A5AC98C60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5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B2A3C-D779-46E4-8C47-F847708B1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093518-BE3E-4317-9092-773DE5069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C32B9-89AE-4BD8-9293-5BE54C3A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37F98-8D84-46F3-933A-5CCD71C7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9E3E2-2A7B-4D19-A57A-016C136C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0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ECF11-1A32-450F-9C7B-8F6624AA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120ED3-73E8-4A28-969C-19CF5FBB8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29246-4E77-4A86-8B13-E3DC8AE4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072CE-557E-42F7-8E03-30992E85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726BD-6128-41B2-90F0-7872C037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1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37AD67-161D-4E87-BB27-DB83D1E36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CD69EA-AFCA-42A8-AF68-852A56D0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D5F49-76AB-4ACF-98F0-BD673243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F2C11-D41E-4A44-8BA6-19B6B18A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B7DF4-2343-4DBB-8C49-D4D32D6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1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4D0C9-3CDB-40FB-B3CE-AD1B48F7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D74EC-27AF-4EF9-B47E-6B7C1C14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v"/>
              <a:defRPr/>
            </a:lvl4pPr>
            <a:lvl5pPr marL="2057400" indent="-228600"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D5B0F-9F51-4FBF-9BE4-77B73C5B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E131B-C0AF-4211-8DA0-85547694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2B439-564B-46D5-87EB-F6989B4A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9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97D10-1FB1-447E-B8F3-A218B6FB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BBF8D-F815-4894-92BA-CED671DB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AD3C4-9835-40B6-8037-CB000282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4184D-413E-494A-BF19-E4A8D0C8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C1346-9261-4A97-9BB9-6F9653BA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1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440B-48AE-4075-8A9B-7D3B0DF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A4DDC-CCD9-4D46-9927-CC6D4FAD6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445B4-8145-4B87-9A5D-CAD933AFD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EE372-80F2-4FF4-B53E-ADA89177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B48E9-BC40-4425-B214-94DC3213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9123A-3352-4C15-919B-390F911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2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15571-691B-46F4-B7F4-9875DD0F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94AE4-DF40-414C-A0AF-B4ABB9C45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5F065-0CA9-4F20-8C36-9FAFD904D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EAE2B2-3FD1-433D-B35E-93271E621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D8A0B-EB0B-4B9E-BCB1-37E2CBC9B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79349-9724-433C-A545-5332D143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F72B95-9B9F-4E27-9C16-C07A6959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0743-8143-4BF9-8505-58228C27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1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6920D-292E-4686-A77E-E6BACD73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58B2E8-9416-4826-8660-D1E614AA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95350F-D655-4EBF-BCA4-71BA285F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2B3F4F-AC33-48F5-B850-4168DC3D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FB0362-A796-408E-B244-415484FE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FCAB4A-EA2A-41F3-B6AE-E7655685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FAD761-4110-4DA7-B6EE-109F7C44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B8D0B-047E-494E-A3A8-6EC08918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58419-AC74-4168-A609-17E9B3832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3F450-0F64-4BE1-B25D-7FB6F68D6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D54F3-54E0-41A2-AFCB-ABC3A258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A704B-8CA0-4920-BD06-FF9F5299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2EAC0-063A-49E1-890F-5746F1FD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36654-B8A0-4C7F-BEAB-B7ACD0E9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B9F36F-B2F7-4D04-821A-FE170B7D8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D7929-2C71-480F-A91D-D78B46954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0C6BB-E2BC-4594-9419-DCB5623B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0E819-DB47-4D39-919A-38ECFC0A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00091-F3BE-46D2-9E35-316B38D7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1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23B0E0-64AB-4A05-80AD-666EEF7F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FC93A-0B51-492E-8885-B0D38C99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0D3671-DFF7-46DA-A85E-D4A207F7DE6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396161"/>
            <a:ext cx="1600200" cy="4618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C5B1A1-8A3A-434B-9E3B-F0AF0CDA1389}"/>
              </a:ext>
            </a:extLst>
          </p:cNvPr>
          <p:cNvSpPr/>
          <p:nvPr userDrawn="1"/>
        </p:nvSpPr>
        <p:spPr>
          <a:xfrm>
            <a:off x="1544596" y="6396161"/>
            <a:ext cx="9809204" cy="461839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F998-84C9-4EDC-9D3E-704070BE8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9485" y="6444517"/>
            <a:ext cx="560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F80F95D7-61C5-4A40-A124-D78A79B629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4AA1DD-2474-4F9B-9385-1F569C359A80}"/>
              </a:ext>
            </a:extLst>
          </p:cNvPr>
          <p:cNvSpPr/>
          <p:nvPr userDrawn="1"/>
        </p:nvSpPr>
        <p:spPr>
          <a:xfrm>
            <a:off x="0" y="0"/>
            <a:ext cx="11353800" cy="365125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6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hyperlink" Target="https://code.jquer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0832D15-A8F2-44A3-8953-914A6E3A4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6600" dirty="0">
                <a:solidFill>
                  <a:srgbClr val="FFFFFF"/>
                </a:solidFill>
              </a:rPr>
              <a:t>웹 기술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12D3A4-A9F1-420B-ABB0-A1F9AC22D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</a:rPr>
              <a:t>09</a:t>
            </a:r>
            <a:r>
              <a:rPr lang="ko-KR" altLang="en-US" sz="1800" dirty="0">
                <a:solidFill>
                  <a:srgbClr val="000000"/>
                </a:solidFill>
              </a:rPr>
              <a:t>주</a:t>
            </a:r>
            <a:r>
              <a:rPr lang="en-US" altLang="ko-KR" sz="1800" dirty="0">
                <a:solidFill>
                  <a:srgbClr val="000000"/>
                </a:solidFill>
              </a:rPr>
              <a:t>-</a:t>
            </a:r>
            <a:r>
              <a:rPr lang="ko-KR" altLang="en-US" sz="1800" dirty="0"/>
              <a:t>이벤트 및 </a:t>
            </a:r>
            <a:r>
              <a:rPr lang="ko-KR" altLang="en-US" sz="1800" dirty="0" err="1"/>
              <a:t>제이쿼리</a:t>
            </a:r>
            <a:r>
              <a:rPr lang="ko-KR" altLang="en-US" sz="1800" dirty="0"/>
              <a:t> 기초</a:t>
            </a:r>
            <a:endParaRPr lang="ko-KR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8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DOM </a:t>
            </a:r>
            <a:r>
              <a:rPr lang="ko-KR" altLang="en-US"/>
              <a:t>객체의 </a:t>
            </a:r>
            <a:r>
              <a:rPr lang="en-US" altLang="ko-KR"/>
              <a:t>addEventListener() </a:t>
            </a:r>
            <a:r>
              <a:rPr lang="ko-KR" altLang="en-US"/>
              <a:t>메소드 활용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640080" lvl="2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99656" y="5245969"/>
            <a:ext cx="66967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over);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over()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등록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716" y="2294197"/>
            <a:ext cx="7835265" cy="23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1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030" y="4077438"/>
            <a:ext cx="2475729" cy="20282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/>
              <a:t>사용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47528" y="1450200"/>
            <a:ext cx="5702862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en-US" altLang="ko-KR" sz="1200" dirty="0" err="1"/>
              <a:t>addEventListener</a:t>
            </a:r>
            <a:r>
              <a:rPr lang="en-US" altLang="ko-KR" sz="1200" dirty="0"/>
              <a:t>()</a:t>
            </a:r>
            <a:r>
              <a:rPr lang="ko-KR" altLang="en-US" sz="1200" dirty="0"/>
              <a:t>를 이용한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p;</a:t>
            </a:r>
          </a:p>
          <a:p>
            <a:pPr defTabSz="180000"/>
            <a:r>
              <a:rPr lang="en-US" altLang="ko-KR" sz="1200" b="1" dirty="0"/>
              <a:t>function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() { </a:t>
            </a:r>
            <a:r>
              <a:rPr lang="en-US" altLang="ko-KR" sz="1200" dirty="0"/>
              <a:t>// </a:t>
            </a:r>
            <a:r>
              <a:rPr lang="ko-KR" altLang="en-US" sz="1200" dirty="0"/>
              <a:t>문서가 완전히 </a:t>
            </a:r>
            <a:r>
              <a:rPr lang="ko-KR" altLang="en-US" sz="1200" dirty="0" err="1"/>
              <a:t>로드되었을</a:t>
            </a:r>
            <a:r>
              <a:rPr lang="ko-KR" altLang="en-US" sz="1200" dirty="0"/>
              <a:t> 때 호출</a:t>
            </a:r>
          </a:p>
          <a:p>
            <a:pPr defTabSz="180000"/>
            <a:r>
              <a:rPr lang="en-US" altLang="ko-KR" sz="1200" dirty="0"/>
              <a:t>	p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("p");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C00000"/>
                </a:solidFill>
              </a:rPr>
              <a:t>p.addEventListener</a:t>
            </a:r>
            <a:r>
              <a:rPr lang="en-US" altLang="ko-KR" sz="1200" b="1" dirty="0">
                <a:solidFill>
                  <a:srgbClr val="C00000"/>
                </a:solidFill>
              </a:rPr>
              <a:t>("</a:t>
            </a:r>
            <a:r>
              <a:rPr lang="en-US" altLang="ko-KR" sz="1200" b="1" dirty="0" err="1">
                <a:solidFill>
                  <a:srgbClr val="C00000"/>
                </a:solidFill>
              </a:rPr>
              <a:t>mouseover</a:t>
            </a:r>
            <a:r>
              <a:rPr lang="en-US" altLang="ko-KR" sz="1200" b="1" dirty="0">
                <a:solidFill>
                  <a:srgbClr val="C00000"/>
                </a:solidFill>
              </a:rPr>
              <a:t>", over); </a:t>
            </a:r>
            <a:r>
              <a:rPr lang="en-US" altLang="ko-KR" sz="1200" dirty="0"/>
              <a:t>//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C00000"/>
                </a:solidFill>
              </a:rPr>
              <a:t>p.addEventListener</a:t>
            </a:r>
            <a:r>
              <a:rPr lang="en-US" altLang="ko-KR" sz="1200" b="1" dirty="0">
                <a:solidFill>
                  <a:srgbClr val="C00000"/>
                </a:solidFill>
              </a:rPr>
              <a:t>("</a:t>
            </a:r>
            <a:r>
              <a:rPr lang="en-US" altLang="ko-KR" sz="1200" b="1" dirty="0" err="1">
                <a:solidFill>
                  <a:srgbClr val="C00000"/>
                </a:solidFill>
              </a:rPr>
              <a:t>mouseout</a:t>
            </a:r>
            <a:r>
              <a:rPr lang="en-US" altLang="ko-KR" sz="1200" b="1" dirty="0">
                <a:solidFill>
                  <a:srgbClr val="C00000"/>
                </a:solidFill>
              </a:rPr>
              <a:t>", out); </a:t>
            </a:r>
            <a:r>
              <a:rPr lang="en-US" altLang="ko-KR" sz="1200" dirty="0"/>
              <a:t>// </a:t>
            </a:r>
            <a:r>
              <a:rPr lang="ko-KR" altLang="en-US" sz="1200" dirty="0"/>
              <a:t>이벤트 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over()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p.style.backgroundColor</a:t>
            </a:r>
            <a:r>
              <a:rPr lang="en-US" altLang="ko-KR" sz="1200" dirty="0"/>
              <a:t>="orchid";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out()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p.style.backgroundColor</a:t>
            </a:r>
            <a:r>
              <a:rPr lang="en-US" altLang="ko-KR" sz="1200" dirty="0"/>
              <a:t>="white";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addEventListener</a:t>
            </a:r>
            <a:r>
              <a:rPr lang="en-US" altLang="ko-KR" sz="1200" dirty="0"/>
              <a:t>()</a:t>
            </a:r>
            <a:r>
              <a:rPr lang="ko-KR" altLang="en-US" sz="1200" dirty="0"/>
              <a:t>를 이용한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</a:t>
            </a:r>
            <a:r>
              <a:rPr lang="en-US" altLang="ko-KR" sz="1200" b="1" dirty="0"/>
              <a:t>id="p"</a:t>
            </a:r>
            <a:r>
              <a:rPr lang="en-US" altLang="ko-KR" sz="1200" dirty="0"/>
              <a:t>&gt;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152779" y="5157192"/>
            <a:ext cx="1528052" cy="442674"/>
          </a:xfrm>
          <a:prstGeom prst="wedgeRoundRectCallout">
            <a:avLst>
              <a:gd name="adj1" fmla="val 78905"/>
              <a:gd name="adj2" fmla="val 771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이곳에 마우스를 올리면 배경색 변함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272" y="1628800"/>
            <a:ext cx="2475729" cy="20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7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익명 함수로 이벤트 리스너 작성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익명 함수</a:t>
            </a:r>
            <a:r>
              <a:rPr lang="en-US" altLang="ko-KR" dirty="0"/>
              <a:t>(anonymous function)</a:t>
            </a:r>
          </a:p>
          <a:p>
            <a:pPr lvl="1"/>
            <a:r>
              <a:rPr lang="ko-KR" altLang="en-US" dirty="0"/>
              <a:t>함수 이름 없이 필요한 곳에 함수의 코드를 바로 작성</a:t>
            </a:r>
            <a:endParaRPr lang="en-US" altLang="ko-KR" dirty="0"/>
          </a:p>
          <a:p>
            <a:pPr marL="640080" lvl="2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코드가 짧거나 한 곳에서만 사용하는 경우</a:t>
            </a:r>
            <a:r>
              <a:rPr lang="en-US" altLang="ko-KR" dirty="0"/>
              <a:t>, </a:t>
            </a:r>
            <a:r>
              <a:rPr lang="ko-KR" altLang="en-US" dirty="0"/>
              <a:t>익명 함수 편리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640" y="2674948"/>
            <a:ext cx="73448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function ()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"orchid"; };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익명 함수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55640" y="3049073"/>
            <a:ext cx="734481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function ()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"orchid"; }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익명 함수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600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익명 함수로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9536" y="1619215"/>
            <a:ext cx="5256584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익명 함수로 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p;</a:t>
            </a:r>
          </a:p>
          <a:p>
            <a:pPr defTabSz="180000"/>
            <a:r>
              <a:rPr lang="en-US" altLang="ko-KR" sz="1200" b="1" dirty="0"/>
              <a:t>function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() { </a:t>
            </a:r>
            <a:r>
              <a:rPr lang="en-US" altLang="ko-KR" sz="1200" dirty="0"/>
              <a:t>// </a:t>
            </a:r>
            <a:r>
              <a:rPr lang="ko-KR" altLang="en-US" sz="1200" dirty="0"/>
              <a:t>문서가 완전히 </a:t>
            </a:r>
            <a:r>
              <a:rPr lang="ko-KR" altLang="en-US" sz="1200" dirty="0" err="1"/>
              <a:t>로드되었을</a:t>
            </a:r>
            <a:r>
              <a:rPr lang="ko-KR" altLang="en-US" sz="1200" dirty="0"/>
              <a:t> 때 호출</a:t>
            </a:r>
          </a:p>
          <a:p>
            <a:pPr defTabSz="180000"/>
            <a:r>
              <a:rPr lang="en-US" altLang="ko-KR" sz="1200" dirty="0"/>
              <a:t>	p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("p");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p.onmouseover</a:t>
            </a:r>
            <a:r>
              <a:rPr lang="en-US" altLang="ko-KR" sz="1200" dirty="0"/>
              <a:t> = </a:t>
            </a:r>
            <a:r>
              <a:rPr lang="en-US" altLang="ko-KR" sz="1200" b="1" dirty="0"/>
              <a:t>function () { </a:t>
            </a:r>
            <a:r>
              <a:rPr lang="en-US" altLang="ko-KR" sz="1200" dirty="0"/>
              <a:t>// </a:t>
            </a:r>
            <a:r>
              <a:rPr lang="ko-KR" altLang="en-US" sz="1200" dirty="0"/>
              <a:t>익명 함수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b="1" dirty="0" err="1"/>
              <a:t>this.style.backgroundColor</a:t>
            </a:r>
            <a:r>
              <a:rPr lang="en-US" altLang="ko-KR" sz="1200" b="1" dirty="0"/>
              <a:t> = "orchid";</a:t>
            </a:r>
          </a:p>
          <a:p>
            <a:pPr defTabSz="180000"/>
            <a:r>
              <a:rPr lang="en-US" altLang="ko-KR" sz="1200" b="1" dirty="0"/>
              <a:t>	};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mouseout</a:t>
            </a:r>
            <a:r>
              <a:rPr lang="en-US" altLang="ko-KR" sz="1200" dirty="0"/>
              <a:t>", </a:t>
            </a:r>
          </a:p>
          <a:p>
            <a:pPr defTabSz="180000"/>
            <a:r>
              <a:rPr lang="en-US" altLang="ko-KR" sz="1200" b="1" dirty="0"/>
              <a:t>		function () { </a:t>
            </a:r>
            <a:r>
              <a:rPr lang="en-US" altLang="ko-KR" sz="1200" b="1" dirty="0" err="1"/>
              <a:t>this.style.backgroundColor</a:t>
            </a:r>
            <a:r>
              <a:rPr lang="en-US" altLang="ko-KR" sz="1200" b="1" dirty="0"/>
              <a:t>="white"; } </a:t>
            </a:r>
            <a:r>
              <a:rPr lang="en-US" altLang="ko-KR" sz="1200" dirty="0"/>
              <a:t>// </a:t>
            </a:r>
            <a:r>
              <a:rPr lang="ko-KR" altLang="en-US" sz="1200" dirty="0"/>
              <a:t>익명 함수</a:t>
            </a:r>
          </a:p>
          <a:p>
            <a:pPr defTabSz="180000"/>
            <a:r>
              <a:rPr lang="en-US" altLang="ko-KR" sz="1200" dirty="0"/>
              <a:t>	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익명 함수로 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</a:t>
            </a:r>
            <a:r>
              <a:rPr lang="en-US" altLang="ko-KR" sz="1200" b="1" dirty="0"/>
              <a:t> id="p"</a:t>
            </a:r>
            <a:r>
              <a:rPr lang="en-US" altLang="ko-KR" sz="1200" dirty="0"/>
              <a:t>&gt;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1700809"/>
            <a:ext cx="2750840" cy="19413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497" y="3789041"/>
            <a:ext cx="2750840" cy="19413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32911" y="5629500"/>
            <a:ext cx="1528052" cy="442674"/>
          </a:xfrm>
          <a:prstGeom prst="wedgeRoundRectCallout">
            <a:avLst>
              <a:gd name="adj1" fmla="val 74401"/>
              <a:gd name="adj2" fmla="val -672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이곳에 마우스를 올리면 배경색 변함</a:t>
            </a:r>
          </a:p>
        </p:txBody>
      </p:sp>
    </p:spTree>
    <p:extLst>
      <p:ext uri="{BB962C8B-B14F-4D97-AF65-F5344CB8AC3E}">
        <p14:creationId xmlns:p14="http://schemas.microsoft.com/office/powerpoint/2010/main" val="2392562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 방법 </a:t>
            </a:r>
            <a:r>
              <a:rPr lang="en-US" altLang="ko-KR" dirty="0"/>
              <a:t>4 </a:t>
            </a:r>
            <a:r>
              <a:rPr lang="ko-KR" altLang="en-US" dirty="0"/>
              <a:t>가지 비교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007272" y="2365891"/>
            <a:ext cx="5328592" cy="671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&lt;p id="p" </a:t>
            </a:r>
            <a:r>
              <a:rPr lang="en-US" altLang="ko-KR" sz="1200" dirty="0" err="1"/>
              <a:t>onmouseover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this.style.backgroundColor</a:t>
            </a:r>
            <a:r>
              <a:rPr lang="en-US" altLang="ko-KR" sz="1200" dirty="0"/>
              <a:t>='orchid'"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&lt;/p&gt;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07272" y="3374004"/>
            <a:ext cx="5328592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dirty="0"/>
              <a:t>function over()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p.style.backgroundColor</a:t>
            </a:r>
            <a:r>
              <a:rPr lang="en-US" altLang="ko-KR" sz="1200" dirty="0"/>
              <a:t>="orchid";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 err="1"/>
              <a:t>p.onmouseover</a:t>
            </a:r>
            <a:r>
              <a:rPr lang="en-US" altLang="ko-KR" sz="1200" dirty="0"/>
              <a:t> = over;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007768" y="4509121"/>
            <a:ext cx="5328096" cy="4320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dirty="0" err="1"/>
              <a:t>p.addEventListener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mouseover</a:t>
            </a:r>
            <a:r>
              <a:rPr lang="en-US" altLang="ko-KR" sz="1200" dirty="0"/>
              <a:t>", over);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007768" y="5229200"/>
            <a:ext cx="5328096" cy="285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p.onmouseover</a:t>
            </a:r>
            <a:r>
              <a:rPr lang="en-US" altLang="ko-KR" sz="1200" dirty="0"/>
              <a:t> = function () { </a:t>
            </a:r>
            <a:r>
              <a:rPr lang="en-US" altLang="ko-KR" sz="1200" dirty="0" err="1"/>
              <a:t>this.style.backgroundColor</a:t>
            </a:r>
            <a:r>
              <a:rPr lang="en-US" altLang="ko-KR" sz="1200" dirty="0"/>
              <a:t>="orchid"; };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79080" y="2365892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(1) HTML </a:t>
            </a:r>
            <a:r>
              <a:rPr lang="ko-KR" altLang="en-US" sz="1200" dirty="0"/>
              <a:t>태그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79080" y="3301996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(2)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endParaRPr lang="en-US" altLang="ko-KR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프로퍼티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279081" y="4437113"/>
            <a:ext cx="1694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(3) </a:t>
            </a:r>
            <a:r>
              <a:rPr lang="en-US" altLang="ko-KR" sz="1200" dirty="0" err="1"/>
              <a:t>addEventListener</a:t>
            </a:r>
            <a:r>
              <a:rPr lang="en-US" altLang="ko-KR" sz="1200" dirty="0"/>
              <a:t>()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이용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9080" y="5157193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(4) </a:t>
            </a:r>
            <a:r>
              <a:rPr lang="ko-KR" altLang="en-US" sz="1200" dirty="0"/>
              <a:t>익명</a:t>
            </a:r>
            <a:r>
              <a:rPr lang="en-US" altLang="ko-KR" sz="1200" dirty="0"/>
              <a:t> </a:t>
            </a:r>
            <a:r>
              <a:rPr lang="ko-KR" altLang="en-US" sz="1200" dirty="0"/>
              <a:t>함수 이용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007768" y="5805265"/>
            <a:ext cx="5328096" cy="665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p.addEventListener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mouseover</a:t>
            </a:r>
            <a:r>
              <a:rPr lang="en-US" altLang="ko-KR" sz="1200" dirty="0"/>
              <a:t>", </a:t>
            </a:r>
          </a:p>
          <a:p>
            <a:pPr defTabSz="180000"/>
            <a:r>
              <a:rPr lang="en-US" altLang="ko-KR" sz="1200" dirty="0"/>
              <a:t>	function () { </a:t>
            </a:r>
            <a:r>
              <a:rPr lang="en-US" altLang="ko-KR" sz="1200" dirty="0" err="1"/>
              <a:t>this.style.backgroundColor</a:t>
            </a:r>
            <a:r>
              <a:rPr lang="en-US" altLang="ko-KR" sz="1200" dirty="0"/>
              <a:t>="orchid"; } </a:t>
            </a:r>
          </a:p>
          <a:p>
            <a:pPr defTabSz="180000"/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79080" y="5805265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(5) </a:t>
            </a:r>
            <a:r>
              <a:rPr lang="ko-KR" altLang="en-US" sz="1200" dirty="0"/>
              <a:t>익명</a:t>
            </a:r>
            <a:r>
              <a:rPr lang="en-US" altLang="ko-KR" sz="1200" dirty="0"/>
              <a:t> </a:t>
            </a:r>
            <a:r>
              <a:rPr lang="ko-KR" altLang="en-US" sz="1200" dirty="0"/>
              <a:t>함수 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73134" y="1388142"/>
            <a:ext cx="536273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over() {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="orchid";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23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객체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이벤트 객체</a:t>
            </a:r>
            <a:r>
              <a:rPr lang="en-US" altLang="ko-KR" dirty="0"/>
              <a:t>(event object)</a:t>
            </a:r>
          </a:p>
          <a:p>
            <a:pPr lvl="1"/>
            <a:r>
              <a:rPr lang="ko-KR" altLang="en-US" dirty="0"/>
              <a:t>발생한 이벤트에 관련된 다양한 정보를 담은 객체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mousedown</a:t>
            </a:r>
            <a:r>
              <a:rPr lang="en-US" altLang="ko-KR" dirty="0"/>
              <a:t> </a:t>
            </a:r>
            <a:r>
              <a:rPr lang="ko-KR" altLang="en-US" dirty="0"/>
              <a:t>이벤트의 경우</a:t>
            </a:r>
            <a:r>
              <a:rPr lang="en-US" altLang="ko-KR" dirty="0"/>
              <a:t>, </a:t>
            </a:r>
            <a:r>
              <a:rPr lang="ko-KR" altLang="en-US" dirty="0"/>
              <a:t>마우스 좌표와 버튼 번호 등</a:t>
            </a:r>
          </a:p>
          <a:p>
            <a:pPr marL="365760" lvl="1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keydown</a:t>
            </a:r>
            <a:r>
              <a:rPr lang="en-US" altLang="ko-KR" dirty="0"/>
              <a:t> </a:t>
            </a:r>
            <a:r>
              <a:rPr lang="ko-KR" altLang="en-US" dirty="0"/>
              <a:t>이벤트의 경우</a:t>
            </a:r>
            <a:r>
              <a:rPr lang="en-US" altLang="ko-KR" dirty="0"/>
              <a:t>, </a:t>
            </a:r>
            <a:r>
              <a:rPr lang="ko-KR" altLang="en-US" dirty="0"/>
              <a:t>키 </a:t>
            </a:r>
            <a:r>
              <a:rPr lang="en-US" altLang="ko-KR" dirty="0" err="1"/>
              <a:t>코드</a:t>
            </a:r>
            <a:r>
              <a:rPr lang="en-US" altLang="ko-KR" dirty="0"/>
              <a:t> 값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 fontAlgn="base"/>
            <a:r>
              <a:rPr lang="ko-KR" altLang="en-US" dirty="0"/>
              <a:t>이벤트가 처리되고 나면 이벤트 객체 소멸</a:t>
            </a:r>
          </a:p>
          <a:p>
            <a:pPr marL="36576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007436" y="4001294"/>
            <a:ext cx="5392273" cy="2828616"/>
            <a:chOff x="1816935" y="3721241"/>
            <a:chExt cx="5392273" cy="28286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6935" y="3721241"/>
              <a:ext cx="2744872" cy="200097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3750" y="5342364"/>
              <a:ext cx="212697" cy="307851"/>
            </a:xfrm>
            <a:prstGeom prst="rect">
              <a:avLst/>
            </a:prstGeom>
            <a:solidFill>
              <a:srgbClr val="FF0000"/>
            </a:solidFill>
          </p:spPr>
        </p:pic>
        <p:grpSp>
          <p:nvGrpSpPr>
            <p:cNvPr id="8" name="그룹 7"/>
            <p:cNvGrpSpPr/>
            <p:nvPr/>
          </p:nvGrpSpPr>
          <p:grpSpPr>
            <a:xfrm>
              <a:off x="4121191" y="5615096"/>
              <a:ext cx="720080" cy="934761"/>
              <a:chOff x="3200521" y="4630057"/>
              <a:chExt cx="720080" cy="93476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200521" y="4795377"/>
                <a:ext cx="7200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dirty="0">
                    <a:sym typeface="Wingdings" panose="05000000000000000000" pitchFamily="2" charset="2"/>
                  </a:rPr>
                  <a:t></a:t>
                </a:r>
                <a:endParaRPr lang="ko-KR" altLang="en-US" sz="4400" dirty="0"/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3229429" y="4630057"/>
                <a:ext cx="90714" cy="486229"/>
              </a:xfrm>
              <a:custGeom>
                <a:avLst/>
                <a:gdLst>
                  <a:gd name="connsiteX0" fmla="*/ 90714 w 90714"/>
                  <a:gd name="connsiteY0" fmla="*/ 486229 h 486229"/>
                  <a:gd name="connsiteX1" fmla="*/ 29028 w 90714"/>
                  <a:gd name="connsiteY1" fmla="*/ 254000 h 486229"/>
                  <a:gd name="connsiteX2" fmla="*/ 0 w 90714"/>
                  <a:gd name="connsiteY2" fmla="*/ 0 h 486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714" h="486229">
                    <a:moveTo>
                      <a:pt x="90714" y="486229"/>
                    </a:moveTo>
                    <a:cubicBezTo>
                      <a:pt x="67430" y="410633"/>
                      <a:pt x="44147" y="335038"/>
                      <a:pt x="29028" y="254000"/>
                    </a:cubicBezTo>
                    <a:cubicBezTo>
                      <a:pt x="13909" y="172962"/>
                      <a:pt x="6048" y="42333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5633359" y="3815692"/>
              <a:ext cx="1575849" cy="64807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이벤트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리스너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자바스크립트 코드 </a:t>
              </a:r>
            </a:p>
          </p:txBody>
        </p:sp>
        <p:sp>
          <p:nvSpPr>
            <p:cNvPr id="10" name="포인트가 6개인 별 9"/>
            <p:cNvSpPr/>
            <p:nvPr/>
          </p:nvSpPr>
          <p:spPr>
            <a:xfrm>
              <a:off x="3207213" y="4771751"/>
              <a:ext cx="1271095" cy="720080"/>
            </a:xfrm>
            <a:prstGeom prst="star6">
              <a:avLst>
                <a:gd name="adj" fmla="val 38442"/>
                <a:gd name="hf" fmla="val 115470"/>
              </a:avLst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mousedown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이벤트발생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4409223" y="4488932"/>
              <a:ext cx="2007994" cy="682152"/>
            </a:xfrm>
            <a:custGeom>
              <a:avLst/>
              <a:gdLst>
                <a:gd name="connsiteX0" fmla="*/ 0 w 1651223"/>
                <a:gd name="connsiteY0" fmla="*/ 566058 h 578601"/>
                <a:gd name="connsiteX1" fmla="*/ 1378857 w 1651223"/>
                <a:gd name="connsiteY1" fmla="*/ 504372 h 578601"/>
                <a:gd name="connsiteX2" fmla="*/ 1651000 w 1651223"/>
                <a:gd name="connsiteY2" fmla="*/ 0 h 57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223" h="578601">
                  <a:moveTo>
                    <a:pt x="0" y="566058"/>
                  </a:moveTo>
                  <a:cubicBezTo>
                    <a:pt x="551845" y="582386"/>
                    <a:pt x="1103690" y="598715"/>
                    <a:pt x="1378857" y="504372"/>
                  </a:cubicBezTo>
                  <a:cubicBezTo>
                    <a:pt x="1654024" y="410029"/>
                    <a:pt x="1652512" y="205014"/>
                    <a:pt x="1651000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314845" y="5186241"/>
              <a:ext cx="872062" cy="6111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마우스 클릭 좌표</a:t>
              </a:r>
              <a:r>
                <a:rPr lang="en-US" altLang="ko-KR" sz="8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 번호</a:t>
              </a:r>
              <a:r>
                <a:rPr lang="en-US" altLang="ko-KR" sz="8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휠이</a:t>
              </a:r>
              <a:r>
                <a:rPr lang="ko-KR" altLang="en-US" sz="800" dirty="0">
                  <a:solidFill>
                    <a:schemeClr val="tx1"/>
                  </a:solidFill>
                </a:rPr>
                <a:t> 구른 값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56176" y="537321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이벤트 객체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587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이벤트 객체 전달받기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이벤트 객체는 이벤트 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함수의 첫 번째 매개변수에 전달</a:t>
            </a:r>
          </a:p>
          <a:p>
            <a:pPr marL="365760" lvl="1" indent="0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이름을 가진 이벤트 </a:t>
            </a:r>
            <a:r>
              <a:rPr lang="ko-KR" altLang="en-US" sz="1800" dirty="0" err="1"/>
              <a:t>리스너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365760" lvl="1" indent="0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익명 함수의 경우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365760" lvl="1" indent="0">
              <a:buNone/>
            </a:pPr>
            <a:r>
              <a:rPr lang="en-US" altLang="ko-KR" sz="1800" dirty="0"/>
              <a:t>3. HTML </a:t>
            </a:r>
            <a:r>
              <a:rPr lang="ko-KR" altLang="en-US" sz="1800" dirty="0"/>
              <a:t>태그에 이벤트 </a:t>
            </a:r>
            <a:r>
              <a:rPr lang="ko-KR" altLang="en-US" sz="1800" dirty="0" err="1"/>
              <a:t>리스너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en-US" altLang="ko-KR" sz="1600" b="1" dirty="0"/>
              <a:t>event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라는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이름으로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전달</a:t>
            </a:r>
            <a:endParaRPr lang="en-US" altLang="ko-KR" sz="1600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28851" y="2542971"/>
            <a:ext cx="604867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에 이벤트 객체 전달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받음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객체의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함수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등록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55640" y="3750609"/>
            <a:ext cx="60486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에 이벤트 객체 전달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받음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67698" y="4996334"/>
            <a:ext cx="60486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=“f(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event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=“alert(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event.type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&lt;/div&gt; </a:t>
            </a:r>
          </a:p>
        </p:txBody>
      </p:sp>
      <p:sp>
        <p:nvSpPr>
          <p:cNvPr id="12" name="자유형 11"/>
          <p:cNvSpPr/>
          <p:nvPr/>
        </p:nvSpPr>
        <p:spPr>
          <a:xfrm>
            <a:off x="4011314" y="5225775"/>
            <a:ext cx="954685" cy="702365"/>
          </a:xfrm>
          <a:custGeom>
            <a:avLst/>
            <a:gdLst>
              <a:gd name="connsiteX0" fmla="*/ 953835 w 954685"/>
              <a:gd name="connsiteY0" fmla="*/ 702365 h 702365"/>
              <a:gd name="connsiteX1" fmla="*/ 821313 w 954685"/>
              <a:gd name="connsiteY1" fmla="*/ 437322 h 702365"/>
              <a:gd name="connsiteX2" fmla="*/ 123365 w 954685"/>
              <a:gd name="connsiteY2" fmla="*/ 353391 h 702365"/>
              <a:gd name="connsiteX3" fmla="*/ 4096 w 954685"/>
              <a:gd name="connsiteY3" fmla="*/ 0 h 70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685" h="702365">
                <a:moveTo>
                  <a:pt x="953835" y="702365"/>
                </a:moveTo>
                <a:cubicBezTo>
                  <a:pt x="956780" y="598924"/>
                  <a:pt x="959725" y="495484"/>
                  <a:pt x="821313" y="437322"/>
                </a:cubicBezTo>
                <a:cubicBezTo>
                  <a:pt x="682901" y="379160"/>
                  <a:pt x="259568" y="426278"/>
                  <a:pt x="123365" y="353391"/>
                </a:cubicBezTo>
                <a:cubicBezTo>
                  <a:pt x="-12838" y="280504"/>
                  <a:pt x="-4371" y="140252"/>
                  <a:pt x="4096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303912" y="5432236"/>
            <a:ext cx="2898550" cy="289441"/>
          </a:xfrm>
          <a:prstGeom prst="wedgeRoundRectCallout">
            <a:avLst>
              <a:gd name="adj1" fmla="val -59277"/>
              <a:gd name="adj2" fmla="val 1296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100" kern="0" dirty="0">
                <a:solidFill>
                  <a:srgbClr val="000000"/>
                </a:solidFill>
                <a:latin typeface="+mj-ea"/>
              </a:rPr>
              <a:t>event </a:t>
            </a:r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라는 이름으로 이벤트 객체 전달받음</a:t>
            </a:r>
          </a:p>
        </p:txBody>
      </p:sp>
    </p:spTree>
    <p:extLst>
      <p:ext uri="{BB962C8B-B14F-4D97-AF65-F5344CB8AC3E}">
        <p14:creationId xmlns:p14="http://schemas.microsoft.com/office/powerpoint/2010/main" val="3331785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946" y="4284964"/>
            <a:ext cx="2260022" cy="168312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1510969"/>
            <a:ext cx="2260022" cy="16831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리스너에서</a:t>
            </a:r>
            <a:r>
              <a:rPr lang="ko-KR" altLang="en-US" dirty="0"/>
              <a:t> 이벤트 객체 전달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33601" y="1714230"/>
            <a:ext cx="4623389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/>
              <a:t>이벤트 객체 전달받기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&lt;p id="p"&gt;</a:t>
            </a:r>
            <a:r>
              <a:rPr lang="ko-KR" altLang="en-US" sz="1400" dirty="0"/>
              <a:t>마우스를 올려 보세요</a:t>
            </a:r>
            <a:r>
              <a:rPr lang="en-US" altLang="ko-KR" sz="1400" dirty="0"/>
              <a:t>&lt;/p&gt;</a:t>
            </a:r>
          </a:p>
          <a:p>
            <a:pPr defTabSz="180000"/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/>
              <a:t>f(event)</a:t>
            </a:r>
            <a:r>
              <a:rPr lang="en-US" altLang="ko-KR" sz="1400" dirty="0"/>
              <a:t>"&gt;</a:t>
            </a:r>
            <a:r>
              <a:rPr lang="ko-KR" altLang="en-US" sz="1400" dirty="0"/>
              <a:t>클릭하세요</a:t>
            </a:r>
            <a:r>
              <a:rPr lang="en-US" altLang="ko-KR" sz="1400" dirty="0"/>
              <a:t>&lt;/button&gt;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f(e) { // e</a:t>
            </a:r>
            <a:r>
              <a:rPr lang="ko-KR" altLang="en-US" sz="1400" b="1" dirty="0"/>
              <a:t>는 현재 발생한 이벤트 객체</a:t>
            </a:r>
          </a:p>
          <a:p>
            <a:pPr defTabSz="180000"/>
            <a:r>
              <a:rPr lang="en-US" altLang="ko-KR" sz="1400" dirty="0"/>
              <a:t>	alert(</a:t>
            </a:r>
            <a:r>
              <a:rPr lang="en-US" altLang="ko-KR" sz="1400" b="1" dirty="0" err="1"/>
              <a:t>e.type</a:t>
            </a:r>
            <a:r>
              <a:rPr lang="en-US" altLang="ko-KR" sz="1400" dirty="0"/>
              <a:t>); // </a:t>
            </a:r>
            <a:r>
              <a:rPr lang="ko-KR" altLang="en-US" sz="1400" dirty="0"/>
              <a:t>이벤트 종류 출력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 err="1"/>
              <a:t>document.getElementById</a:t>
            </a:r>
            <a:r>
              <a:rPr lang="en-US" altLang="ko-KR" sz="1400" b="1" dirty="0"/>
              <a:t>("p").</a:t>
            </a:r>
            <a:r>
              <a:rPr lang="en-US" altLang="ko-KR" sz="1400" b="1" dirty="0" err="1"/>
              <a:t>onmouseover</a:t>
            </a:r>
            <a:r>
              <a:rPr lang="en-US" altLang="ko-KR" sz="1400" b="1" dirty="0"/>
              <a:t> = f;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8057471" y="2748115"/>
            <a:ext cx="2229529" cy="1235584"/>
            <a:chOff x="2354158" y="2013942"/>
            <a:chExt cx="5611763" cy="31432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4158" y="2014633"/>
              <a:ext cx="3038475" cy="31242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6546" y="2013942"/>
              <a:ext cx="2619375" cy="3143250"/>
            </a:xfrm>
            <a:prstGeom prst="rect">
              <a:avLst/>
            </a:prstGeom>
          </p:spPr>
        </p:pic>
      </p:grpSp>
      <p:sp>
        <p:nvSpPr>
          <p:cNvPr id="13" name="타원 12"/>
          <p:cNvSpPr/>
          <p:nvPr/>
        </p:nvSpPr>
        <p:spPr>
          <a:xfrm>
            <a:off x="7410685" y="5469105"/>
            <a:ext cx="368105" cy="298403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3" idx="5"/>
            <a:endCxn id="18" idx="1"/>
          </p:cNvCxnSpPr>
          <p:nvPr/>
        </p:nvCxnSpPr>
        <p:spPr>
          <a:xfrm>
            <a:off x="7724881" y="5723807"/>
            <a:ext cx="332646" cy="15782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8057527" y="5266836"/>
            <a:ext cx="2196142" cy="1229587"/>
            <a:chOff x="1095360" y="3140968"/>
            <a:chExt cx="5663270" cy="311467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5360" y="3140968"/>
              <a:ext cx="2952750" cy="311467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48755" y="3157976"/>
              <a:ext cx="2809875" cy="3067050"/>
            </a:xfrm>
            <a:prstGeom prst="rect">
              <a:avLst/>
            </a:prstGeom>
          </p:spPr>
        </p:pic>
      </p:grpSp>
      <p:sp>
        <p:nvSpPr>
          <p:cNvPr id="22" name="모서리가 둥근 사각형 설명선 21"/>
          <p:cNvSpPr/>
          <p:nvPr/>
        </p:nvSpPr>
        <p:spPr>
          <a:xfrm>
            <a:off x="8688289" y="2020524"/>
            <a:ext cx="1716791" cy="476726"/>
          </a:xfrm>
          <a:prstGeom prst="wedgeRoundRectCallout">
            <a:avLst>
              <a:gd name="adj1" fmla="val -60479"/>
              <a:gd name="adj2" fmla="val 554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텍스트 위 아무 곳이나</a:t>
            </a:r>
            <a:endParaRPr lang="en-US" altLang="ko-KR" sz="1100" kern="0" dirty="0">
              <a:solidFill>
                <a:srgbClr val="000000"/>
              </a:solidFill>
              <a:latin typeface="+mj-ea"/>
            </a:endParaRPr>
          </a:p>
          <a:p>
            <a:pPr fontAlgn="base" latinLnBrk="0"/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마우스를 올릴 때</a:t>
            </a:r>
          </a:p>
        </p:txBody>
      </p:sp>
    </p:spTree>
    <p:extLst>
      <p:ext uri="{BB962C8B-B14F-4D97-AF65-F5344CB8AC3E}">
        <p14:creationId xmlns:p14="http://schemas.microsoft.com/office/powerpoint/2010/main" val="1306002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객체에 들어 있는 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이벤트 객체에 들어 있는 정보</a:t>
            </a:r>
            <a:endParaRPr lang="en-US" altLang="ko-KR" dirty="0"/>
          </a:p>
          <a:p>
            <a:pPr lvl="1"/>
            <a:r>
              <a:rPr lang="ko-KR" altLang="en-US" dirty="0"/>
              <a:t>현재 발생한 이벤트에 관한 다양한 정보</a:t>
            </a:r>
            <a:endParaRPr lang="en-US" altLang="ko-KR" dirty="0"/>
          </a:p>
          <a:p>
            <a:pPr lvl="2"/>
            <a:r>
              <a:rPr lang="ko-KR" altLang="en-US" dirty="0"/>
              <a:t>이벤트 객체의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/>
              <a:t>메소드로</a:t>
            </a:r>
            <a:r>
              <a:rPr lang="ko-KR" altLang="en-US" dirty="0"/>
              <a:t> 알 수 있음</a:t>
            </a:r>
            <a:endParaRPr lang="en-US" altLang="ko-KR" dirty="0"/>
          </a:p>
          <a:p>
            <a:pPr lvl="1"/>
            <a:r>
              <a:rPr lang="ko-KR" altLang="en-US" dirty="0"/>
              <a:t>이벤트의 종류마다 조금씩 다름</a:t>
            </a:r>
          </a:p>
          <a:p>
            <a:pPr lvl="2"/>
            <a:r>
              <a:rPr lang="ko-KR" altLang="en-US" dirty="0"/>
              <a:t>이벤트 객체의 공통 멤버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target </a:t>
            </a:r>
            <a:r>
              <a:rPr lang="ko-KR" altLang="en-US" dirty="0" err="1"/>
              <a:t>프로퍼티</a:t>
            </a:r>
            <a:endParaRPr lang="en-US" altLang="ko-KR" dirty="0"/>
          </a:p>
          <a:p>
            <a:pPr lvl="2"/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 err="1"/>
              <a:t>타겟</a:t>
            </a:r>
            <a:r>
              <a:rPr lang="ko-KR" altLang="en-US" dirty="0"/>
              <a:t> 객체 가리킴</a:t>
            </a:r>
            <a:endParaRPr lang="en-US" altLang="ko-KR" dirty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타겟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이벤트를 유발시킨 </a:t>
            </a:r>
            <a:r>
              <a:rPr lang="en-US" altLang="ko-KR" dirty="0"/>
              <a:t>DOM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3"/>
            <a:r>
              <a:rPr lang="en-US" altLang="ko-KR" dirty="0"/>
              <a:t>&lt;button&gt; </a:t>
            </a:r>
            <a:r>
              <a:rPr lang="ko-KR" altLang="en-US" dirty="0"/>
              <a:t>태그의 버튼을 클릭하였으면</a:t>
            </a:r>
            <a:r>
              <a:rPr lang="en-US" altLang="ko-KR" dirty="0"/>
              <a:t>, </a:t>
            </a:r>
            <a:r>
              <a:rPr lang="ko-KR" altLang="en-US" dirty="0"/>
              <a:t>이때 </a:t>
            </a:r>
            <a:r>
              <a:rPr lang="en-US" altLang="ko-KR" dirty="0"/>
              <a:t>click </a:t>
            </a:r>
            <a:r>
              <a:rPr lang="ko-KR" altLang="en-US" dirty="0"/>
              <a:t>이벤트의 이벤트 </a:t>
            </a:r>
            <a:r>
              <a:rPr lang="ko-KR" altLang="en-US" dirty="0" err="1"/>
              <a:t>타겟은</a:t>
            </a:r>
            <a:r>
              <a:rPr lang="ko-KR" altLang="en-US" dirty="0"/>
              <a:t> 버튼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4" y="3156144"/>
            <a:ext cx="7055692" cy="185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53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3" y="1286989"/>
            <a:ext cx="2638285" cy="2414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153" y="3760930"/>
            <a:ext cx="2638285" cy="29953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75520" y="1452433"/>
            <a:ext cx="5079766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&lt;head&gt;&lt;title&gt;</a:t>
            </a:r>
            <a:r>
              <a:rPr lang="ko-KR" altLang="en-US" sz="1400" dirty="0">
                <a:latin typeface="+mj-lt"/>
              </a:rPr>
              <a:t>이벤트 객체 </a:t>
            </a:r>
            <a:r>
              <a:rPr lang="ko-KR" altLang="en-US" sz="1400" dirty="0" err="1">
                <a:latin typeface="+mj-lt"/>
              </a:rPr>
              <a:t>프로퍼티</a:t>
            </a:r>
            <a:r>
              <a:rPr lang="en-US" altLang="ko-KR" sz="1400" dirty="0">
                <a:latin typeface="+mj-lt"/>
              </a:rPr>
              <a:t>&lt;/title&gt;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&lt;h3&gt;</a:t>
            </a:r>
            <a:r>
              <a:rPr lang="ko-KR" altLang="en-US" sz="1400" dirty="0">
                <a:latin typeface="+mj-lt"/>
              </a:rPr>
              <a:t>이벤트 객체의 </a:t>
            </a:r>
            <a:r>
              <a:rPr lang="ko-KR" altLang="en-US" sz="1400" dirty="0" err="1">
                <a:latin typeface="+mj-lt"/>
              </a:rPr>
              <a:t>프로퍼티</a:t>
            </a:r>
            <a:r>
              <a:rPr lang="ko-KR" altLang="en-US" sz="1400" dirty="0">
                <a:latin typeface="+mj-lt"/>
              </a:rPr>
              <a:t> 출력</a:t>
            </a:r>
            <a:r>
              <a:rPr lang="en-US" altLang="ko-KR" sz="14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</a:t>
            </a:r>
            <a:r>
              <a:rPr lang="en-US" altLang="ko-KR" sz="1400" dirty="0" err="1">
                <a:latin typeface="+mj-lt"/>
              </a:rPr>
              <a:t>hr</a:t>
            </a:r>
            <a:r>
              <a:rPr lang="en-US" altLang="ko-KR" sz="1400" dirty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&lt;p id="p"&gt;</a:t>
            </a:r>
            <a:r>
              <a:rPr lang="ko-KR" altLang="en-US" sz="1400" dirty="0">
                <a:latin typeface="+mj-lt"/>
              </a:rPr>
              <a:t>버튼을 클릭하면 이벤트 객체를 출력합니다</a:t>
            </a:r>
            <a:r>
              <a:rPr lang="en-US" altLang="ko-KR" sz="1400" dirty="0">
                <a:latin typeface="+mj-lt"/>
              </a:rPr>
              <a:t>.&lt;/p&gt;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&lt;button </a:t>
            </a:r>
            <a:r>
              <a:rPr lang="en-US" altLang="ko-KR" sz="1400" b="1" dirty="0" err="1">
                <a:latin typeface="+mj-lt"/>
              </a:rPr>
              <a:t>onclick</a:t>
            </a:r>
            <a:r>
              <a:rPr lang="en-US" altLang="ko-KR" sz="1400" b="1" dirty="0">
                <a:latin typeface="+mj-lt"/>
              </a:rPr>
              <a:t>="f(event)"</a:t>
            </a:r>
            <a:r>
              <a:rPr lang="en-US" altLang="ko-KR" sz="1400" dirty="0">
                <a:latin typeface="+mj-lt"/>
              </a:rPr>
              <a:t>&gt;</a:t>
            </a:r>
            <a:r>
              <a:rPr lang="ko-KR" altLang="en-US" sz="1400" dirty="0">
                <a:latin typeface="+mj-lt"/>
              </a:rPr>
              <a:t>클릭하세요</a:t>
            </a:r>
            <a:r>
              <a:rPr lang="en-US" altLang="ko-KR" sz="1400" dirty="0">
                <a:latin typeface="+mj-lt"/>
              </a:rPr>
              <a:t>&lt;/button&gt;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&lt;script&gt;</a:t>
            </a:r>
          </a:p>
          <a:p>
            <a:pPr defTabSz="180000"/>
            <a:r>
              <a:rPr lang="en-US" altLang="ko-KR" sz="1400" b="1" dirty="0">
                <a:latin typeface="+mj-lt"/>
              </a:rPr>
              <a:t>function</a:t>
            </a:r>
            <a:r>
              <a:rPr lang="ko-KR" altLang="en-US" sz="1400" b="1" dirty="0">
                <a:latin typeface="+mj-lt"/>
              </a:rPr>
              <a:t> </a:t>
            </a:r>
            <a:r>
              <a:rPr lang="en-US" altLang="ko-KR" sz="1400" b="1" dirty="0">
                <a:latin typeface="+mj-lt"/>
              </a:rPr>
              <a:t>f(e)</a:t>
            </a:r>
            <a:r>
              <a:rPr lang="en-US" altLang="ko-KR" sz="1400" dirty="0">
                <a:latin typeface="+mj-lt"/>
              </a:rPr>
              <a:t> { // e</a:t>
            </a:r>
            <a:r>
              <a:rPr lang="ko-KR" altLang="en-US" sz="1400" dirty="0">
                <a:latin typeface="+mj-lt"/>
              </a:rPr>
              <a:t>는 현재 발생한 이벤트 객체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var</a:t>
            </a:r>
            <a:r>
              <a:rPr lang="en-US" altLang="ko-KR" sz="1400" dirty="0">
                <a:latin typeface="+mj-lt"/>
              </a:rPr>
              <a:t> text = "type: " + </a:t>
            </a:r>
            <a:r>
              <a:rPr lang="en-US" altLang="ko-KR" sz="1400" b="1" dirty="0" err="1">
                <a:latin typeface="+mj-lt"/>
              </a:rPr>
              <a:t>e.type</a:t>
            </a:r>
            <a:r>
              <a:rPr lang="en-US" altLang="ko-KR" sz="1400" dirty="0">
                <a:latin typeface="+mj-lt"/>
              </a:rPr>
              <a:t> + 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 </a:t>
            </a:r>
          </a:p>
          <a:p>
            <a:pPr defTabSz="180000"/>
            <a:r>
              <a:rPr lang="en-US" altLang="ko-KR" sz="1400" dirty="0">
                <a:latin typeface="+mj-lt"/>
              </a:rPr>
              <a:t>					+ "target: " + </a:t>
            </a:r>
            <a:r>
              <a:rPr lang="en-US" altLang="ko-KR" sz="1400" b="1" dirty="0" err="1">
                <a:latin typeface="+mj-lt"/>
              </a:rPr>
              <a:t>e.target</a:t>
            </a:r>
            <a:r>
              <a:rPr lang="en-US" altLang="ko-KR" sz="1400" dirty="0">
                <a:latin typeface="+mj-lt"/>
              </a:rPr>
              <a:t> + 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</a:t>
            </a:r>
          </a:p>
          <a:p>
            <a:pPr defTabSz="180000"/>
            <a:r>
              <a:rPr lang="en-US" altLang="ko-KR" sz="1400" dirty="0">
                <a:latin typeface="+mj-lt"/>
              </a:rPr>
              <a:t>					+ "</a:t>
            </a:r>
            <a:r>
              <a:rPr lang="en-US" altLang="ko-KR" sz="1400" dirty="0" err="1">
                <a:latin typeface="+mj-lt"/>
              </a:rPr>
              <a:t>currentTarget</a:t>
            </a:r>
            <a:r>
              <a:rPr lang="en-US" altLang="ko-KR" sz="1400" dirty="0">
                <a:latin typeface="+mj-lt"/>
              </a:rPr>
              <a:t>: " + </a:t>
            </a:r>
            <a:r>
              <a:rPr lang="en-US" altLang="ko-KR" sz="1400" b="1" dirty="0" err="1">
                <a:latin typeface="+mj-lt"/>
              </a:rPr>
              <a:t>e.currentTarget</a:t>
            </a:r>
            <a:r>
              <a:rPr lang="en-US" altLang="ko-KR" sz="1400" dirty="0">
                <a:latin typeface="+mj-lt"/>
              </a:rPr>
              <a:t> + 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</a:t>
            </a:r>
          </a:p>
          <a:p>
            <a:pPr defTabSz="180000"/>
            <a:r>
              <a:rPr lang="en-US" altLang="ko-KR" sz="1400" dirty="0">
                <a:latin typeface="+mj-lt"/>
              </a:rPr>
              <a:t>					+ "</a:t>
            </a:r>
            <a:r>
              <a:rPr lang="en-US" altLang="ko-KR" sz="1400" dirty="0" err="1">
                <a:latin typeface="+mj-lt"/>
              </a:rPr>
              <a:t>defaultPrevented</a:t>
            </a:r>
            <a:r>
              <a:rPr lang="en-US" altLang="ko-KR" sz="1400" dirty="0">
                <a:latin typeface="+mj-lt"/>
              </a:rPr>
              <a:t>: " + </a:t>
            </a:r>
            <a:r>
              <a:rPr lang="en-US" altLang="ko-KR" sz="1400" b="1" dirty="0" err="1">
                <a:latin typeface="+mj-lt"/>
              </a:rPr>
              <a:t>e.defaultPrevented</a:t>
            </a:r>
            <a:r>
              <a:rPr lang="en-US" altLang="ko-KR" sz="1400" dirty="0">
                <a:latin typeface="+mj-lt"/>
              </a:rPr>
              <a:t>;</a:t>
            </a:r>
          </a:p>
          <a:p>
            <a:pPr defTabSz="180000"/>
            <a:endParaRPr lang="en-US" altLang="ko-KR" sz="1400" dirty="0">
              <a:latin typeface="+mj-lt"/>
            </a:endParaRP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var</a:t>
            </a:r>
            <a:r>
              <a:rPr lang="en-US" altLang="ko-KR" sz="1400" dirty="0">
                <a:latin typeface="+mj-lt"/>
              </a:rPr>
              <a:t> p = </a:t>
            </a:r>
            <a:r>
              <a:rPr lang="en-US" altLang="ko-KR" sz="1400" dirty="0" err="1">
                <a:latin typeface="+mj-lt"/>
              </a:rPr>
              <a:t>document.getElementById</a:t>
            </a:r>
            <a:r>
              <a:rPr lang="en-US" altLang="ko-KR" sz="1400" dirty="0">
                <a:latin typeface="+mj-lt"/>
              </a:rPr>
              <a:t>("p");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p.innerHTML</a:t>
            </a:r>
            <a:r>
              <a:rPr lang="en-US" altLang="ko-KR" sz="1400" dirty="0">
                <a:latin typeface="+mj-lt"/>
              </a:rPr>
              <a:t> = text; // </a:t>
            </a:r>
            <a:r>
              <a:rPr lang="ko-KR" altLang="en-US" sz="1400" dirty="0">
                <a:latin typeface="+mj-lt"/>
              </a:rPr>
              <a:t>이벤트 객체의 </a:t>
            </a:r>
            <a:r>
              <a:rPr lang="ko-KR" altLang="en-US" sz="1400" dirty="0" err="1">
                <a:latin typeface="+mj-lt"/>
              </a:rPr>
              <a:t>프로퍼티</a:t>
            </a:r>
            <a:r>
              <a:rPr lang="ko-KR" altLang="en-US" sz="1400" dirty="0">
                <a:latin typeface="+mj-lt"/>
              </a:rPr>
              <a:t> 출력</a:t>
            </a:r>
          </a:p>
          <a:p>
            <a:pPr defTabSz="180000"/>
            <a:r>
              <a:rPr lang="en-US" altLang="ko-KR" sz="1400" dirty="0">
                <a:latin typeface="+mj-lt"/>
              </a:rPr>
              <a:t>}</a:t>
            </a:r>
          </a:p>
          <a:p>
            <a:pPr defTabSz="180000"/>
            <a:r>
              <a:rPr lang="en-US" altLang="ko-KR" sz="1400" dirty="0">
                <a:latin typeface="+mj-lt"/>
              </a:rPr>
              <a:t>&lt;/script&gt;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&lt;/html&gt;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객체의 </a:t>
            </a:r>
            <a:r>
              <a:rPr lang="ko-KR" altLang="en-US" dirty="0" err="1"/>
              <a:t>프로퍼티</a:t>
            </a:r>
            <a:r>
              <a:rPr lang="ko-KR" altLang="en-US" dirty="0"/>
              <a:t>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72593" y="5843921"/>
            <a:ext cx="1528052" cy="612934"/>
          </a:xfrm>
          <a:prstGeom prst="wedgeRoundRectCallout">
            <a:avLst>
              <a:gd name="adj1" fmla="val 79323"/>
              <a:gd name="adj2" fmla="val 365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버튼을 클릭하면 </a:t>
            </a:r>
            <a:r>
              <a:rPr lang="en-US" altLang="ko-KR" sz="1000" dirty="0"/>
              <a:t>click </a:t>
            </a:r>
            <a:r>
              <a:rPr lang="ko-KR" altLang="en-US" sz="1000" dirty="0"/>
              <a:t>이벤트 객체의 </a:t>
            </a:r>
            <a:r>
              <a:rPr lang="ko-KR" altLang="en-US" sz="1000" dirty="0" err="1"/>
              <a:t>프로퍼티</a:t>
            </a:r>
            <a:r>
              <a:rPr lang="ko-KR" altLang="en-US" sz="1000" dirty="0"/>
              <a:t> 출력</a:t>
            </a:r>
          </a:p>
        </p:txBody>
      </p:sp>
      <p:sp>
        <p:nvSpPr>
          <p:cNvPr id="8" name="자유형 7"/>
          <p:cNvSpPr/>
          <p:nvPr/>
        </p:nvSpPr>
        <p:spPr>
          <a:xfrm flipH="1">
            <a:off x="6851863" y="5689834"/>
            <a:ext cx="615715" cy="212833"/>
          </a:xfrm>
          <a:custGeom>
            <a:avLst/>
            <a:gdLst>
              <a:gd name="connsiteX0" fmla="*/ 618727 w 618727"/>
              <a:gd name="connsiteY0" fmla="*/ 476546 h 510235"/>
              <a:gd name="connsiteX1" fmla="*/ 2710 w 618727"/>
              <a:gd name="connsiteY1" fmla="*/ 96 h 510235"/>
              <a:gd name="connsiteX2" fmla="*/ 435847 w 618727"/>
              <a:gd name="connsiteY2" fmla="*/ 510235 h 5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727" h="510235">
                <a:moveTo>
                  <a:pt x="618727" y="476546"/>
                </a:moveTo>
                <a:cubicBezTo>
                  <a:pt x="325958" y="235513"/>
                  <a:pt x="33190" y="-5519"/>
                  <a:pt x="2710" y="96"/>
                </a:cubicBezTo>
                <a:cubicBezTo>
                  <a:pt x="-27770" y="5711"/>
                  <a:pt x="204038" y="257973"/>
                  <a:pt x="435847" y="510235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506550" y="5221248"/>
            <a:ext cx="2536885" cy="1016212"/>
          </a:xfrm>
          <a:prstGeom prst="roundRect">
            <a:avLst>
              <a:gd name="adj" fmla="val 7330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3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1919537" y="271736"/>
            <a:ext cx="8618863" cy="5976664"/>
            <a:chOff x="179513" y="260648"/>
            <a:chExt cx="8618863" cy="5976664"/>
          </a:xfrm>
        </p:grpSpPr>
        <p:grpSp>
          <p:nvGrpSpPr>
            <p:cNvPr id="7" name="그룹 6"/>
            <p:cNvGrpSpPr/>
            <p:nvPr/>
          </p:nvGrpSpPr>
          <p:grpSpPr>
            <a:xfrm>
              <a:off x="179513" y="2593745"/>
              <a:ext cx="3168351" cy="3231654"/>
              <a:chOff x="179513" y="2306475"/>
              <a:chExt cx="3168351" cy="323165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179513" y="2306475"/>
                <a:ext cx="3168351" cy="32316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08000" rIns="36000">
                <a:spAutoFit/>
              </a:bodyPr>
              <a:lstStyle/>
              <a:p>
                <a:r>
                  <a:rPr lang="en-US" altLang="ko-KR" sz="1200" dirty="0"/>
                  <a:t>&lt;!DOCTYPE html&gt;</a:t>
                </a:r>
              </a:p>
              <a:p>
                <a:r>
                  <a:rPr lang="en-US" altLang="ko-KR" sz="1200" dirty="0"/>
                  <a:t>&lt;html&gt;</a:t>
                </a:r>
              </a:p>
              <a:p>
                <a:r>
                  <a:rPr lang="en-US" altLang="ko-KR" sz="1200" dirty="0"/>
                  <a:t>&lt;head&gt;</a:t>
                </a:r>
              </a:p>
              <a:p>
                <a:r>
                  <a:rPr lang="en-US" altLang="ko-KR" sz="1200" dirty="0"/>
                  <a:t>    &lt;title&gt;HTML DOM </a:t>
                </a:r>
                <a:r>
                  <a:rPr lang="ko-KR" altLang="en-US" sz="1200" dirty="0"/>
                  <a:t>트리</a:t>
                </a:r>
                <a:r>
                  <a:rPr lang="en-US" altLang="ko-KR" sz="1200" dirty="0"/>
                  <a:t>&lt;/title&gt;</a:t>
                </a:r>
              </a:p>
              <a:p>
                <a:r>
                  <a:rPr lang="en-US" altLang="ko-KR" sz="1200" dirty="0"/>
                  <a:t>&lt;/head&gt;</a:t>
                </a:r>
              </a:p>
              <a:p>
                <a:r>
                  <a:rPr lang="en-US" altLang="ko-KR" sz="1200" dirty="0"/>
                  <a:t>&lt;body&gt;</a:t>
                </a:r>
              </a:p>
              <a:p>
                <a:r>
                  <a:rPr lang="en-US" altLang="ko-KR" sz="1200" dirty="0"/>
                  <a:t>&lt;p style="</a:t>
                </a:r>
                <a:r>
                  <a:rPr lang="en-US" altLang="ko-KR" sz="1200" dirty="0" err="1"/>
                  <a:t>color:blue</a:t>
                </a:r>
                <a:r>
                  <a:rPr lang="en-US" altLang="ko-KR" sz="1200" dirty="0"/>
                  <a:t>"&gt;</a:t>
                </a:r>
                <a:r>
                  <a:rPr lang="ko-KR" altLang="en-US" sz="1200" dirty="0"/>
                  <a:t>이것은 </a:t>
                </a:r>
              </a:p>
              <a:p>
                <a:r>
                  <a:rPr lang="en-US" altLang="ko-KR" sz="1200" dirty="0"/>
                  <a:t>    &lt;span style="</a:t>
                </a:r>
                <a:r>
                  <a:rPr lang="en-US" altLang="ko-KR" sz="1200" dirty="0" err="1"/>
                  <a:t>color:red</a:t>
                </a:r>
                <a:r>
                  <a:rPr lang="en-US" altLang="ko-KR" sz="1200" dirty="0"/>
                  <a:t>"&gt;</a:t>
                </a:r>
                <a:r>
                  <a:rPr lang="ko-KR" altLang="en-US" sz="1200" dirty="0"/>
                  <a:t>문장입니다</a:t>
                </a:r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    &lt;/span&gt;</a:t>
                </a:r>
              </a:p>
              <a:p>
                <a:r>
                  <a:rPr lang="en-US" altLang="ko-KR" sz="1200" dirty="0"/>
                  <a:t>&lt;/p&gt;</a:t>
                </a:r>
              </a:p>
              <a:p>
                <a:r>
                  <a:rPr lang="en-US" altLang="ko-KR" sz="1200" dirty="0"/>
                  <a:t>&lt;form&gt;</a:t>
                </a:r>
              </a:p>
              <a:p>
                <a:r>
                  <a:rPr lang="en-US" altLang="ko-KR" sz="1200" dirty="0"/>
                  <a:t>    &lt;input type="text"&gt;</a:t>
                </a:r>
              </a:p>
              <a:p>
                <a:r>
                  <a:rPr lang="en-US" altLang="ko-KR" sz="1200" dirty="0"/>
                  <a:t>    &lt;input type="button" value="</a:t>
                </a:r>
                <a:r>
                  <a:rPr lang="ko-KR" altLang="en-US" sz="1200" dirty="0"/>
                  <a:t>테스트</a:t>
                </a:r>
                <a:r>
                  <a:rPr lang="en-US" altLang="ko-KR" sz="1200" dirty="0"/>
                  <a:t>"&gt;</a:t>
                </a:r>
                <a:endParaRPr lang="ko-KR" altLang="en-US" sz="1200" dirty="0"/>
              </a:p>
              <a:p>
                <a:r>
                  <a:rPr lang="en-US" altLang="ko-KR" sz="1200" dirty="0"/>
                  <a:t>    &lt;</a:t>
                </a:r>
                <a:r>
                  <a:rPr lang="en-US" altLang="ko-KR" sz="1200" dirty="0" err="1"/>
                  <a:t>hr</a:t>
                </a:r>
                <a:r>
                  <a:rPr lang="en-US" altLang="ko-KR" sz="1200" dirty="0"/>
                  <a:t>&gt;</a:t>
                </a:r>
              </a:p>
              <a:p>
                <a:r>
                  <a:rPr lang="en-US" altLang="ko-KR" sz="1200" dirty="0"/>
                  <a:t>&lt;/form&gt;</a:t>
                </a:r>
              </a:p>
              <a:p>
                <a:r>
                  <a:rPr lang="en-US" altLang="ko-KR" sz="1200" dirty="0"/>
                  <a:t>&lt;/body&gt;</a:t>
                </a:r>
              </a:p>
              <a:p>
                <a:r>
                  <a:rPr lang="en-US" altLang="ko-KR" sz="1200" dirty="0"/>
                  <a:t>&lt;/html&gt;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59295" y="2533559"/>
                <a:ext cx="557849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&lt;html&gt;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90115" y="2899797"/>
                <a:ext cx="475423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&lt;title&gt;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141943" y="2899797"/>
                <a:ext cx="557849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&lt;/title&gt;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79615" y="5286966"/>
                <a:ext cx="598351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&lt;/html&gt;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59636" y="4738183"/>
                <a:ext cx="444942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hr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모서리가 둥근 직사각형 3"/>
            <p:cNvSpPr/>
            <p:nvPr/>
          </p:nvSpPr>
          <p:spPr>
            <a:xfrm>
              <a:off x="3779912" y="2204864"/>
              <a:ext cx="5018464" cy="4032448"/>
            </a:xfrm>
            <a:prstGeom prst="roundRect">
              <a:avLst>
                <a:gd name="adj" fmla="val 389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779912" y="260648"/>
              <a:ext cx="5018464" cy="1739403"/>
            </a:xfrm>
            <a:prstGeom prst="roundRect">
              <a:avLst>
                <a:gd name="adj" fmla="val 782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413"/>
            <p:cNvSpPr>
              <a:spLocks noChangeArrowheads="1"/>
            </p:cNvSpPr>
            <p:nvPr/>
          </p:nvSpPr>
          <p:spPr bwMode="auto">
            <a:xfrm>
              <a:off x="5922202" y="1408599"/>
              <a:ext cx="708185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history</a:t>
              </a:r>
            </a:p>
          </p:txBody>
        </p:sp>
        <p:sp>
          <p:nvSpPr>
            <p:cNvPr id="9" name="Rectangle 414"/>
            <p:cNvSpPr>
              <a:spLocks noChangeArrowheads="1"/>
            </p:cNvSpPr>
            <p:nvPr/>
          </p:nvSpPr>
          <p:spPr bwMode="auto">
            <a:xfrm>
              <a:off x="3995936" y="1411765"/>
              <a:ext cx="900545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navigator</a:t>
              </a:r>
            </a:p>
          </p:txBody>
        </p:sp>
        <p:sp>
          <p:nvSpPr>
            <p:cNvPr id="10" name="Rectangle 415"/>
            <p:cNvSpPr>
              <a:spLocks noChangeArrowheads="1"/>
            </p:cNvSpPr>
            <p:nvPr/>
          </p:nvSpPr>
          <p:spPr bwMode="auto">
            <a:xfrm>
              <a:off x="7868424" y="1405433"/>
              <a:ext cx="664016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screen</a:t>
              </a:r>
            </a:p>
          </p:txBody>
        </p:sp>
        <p:sp>
          <p:nvSpPr>
            <p:cNvPr id="11" name="Rectangle 416"/>
            <p:cNvSpPr>
              <a:spLocks noChangeArrowheads="1"/>
            </p:cNvSpPr>
            <p:nvPr/>
          </p:nvSpPr>
          <p:spPr bwMode="auto">
            <a:xfrm>
              <a:off x="6858669" y="1405433"/>
              <a:ext cx="755703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location</a:t>
              </a:r>
            </a:p>
          </p:txBody>
        </p:sp>
        <p:sp>
          <p:nvSpPr>
            <p:cNvPr id="12" name="Line 420"/>
            <p:cNvSpPr>
              <a:spLocks noChangeShapeType="1"/>
            </p:cNvSpPr>
            <p:nvPr/>
          </p:nvSpPr>
          <p:spPr bwMode="auto">
            <a:xfrm flipV="1">
              <a:off x="4446208" y="1174882"/>
              <a:ext cx="3754223" cy="367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Rectangle 410"/>
            <p:cNvSpPr>
              <a:spLocks noChangeArrowheads="1"/>
            </p:cNvSpPr>
            <p:nvPr/>
          </p:nvSpPr>
          <p:spPr bwMode="auto">
            <a:xfrm>
              <a:off x="5018405" y="492710"/>
              <a:ext cx="1046673" cy="288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window</a:t>
              </a:r>
            </a:p>
          </p:txBody>
        </p:sp>
        <p:cxnSp>
          <p:nvCxnSpPr>
            <p:cNvPr id="14" name="직선 연결선 13"/>
            <p:cNvCxnSpPr>
              <a:stCxn id="13" idx="2"/>
            </p:cNvCxnSpPr>
            <p:nvPr/>
          </p:nvCxnSpPr>
          <p:spPr>
            <a:xfrm flipH="1">
              <a:off x="5536454" y="780742"/>
              <a:ext cx="5288" cy="40047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endCxn id="11" idx="0"/>
            </p:cNvCxnSpPr>
            <p:nvPr/>
          </p:nvCxnSpPr>
          <p:spPr>
            <a:xfrm>
              <a:off x="7236520" y="1174882"/>
              <a:ext cx="1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endCxn id="10" idx="0"/>
            </p:cNvCxnSpPr>
            <p:nvPr/>
          </p:nvCxnSpPr>
          <p:spPr>
            <a:xfrm>
              <a:off x="8194113" y="1174882"/>
              <a:ext cx="6319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endCxn id="8" idx="0"/>
            </p:cNvCxnSpPr>
            <p:nvPr/>
          </p:nvCxnSpPr>
          <p:spPr>
            <a:xfrm flipH="1">
              <a:off x="6276295" y="1178048"/>
              <a:ext cx="3552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endCxn id="9" idx="0"/>
            </p:cNvCxnSpPr>
            <p:nvPr/>
          </p:nvCxnSpPr>
          <p:spPr>
            <a:xfrm>
              <a:off x="4446208" y="1181214"/>
              <a:ext cx="1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endCxn id="20" idx="0"/>
            </p:cNvCxnSpPr>
            <p:nvPr/>
          </p:nvCxnSpPr>
          <p:spPr>
            <a:xfrm>
              <a:off x="5559638" y="1174882"/>
              <a:ext cx="0" cy="132312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411"/>
            <p:cNvSpPr>
              <a:spLocks noChangeArrowheads="1"/>
            </p:cNvSpPr>
            <p:nvPr/>
          </p:nvSpPr>
          <p:spPr bwMode="auto">
            <a:xfrm>
              <a:off x="4988138" y="2498008"/>
              <a:ext cx="1143000" cy="2880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document</a:t>
              </a:r>
            </a:p>
          </p:txBody>
        </p:sp>
        <p:sp>
          <p:nvSpPr>
            <p:cNvPr id="21" name="Rectangle 411"/>
            <p:cNvSpPr>
              <a:spLocks noChangeArrowheads="1"/>
            </p:cNvSpPr>
            <p:nvPr/>
          </p:nvSpPr>
          <p:spPr bwMode="auto">
            <a:xfrm>
              <a:off x="4988138" y="3106553"/>
              <a:ext cx="1143000" cy="3126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html</a:t>
              </a:r>
            </a:p>
          </p:txBody>
        </p:sp>
        <p:cxnSp>
          <p:nvCxnSpPr>
            <p:cNvPr id="22" name="직선 연결선 21"/>
            <p:cNvCxnSpPr>
              <a:stCxn id="20" idx="2"/>
              <a:endCxn id="21" idx="0"/>
            </p:cNvCxnSpPr>
            <p:nvPr/>
          </p:nvCxnSpPr>
          <p:spPr>
            <a:xfrm>
              <a:off x="5559638" y="2786040"/>
              <a:ext cx="0" cy="32051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411"/>
            <p:cNvSpPr>
              <a:spLocks noChangeArrowheads="1"/>
            </p:cNvSpPr>
            <p:nvPr/>
          </p:nvSpPr>
          <p:spPr bwMode="auto">
            <a:xfrm>
              <a:off x="4089748" y="3961639"/>
              <a:ext cx="770691" cy="32487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head</a:t>
              </a:r>
            </a:p>
          </p:txBody>
        </p:sp>
        <p:cxnSp>
          <p:nvCxnSpPr>
            <p:cNvPr id="24" name="직선 연결선 23"/>
            <p:cNvCxnSpPr>
              <a:endCxn id="23" idx="0"/>
            </p:cNvCxnSpPr>
            <p:nvPr/>
          </p:nvCxnSpPr>
          <p:spPr>
            <a:xfrm>
              <a:off x="4475094" y="3743757"/>
              <a:ext cx="0" cy="21788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411"/>
            <p:cNvSpPr>
              <a:spLocks noChangeArrowheads="1"/>
            </p:cNvSpPr>
            <p:nvPr/>
          </p:nvSpPr>
          <p:spPr bwMode="auto">
            <a:xfrm>
              <a:off x="6243718" y="3953484"/>
              <a:ext cx="765182" cy="32487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body</a:t>
              </a:r>
            </a:p>
          </p:txBody>
        </p:sp>
        <p:cxnSp>
          <p:nvCxnSpPr>
            <p:cNvPr id="26" name="직선 연결선 25"/>
            <p:cNvCxnSpPr>
              <a:endCxn id="25" idx="0"/>
            </p:cNvCxnSpPr>
            <p:nvPr/>
          </p:nvCxnSpPr>
          <p:spPr>
            <a:xfrm flipH="1">
              <a:off x="6626273" y="3716218"/>
              <a:ext cx="778" cy="23726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411"/>
            <p:cNvSpPr>
              <a:spLocks noChangeArrowheads="1"/>
            </p:cNvSpPr>
            <p:nvPr/>
          </p:nvSpPr>
          <p:spPr bwMode="auto">
            <a:xfrm>
              <a:off x="4067944" y="4690394"/>
              <a:ext cx="831953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title</a:t>
              </a:r>
            </a:p>
          </p:txBody>
        </p:sp>
        <p:cxnSp>
          <p:nvCxnSpPr>
            <p:cNvPr id="28" name="직선 연결선 27"/>
            <p:cNvCxnSpPr>
              <a:stCxn id="23" idx="2"/>
              <a:endCxn id="27" idx="0"/>
            </p:cNvCxnSpPr>
            <p:nvPr/>
          </p:nvCxnSpPr>
          <p:spPr>
            <a:xfrm>
              <a:off x="4475094" y="4286518"/>
              <a:ext cx="8827" cy="40387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411"/>
            <p:cNvSpPr>
              <a:spLocks noChangeArrowheads="1"/>
            </p:cNvSpPr>
            <p:nvPr/>
          </p:nvSpPr>
          <p:spPr bwMode="auto">
            <a:xfrm>
              <a:off x="5436096" y="4690395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p</a:t>
              </a:r>
            </a:p>
          </p:txBody>
        </p:sp>
        <p:sp>
          <p:nvSpPr>
            <p:cNvPr id="30" name="Line 420"/>
            <p:cNvSpPr>
              <a:spLocks noChangeShapeType="1"/>
            </p:cNvSpPr>
            <p:nvPr/>
          </p:nvSpPr>
          <p:spPr bwMode="auto">
            <a:xfrm flipV="1">
              <a:off x="4475093" y="3716216"/>
              <a:ext cx="2151180" cy="1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31" name="직선 연결선 30"/>
            <p:cNvCxnSpPr>
              <a:stCxn id="21" idx="2"/>
            </p:cNvCxnSpPr>
            <p:nvPr/>
          </p:nvCxnSpPr>
          <p:spPr>
            <a:xfrm>
              <a:off x="5559638" y="3419241"/>
              <a:ext cx="0" cy="32451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29" idx="0"/>
            </p:cNvCxnSpPr>
            <p:nvPr/>
          </p:nvCxnSpPr>
          <p:spPr>
            <a:xfrm>
              <a:off x="5705888" y="4475095"/>
              <a:ext cx="11603" cy="21530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endCxn id="36" idx="0"/>
            </p:cNvCxnSpPr>
            <p:nvPr/>
          </p:nvCxnSpPr>
          <p:spPr>
            <a:xfrm>
              <a:off x="7583026" y="4487270"/>
              <a:ext cx="1" cy="23264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ine 420"/>
            <p:cNvSpPr>
              <a:spLocks noChangeShapeType="1"/>
            </p:cNvSpPr>
            <p:nvPr/>
          </p:nvSpPr>
          <p:spPr bwMode="auto">
            <a:xfrm>
              <a:off x="5719586" y="4475095"/>
              <a:ext cx="1863439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 flipH="1">
              <a:off x="6637429" y="4291286"/>
              <a:ext cx="1" cy="203664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411"/>
            <p:cNvSpPr>
              <a:spLocks noChangeArrowheads="1"/>
            </p:cNvSpPr>
            <p:nvPr/>
          </p:nvSpPr>
          <p:spPr bwMode="auto">
            <a:xfrm>
              <a:off x="7294994" y="4719913"/>
              <a:ext cx="576065" cy="30196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form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21565" y="394413"/>
              <a:ext cx="21926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BOM(Browser Object Model)</a:t>
              </a:r>
              <a:endParaRPr lang="ko-KR" altLang="en-US" sz="1200" i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09718" y="2422919"/>
              <a:ext cx="22926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DOM(Document Object Model)</a:t>
              </a:r>
              <a:endParaRPr lang="ko-KR" altLang="en-US" sz="1200" i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8" name="Rectangle 411"/>
            <p:cNvSpPr>
              <a:spLocks noChangeArrowheads="1"/>
            </p:cNvSpPr>
            <p:nvPr/>
          </p:nvSpPr>
          <p:spPr bwMode="auto">
            <a:xfrm>
              <a:off x="5440288" y="548197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span</a:t>
              </a:r>
            </a:p>
          </p:txBody>
        </p:sp>
        <p:cxnSp>
          <p:nvCxnSpPr>
            <p:cNvPr id="109" name="직선 연결선 108"/>
            <p:cNvCxnSpPr>
              <a:stCxn id="29" idx="2"/>
              <a:endCxn id="108" idx="0"/>
            </p:cNvCxnSpPr>
            <p:nvPr/>
          </p:nvCxnSpPr>
          <p:spPr>
            <a:xfrm>
              <a:off x="5717282" y="5009704"/>
              <a:ext cx="4611" cy="472275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411"/>
            <p:cNvSpPr>
              <a:spLocks noChangeArrowheads="1"/>
            </p:cNvSpPr>
            <p:nvPr/>
          </p:nvSpPr>
          <p:spPr bwMode="auto">
            <a:xfrm>
              <a:off x="6652805" y="548197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</a:p>
          </p:txBody>
        </p:sp>
        <p:cxnSp>
          <p:nvCxnSpPr>
            <p:cNvPr id="117" name="직선 연결선 116"/>
            <p:cNvCxnSpPr>
              <a:endCxn id="116" idx="0"/>
            </p:cNvCxnSpPr>
            <p:nvPr/>
          </p:nvCxnSpPr>
          <p:spPr>
            <a:xfrm flipH="1">
              <a:off x="6933923" y="5246106"/>
              <a:ext cx="6097" cy="23587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411"/>
            <p:cNvSpPr>
              <a:spLocks noChangeArrowheads="1"/>
            </p:cNvSpPr>
            <p:nvPr/>
          </p:nvSpPr>
          <p:spPr bwMode="auto">
            <a:xfrm>
              <a:off x="7349490" y="5485955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</a:p>
          </p:txBody>
        </p:sp>
        <p:cxnSp>
          <p:nvCxnSpPr>
            <p:cNvPr id="119" name="직선 연결선 118"/>
            <p:cNvCxnSpPr/>
            <p:nvPr/>
          </p:nvCxnSpPr>
          <p:spPr>
            <a:xfrm flipH="1">
              <a:off x="7596664" y="5242128"/>
              <a:ext cx="688" cy="23448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Line 420"/>
            <p:cNvSpPr>
              <a:spLocks noChangeShapeType="1"/>
            </p:cNvSpPr>
            <p:nvPr/>
          </p:nvSpPr>
          <p:spPr bwMode="auto">
            <a:xfrm>
              <a:off x="6948040" y="5242128"/>
              <a:ext cx="1298622" cy="397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 flipH="1">
              <a:off x="8238614" y="5246106"/>
              <a:ext cx="5792" cy="239849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411"/>
            <p:cNvSpPr>
              <a:spLocks noChangeArrowheads="1"/>
            </p:cNvSpPr>
            <p:nvPr/>
          </p:nvSpPr>
          <p:spPr bwMode="auto">
            <a:xfrm>
              <a:off x="8099168" y="5481977"/>
              <a:ext cx="361264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err="1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hr</a:t>
              </a:r>
              <a:endPara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41" name="직선 연결선 140"/>
            <p:cNvCxnSpPr>
              <a:stCxn id="36" idx="2"/>
            </p:cNvCxnSpPr>
            <p:nvPr/>
          </p:nvCxnSpPr>
          <p:spPr>
            <a:xfrm>
              <a:off x="7583027" y="5021879"/>
              <a:ext cx="0" cy="231654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871381" y="4319690"/>
              <a:ext cx="816838" cy="272415"/>
            </a:xfrm>
            <a:prstGeom prst="wedgeRoundRectCallout">
              <a:avLst>
                <a:gd name="adj1" fmla="val -50756"/>
                <a:gd name="adj2" fmla="val 11573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DOM </a:t>
              </a:r>
              <a:r>
                <a:rPr lang="ko-KR" altLang="en-US" sz="1000" dirty="0"/>
                <a:t>객체</a:t>
              </a:r>
            </a:p>
          </p:txBody>
        </p:sp>
        <p:cxnSp>
          <p:nvCxnSpPr>
            <p:cNvPr id="40" name="직선 화살표 연결선 39"/>
            <p:cNvCxnSpPr>
              <a:endCxn id="20" idx="1"/>
            </p:cNvCxnSpPr>
            <p:nvPr/>
          </p:nvCxnSpPr>
          <p:spPr>
            <a:xfrm>
              <a:off x="3347864" y="2642024"/>
              <a:ext cx="1640274" cy="0"/>
            </a:xfrm>
            <a:prstGeom prst="straightConnector1">
              <a:avLst/>
            </a:prstGeom>
            <a:ln w="19050">
              <a:solidFill>
                <a:srgbClr val="66990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 41"/>
            <p:cNvCxnSpPr>
              <a:stCxn id="50" idx="3"/>
              <a:endCxn id="21" idx="1"/>
            </p:cNvCxnSpPr>
            <p:nvPr/>
          </p:nvCxnSpPr>
          <p:spPr>
            <a:xfrm>
              <a:off x="817144" y="2916716"/>
              <a:ext cx="4170994" cy="346181"/>
            </a:xfrm>
            <a:prstGeom prst="bentConnector3">
              <a:avLst>
                <a:gd name="adj1" fmla="val 67538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꺾인 연결선 72"/>
            <p:cNvCxnSpPr>
              <a:stCxn id="72" idx="3"/>
              <a:endCxn id="27" idx="1"/>
            </p:cNvCxnSpPr>
            <p:nvPr/>
          </p:nvCxnSpPr>
          <p:spPr>
            <a:xfrm>
              <a:off x="2699792" y="3282954"/>
              <a:ext cx="1368152" cy="1567095"/>
            </a:xfrm>
            <a:prstGeom prst="bentConnector3">
              <a:avLst>
                <a:gd name="adj1" fmla="val 58169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꺾인 연결선 79"/>
            <p:cNvCxnSpPr>
              <a:stCxn id="79" idx="3"/>
              <a:endCxn id="139" idx="2"/>
            </p:cNvCxnSpPr>
            <p:nvPr/>
          </p:nvCxnSpPr>
          <p:spPr>
            <a:xfrm>
              <a:off x="904578" y="5121340"/>
              <a:ext cx="7375222" cy="679946"/>
            </a:xfrm>
            <a:prstGeom prst="bentConnector4">
              <a:avLst>
                <a:gd name="adj1" fmla="val 48775"/>
                <a:gd name="adj2" fmla="val 133620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003" y="526034"/>
            <a:ext cx="2565934" cy="196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56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이벤트의 디폴트 행동 취소</a:t>
            </a:r>
            <a:r>
              <a:rPr lang="en-US" altLang="ko-KR" dirty="0"/>
              <a:t>, </a:t>
            </a:r>
            <a:r>
              <a:rPr lang="en-US" altLang="ko-KR" dirty="0" err="1"/>
              <a:t>preventDefault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000" dirty="0"/>
              <a:t>이벤트의 디폴트 행동이란</a:t>
            </a:r>
            <a:r>
              <a:rPr lang="en-US" altLang="ko-KR" sz="2000" dirty="0"/>
              <a:t>?</a:t>
            </a:r>
            <a:endParaRPr lang="en-US" altLang="ko-KR" sz="1600" dirty="0"/>
          </a:p>
          <a:p>
            <a:pPr lvl="1"/>
            <a:r>
              <a:rPr lang="ko-KR" altLang="en-US" sz="1600" dirty="0"/>
              <a:t>특정 이벤트에 대한 </a:t>
            </a:r>
            <a:r>
              <a:rPr lang="en-US" altLang="ko-KR" sz="1600" dirty="0"/>
              <a:t>HTML </a:t>
            </a:r>
            <a:r>
              <a:rPr lang="ko-KR" altLang="en-US" sz="1600" dirty="0"/>
              <a:t>태그의 기본 행동</a:t>
            </a:r>
            <a:endParaRPr lang="en-US" altLang="ko-KR" sz="1600" dirty="0"/>
          </a:p>
          <a:p>
            <a:pPr lvl="1"/>
            <a:r>
              <a:rPr lang="ko-KR" altLang="en-US" sz="1600" dirty="0"/>
              <a:t>사례</a:t>
            </a:r>
            <a:endParaRPr lang="en-US" altLang="ko-KR" sz="1600" dirty="0"/>
          </a:p>
          <a:p>
            <a:pPr lvl="2"/>
            <a:r>
              <a:rPr lang="en-US" altLang="ko-KR" sz="1600" dirty="0"/>
              <a:t>&lt;a&gt;</a:t>
            </a:r>
            <a:r>
              <a:rPr lang="ko-KR" altLang="en-US" sz="1600" dirty="0"/>
              <a:t>의 </a:t>
            </a:r>
            <a:r>
              <a:rPr lang="en-US" altLang="ko-KR" sz="1600" dirty="0"/>
              <a:t>click </a:t>
            </a:r>
            <a:r>
              <a:rPr lang="ko-KR" altLang="en-US" sz="1600" dirty="0"/>
              <a:t>이벤트의 디폴트 행동 </a:t>
            </a:r>
            <a:r>
              <a:rPr lang="en-US" altLang="ko-KR" sz="1600" dirty="0"/>
              <a:t>: </a:t>
            </a:r>
            <a:r>
              <a:rPr lang="ko-KR" altLang="en-US" sz="1600" dirty="0"/>
              <a:t>웹 페이지 이동</a:t>
            </a:r>
            <a:endParaRPr lang="en-US" altLang="ko-KR" sz="1600" dirty="0"/>
          </a:p>
          <a:p>
            <a:pPr lvl="2"/>
            <a:r>
              <a:rPr lang="en-US" altLang="ko-KR" sz="1600" dirty="0"/>
              <a:t>Submit </a:t>
            </a:r>
            <a:r>
              <a:rPr lang="ko-KR" altLang="en-US" sz="1600" dirty="0"/>
              <a:t>버튼의 </a:t>
            </a:r>
            <a:r>
              <a:rPr lang="en-US" altLang="ko-KR" sz="1600" dirty="0"/>
              <a:t>click </a:t>
            </a:r>
            <a:r>
              <a:rPr lang="ko-KR" altLang="en-US" sz="1600" dirty="0"/>
              <a:t>이벤트의 디폴트 행동 </a:t>
            </a:r>
            <a:r>
              <a:rPr lang="en-US" altLang="ko-KR" sz="1600" dirty="0"/>
              <a:t>: </a:t>
            </a:r>
            <a:r>
              <a:rPr lang="ko-KR" altLang="en-US" sz="1600" dirty="0"/>
              <a:t>폼 데이터 전송</a:t>
            </a:r>
            <a:endParaRPr lang="en-US" altLang="ko-KR" sz="1600" dirty="0"/>
          </a:p>
          <a:p>
            <a:pPr lvl="2"/>
            <a:r>
              <a:rPr lang="en-US" altLang="ko-KR" sz="1600" dirty="0"/>
              <a:t>&lt;input type=“checkbox”&gt;</a:t>
            </a:r>
            <a:r>
              <a:rPr lang="ko-KR" altLang="en-US" sz="1600" dirty="0"/>
              <a:t>의 </a:t>
            </a:r>
            <a:r>
              <a:rPr lang="en-US" altLang="ko-KR" sz="1600" dirty="0"/>
              <a:t>click </a:t>
            </a:r>
            <a:r>
              <a:rPr lang="ko-KR" altLang="en-US" sz="1600" dirty="0"/>
              <a:t>이벤트의 디폴트 행동 </a:t>
            </a:r>
            <a:r>
              <a:rPr lang="en-US" altLang="ko-KR" sz="1600" dirty="0"/>
              <a:t>: </a:t>
            </a:r>
            <a:r>
              <a:rPr lang="ko-KR" altLang="en-US" sz="1600" dirty="0"/>
              <a:t>체크박스선택</a:t>
            </a:r>
            <a:endParaRPr lang="en-US" altLang="ko-KR" sz="1600" dirty="0"/>
          </a:p>
          <a:p>
            <a:r>
              <a:rPr lang="ko-KR" altLang="en-US" sz="2000" dirty="0"/>
              <a:t>이벤트의 디폴트 행동을 막는 방법</a:t>
            </a:r>
            <a:endParaRPr lang="en-US" altLang="ko-KR" sz="2000" dirty="0"/>
          </a:p>
          <a:p>
            <a:pPr lvl="1"/>
            <a:r>
              <a:rPr lang="en-US" altLang="ko-KR" sz="1800" dirty="0"/>
              <a:t>1. </a:t>
            </a:r>
            <a:r>
              <a:rPr lang="ko-KR" altLang="en-US" sz="1800" dirty="0"/>
              <a:t>이벤트 </a:t>
            </a:r>
            <a:r>
              <a:rPr lang="ko-KR" altLang="en-US" sz="1800" dirty="0" err="1"/>
              <a:t>리스너에서</a:t>
            </a:r>
            <a:r>
              <a:rPr lang="ko-KR" altLang="en-US" sz="1800" dirty="0"/>
              <a:t> </a:t>
            </a:r>
            <a:r>
              <a:rPr lang="en-US" altLang="ko-KR" sz="1800" dirty="0"/>
              <a:t>false </a:t>
            </a:r>
            <a:r>
              <a:rPr lang="ko-KR" altLang="en-US" sz="1800" dirty="0"/>
              <a:t>리턴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2. </a:t>
            </a:r>
            <a:r>
              <a:rPr lang="ko-KR" altLang="en-US" sz="1800" dirty="0"/>
              <a:t>이벤트 객체의 </a:t>
            </a:r>
            <a:r>
              <a:rPr lang="en-US" altLang="ko-KR" sz="1800" dirty="0" err="1"/>
              <a:t>preventDefault</a:t>
            </a:r>
            <a:r>
              <a:rPr lang="en-US" altLang="ko-KR" sz="1800" dirty="0"/>
              <a:t>()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fontAlgn="base"/>
            <a:r>
              <a:rPr lang="ko-KR" altLang="en-US" sz="2000" dirty="0"/>
              <a:t>이벤트 객체의 </a:t>
            </a:r>
            <a:r>
              <a:rPr lang="en-US" altLang="ko-KR" sz="2000" dirty="0"/>
              <a:t>cancelable </a:t>
            </a:r>
            <a:r>
              <a:rPr lang="ko-KR" altLang="en-US" sz="2000" dirty="0" err="1"/>
              <a:t>프로퍼티가</a:t>
            </a:r>
            <a:r>
              <a:rPr lang="ko-KR" altLang="en-US" sz="2000" dirty="0"/>
              <a:t> </a:t>
            </a:r>
            <a:r>
              <a:rPr lang="en-US" altLang="ko-KR" sz="2000" dirty="0"/>
              <a:t>true</a:t>
            </a:r>
            <a:r>
              <a:rPr lang="ko-KR" altLang="en-US" sz="2000" dirty="0"/>
              <a:t>인 경우만 취소 가능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27648" y="3699010"/>
            <a:ext cx="619268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="return false"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이동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안되는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링크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909573" y="5040169"/>
            <a:ext cx="619268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event.preventDefault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();"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이동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안되는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링크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3027741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074" y="1484785"/>
            <a:ext cx="2943025" cy="27560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이벤트의 디폴트 행동 취소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07568" y="1412777"/>
            <a:ext cx="424847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</a:t>
            </a:r>
            <a:r>
              <a:rPr lang="ko-KR" altLang="en-US" sz="1200" dirty="0"/>
              <a:t>이벤트의 디폴트 행동 취소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query() {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var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ret = confirm("</a:t>
            </a:r>
            <a:r>
              <a:rPr lang="ko-KR" altLang="en-US" sz="1200" b="1" dirty="0" err="1"/>
              <a:t>네이버로</a:t>
            </a:r>
            <a:r>
              <a:rPr lang="ko-KR" altLang="en-US" sz="1200" b="1" dirty="0"/>
              <a:t> 이동하시겠습니까</a:t>
            </a:r>
            <a:r>
              <a:rPr lang="en-US" altLang="ko-KR" sz="1200" b="1" dirty="0"/>
              <a:t>?");</a:t>
            </a:r>
          </a:p>
          <a:p>
            <a:pPr defTabSz="180000"/>
            <a:r>
              <a:rPr lang="en-US" altLang="ko-KR" sz="1200" b="1" dirty="0"/>
              <a:t>	return ret; </a:t>
            </a:r>
            <a:r>
              <a:rPr lang="en-US" altLang="ko-KR" sz="1200" dirty="0"/>
              <a:t>// confirm()</a:t>
            </a:r>
            <a:r>
              <a:rPr lang="ko-KR" altLang="en-US" sz="1200" dirty="0"/>
              <a:t>의 리턴 값은 </a:t>
            </a:r>
            <a:r>
              <a:rPr lang="en-US" altLang="ko-KR" sz="1200" dirty="0"/>
              <a:t>true </a:t>
            </a:r>
            <a:r>
              <a:rPr lang="ko-KR" altLang="en-US" sz="1200" dirty="0"/>
              <a:t>또는 </a:t>
            </a:r>
            <a:r>
              <a:rPr lang="en-US" altLang="ko-KR" sz="1200" dirty="0"/>
              <a:t>false 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noAction</a:t>
            </a:r>
            <a:r>
              <a:rPr lang="en-US" altLang="ko-KR" sz="1200" b="1" dirty="0"/>
              <a:t>(e)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e.preventDefault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이벤트의 디폴트 행동 강제취소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이벤트의 디폴트 행동 취소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="http://www.naver.com"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="return query()"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 err="1"/>
              <a:t>네이버로</a:t>
            </a:r>
            <a:r>
              <a:rPr lang="ko-KR" altLang="en-US" sz="1200" dirty="0"/>
              <a:t> 이동할 지 물어보는 링크</a:t>
            </a:r>
            <a:r>
              <a:rPr lang="en-US" altLang="ko-KR" sz="1200" dirty="0"/>
              <a:t>&lt;/a&gt;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en-US" altLang="ko-KR" sz="1200" dirty="0"/>
              <a:t>	&lt;input type="checkbox"&gt;</a:t>
            </a:r>
            <a:r>
              <a:rPr lang="ko-KR" altLang="en-US" sz="1200" dirty="0"/>
              <a:t>빵</a:t>
            </a:r>
            <a:r>
              <a:rPr lang="en-US" altLang="ko-KR" sz="1200" dirty="0"/>
              <a:t>(</a:t>
            </a:r>
            <a:r>
              <a:rPr lang="ko-KR" altLang="en-US" sz="1200" dirty="0"/>
              <a:t>체크 됨</a:t>
            </a:r>
            <a:r>
              <a:rPr lang="en-US" altLang="ko-KR" sz="1200" dirty="0"/>
              <a:t>)&lt;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&lt;input type="checkbox"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noAction</a:t>
            </a:r>
            <a:r>
              <a:rPr lang="en-US" altLang="ko-KR" sz="1200" b="1" dirty="0"/>
              <a:t>(event)"</a:t>
            </a:r>
            <a:r>
              <a:rPr lang="en-US" altLang="ko-KR" sz="1200" dirty="0"/>
              <a:t>&gt;</a:t>
            </a:r>
            <a:r>
              <a:rPr lang="ko-KR" altLang="en-US" sz="1200" dirty="0"/>
              <a:t>술</a:t>
            </a:r>
            <a:r>
              <a:rPr lang="en-US" altLang="ko-KR" sz="1200" dirty="0"/>
              <a:t>(</a:t>
            </a:r>
            <a:r>
              <a:rPr lang="ko-KR" altLang="en-US" sz="1200" dirty="0"/>
              <a:t>체크 안됨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7032104" y="4403198"/>
            <a:ext cx="3024336" cy="1258051"/>
            <a:chOff x="581025" y="1700808"/>
            <a:chExt cx="7953374" cy="317345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025" y="1700808"/>
              <a:ext cx="4105275" cy="3105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1999" y="1750063"/>
              <a:ext cx="3962400" cy="3124200"/>
            </a:xfrm>
            <a:prstGeom prst="rect">
              <a:avLst/>
            </a:prstGeom>
          </p:spPr>
        </p:pic>
      </p:grpSp>
      <p:sp>
        <p:nvSpPr>
          <p:cNvPr id="5" name="자유형 4"/>
          <p:cNvSpPr/>
          <p:nvPr/>
        </p:nvSpPr>
        <p:spPr>
          <a:xfrm>
            <a:off x="8688288" y="3283024"/>
            <a:ext cx="334284" cy="1193800"/>
          </a:xfrm>
          <a:custGeom>
            <a:avLst/>
            <a:gdLst>
              <a:gd name="connsiteX0" fmla="*/ 0 w 334284"/>
              <a:gd name="connsiteY0" fmla="*/ 0 h 1193800"/>
              <a:gd name="connsiteX1" fmla="*/ 287867 w 334284"/>
              <a:gd name="connsiteY1" fmla="*/ 635000 h 1193800"/>
              <a:gd name="connsiteX2" fmla="*/ 330200 w 334284"/>
              <a:gd name="connsiteY2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84" h="1193800">
                <a:moveTo>
                  <a:pt x="0" y="0"/>
                </a:moveTo>
                <a:cubicBezTo>
                  <a:pt x="116417" y="218016"/>
                  <a:pt x="232834" y="436033"/>
                  <a:pt x="287867" y="635000"/>
                </a:cubicBezTo>
                <a:cubicBezTo>
                  <a:pt x="342900" y="833967"/>
                  <a:pt x="336550" y="1013883"/>
                  <a:pt x="330200" y="11938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39153" y="5791366"/>
            <a:ext cx="1656184" cy="442674"/>
          </a:xfrm>
          <a:prstGeom prst="wedgeRoundRectCallout">
            <a:avLst>
              <a:gd name="adj1" fmla="val 15736"/>
              <a:gd name="adj2" fmla="val -1320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취소 버튼을 누르면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  <a:r>
              <a:rPr lang="ko-KR" altLang="en-US" sz="1000" dirty="0" err="1"/>
              <a:t>네이버로</a:t>
            </a:r>
            <a:r>
              <a:rPr lang="ko-KR" altLang="en-US" sz="1000" dirty="0"/>
              <a:t> 이동하지 않음</a:t>
            </a:r>
          </a:p>
        </p:txBody>
      </p:sp>
    </p:spTree>
    <p:extLst>
      <p:ext uri="{BB962C8B-B14F-4D97-AF65-F5344CB8AC3E}">
        <p14:creationId xmlns:p14="http://schemas.microsoft.com/office/powerpoint/2010/main" val="272050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이벤트 흐름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/>
              <a:t>이벤트 흐름이란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이벤트가 발생하면 </a:t>
            </a:r>
            <a:r>
              <a:rPr lang="en-US" altLang="ko-KR" sz="1800" dirty="0"/>
              <a:t>window </a:t>
            </a:r>
            <a:r>
              <a:rPr lang="ko-KR" altLang="en-US" sz="1800" dirty="0"/>
              <a:t>객체에 먼저 도달하고</a:t>
            </a:r>
            <a:r>
              <a:rPr lang="en-US" altLang="ko-KR" sz="1800" dirty="0"/>
              <a:t>, DOM </a:t>
            </a:r>
            <a:r>
              <a:rPr lang="ko-KR" altLang="en-US" sz="1800" dirty="0" err="1"/>
              <a:t>트리를</a:t>
            </a:r>
            <a:r>
              <a:rPr lang="ko-KR" altLang="en-US" sz="1800" dirty="0"/>
              <a:t> 따라 이벤트 </a:t>
            </a:r>
            <a:r>
              <a:rPr lang="ko-KR" altLang="en-US" sz="1800" dirty="0" err="1"/>
              <a:t>타겟에</a:t>
            </a:r>
            <a:r>
              <a:rPr lang="ko-KR" altLang="en-US" sz="1800" dirty="0"/>
              <a:t> 도착하고</a:t>
            </a:r>
            <a:r>
              <a:rPr lang="en-US" altLang="ko-KR" sz="1800" dirty="0"/>
              <a:t>, </a:t>
            </a:r>
            <a:r>
              <a:rPr lang="ko-KR" altLang="en-US" sz="1800" dirty="0"/>
              <a:t>다시 반대 방향으로 흘러 </a:t>
            </a:r>
            <a:r>
              <a:rPr lang="en-US" altLang="ko-KR" sz="1800" dirty="0"/>
              <a:t>window </a:t>
            </a:r>
            <a:r>
              <a:rPr lang="ko-KR" altLang="en-US" sz="1800" dirty="0"/>
              <a:t>객체에 도달한 다음 사라지는 과정</a:t>
            </a:r>
            <a:endParaRPr lang="en-US" altLang="ko-KR" sz="1800" dirty="0"/>
          </a:p>
          <a:p>
            <a:pPr lvl="1"/>
            <a:r>
              <a:rPr lang="ko-KR" altLang="en-US" sz="1800" dirty="0"/>
              <a:t>어떤 요소에 대해 어떤 이벤트가 발생하면</a:t>
            </a:r>
            <a:r>
              <a:rPr lang="en-US" altLang="ko-KR" sz="1800" dirty="0"/>
              <a:t>, </a:t>
            </a:r>
            <a:r>
              <a:rPr lang="ko-KR" altLang="en-US" sz="1800" dirty="0"/>
              <a:t>그 요소의 부모도 같은 이벤트의 영향을 받게 됨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이벤트가 흘러가는 과정</a:t>
            </a:r>
            <a:endParaRPr lang="en-US" altLang="ko-KR" sz="2000" dirty="0"/>
          </a:p>
          <a:p>
            <a:pPr lvl="1"/>
            <a:r>
              <a:rPr lang="ko-KR" altLang="en-US" sz="1800" dirty="0" err="1"/>
              <a:t>캡쳐</a:t>
            </a:r>
            <a:r>
              <a:rPr lang="ko-KR" altLang="en-US" sz="1800" dirty="0"/>
              <a:t> 단계</a:t>
            </a:r>
            <a:r>
              <a:rPr lang="en-US" altLang="ko-KR" sz="1800" dirty="0"/>
              <a:t>(capturing phase) </a:t>
            </a:r>
          </a:p>
          <a:p>
            <a:pPr lvl="2"/>
            <a:r>
              <a:rPr lang="ko-KR" altLang="en-US" sz="1600" dirty="0"/>
              <a:t>이벤트가 </a:t>
            </a:r>
            <a:r>
              <a:rPr lang="en-US" altLang="ko-KR" sz="1600" dirty="0"/>
              <a:t>window </a:t>
            </a:r>
            <a:r>
              <a:rPr lang="ko-KR" altLang="en-US" sz="1600" dirty="0"/>
              <a:t>객체에서 중간의 모든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객체를 거쳐 </a:t>
            </a:r>
            <a:r>
              <a:rPr lang="ko-KR" altLang="en-US" sz="1600" dirty="0" err="1"/>
              <a:t>타겟</a:t>
            </a:r>
            <a:r>
              <a:rPr lang="en-US" altLang="ko-KR" sz="1600" dirty="0"/>
              <a:t> </a:t>
            </a:r>
            <a:r>
              <a:rPr lang="ko-KR" altLang="en-US" sz="1600" dirty="0"/>
              <a:t>객체에 전달되는 과정</a:t>
            </a:r>
            <a:endParaRPr lang="en-US" altLang="ko-KR" sz="1600" dirty="0"/>
          </a:p>
          <a:p>
            <a:pPr lvl="2"/>
            <a:r>
              <a:rPr lang="ko-KR" altLang="en-US" sz="1600" dirty="0"/>
              <a:t>이벤트가 거쳐가는 모든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</a:t>
            </a:r>
            <a:r>
              <a:rPr lang="en-US" altLang="ko-KR" sz="1600" dirty="0"/>
              <a:t>(window</a:t>
            </a:r>
            <a:r>
              <a:rPr lang="ko-KR" altLang="en-US" sz="1600" dirty="0"/>
              <a:t>포함</a:t>
            </a:r>
            <a:r>
              <a:rPr lang="en-US" altLang="ko-KR" sz="1600" dirty="0"/>
              <a:t>)</a:t>
            </a:r>
            <a:r>
              <a:rPr lang="ko-KR" altLang="en-US" sz="1600" dirty="0"/>
              <a:t>의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실행 </a:t>
            </a:r>
            <a:endParaRPr lang="en-US" altLang="ko-KR" sz="1600" dirty="0"/>
          </a:p>
          <a:p>
            <a:pPr lvl="1"/>
            <a:r>
              <a:rPr lang="ko-KR" altLang="en-US" sz="1800" dirty="0"/>
              <a:t>버블 단계</a:t>
            </a:r>
            <a:r>
              <a:rPr lang="en-US" altLang="ko-KR" sz="1800" dirty="0"/>
              <a:t>(bubbling phase) </a:t>
            </a:r>
          </a:p>
          <a:p>
            <a:pPr lvl="2"/>
            <a:r>
              <a:rPr lang="ko-KR" altLang="en-US" sz="1600" dirty="0"/>
              <a:t>이벤트가 </a:t>
            </a:r>
            <a:r>
              <a:rPr lang="ko-KR" altLang="en-US" sz="1600" dirty="0" err="1"/>
              <a:t>타겟에서</a:t>
            </a:r>
            <a:r>
              <a:rPr lang="ko-KR" altLang="en-US" sz="1600" dirty="0"/>
              <a:t> 중간의 모든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객체를 거쳐</a:t>
            </a:r>
            <a:r>
              <a:rPr lang="en-US" altLang="ko-KR" sz="1600" dirty="0"/>
              <a:t> window </a:t>
            </a:r>
            <a:r>
              <a:rPr lang="ko-KR" altLang="en-US" sz="1600" dirty="0"/>
              <a:t>객체에 전달되는 과정 </a:t>
            </a:r>
            <a:endParaRPr lang="en-US" altLang="ko-KR" sz="1600" dirty="0"/>
          </a:p>
          <a:p>
            <a:pPr lvl="2"/>
            <a:r>
              <a:rPr lang="ko-KR" altLang="en-US" sz="1600" dirty="0"/>
              <a:t>이벤트가 거쳐가는 모든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</a:t>
            </a:r>
            <a:r>
              <a:rPr lang="en-US" altLang="ko-KR" sz="1600" dirty="0"/>
              <a:t>(window</a:t>
            </a:r>
            <a:r>
              <a:rPr lang="ko-KR" altLang="en-US" sz="1600" dirty="0"/>
              <a:t>포함</a:t>
            </a:r>
            <a:r>
              <a:rPr lang="en-US" altLang="ko-KR" sz="1600" dirty="0"/>
              <a:t>)</a:t>
            </a:r>
            <a:r>
              <a:rPr lang="ko-KR" altLang="en-US" sz="1600" dirty="0"/>
              <a:t>의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실행 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en-US" altLang="ko-KR" sz="2000" dirty="0"/>
              <a:t>DOM </a:t>
            </a:r>
            <a:r>
              <a:rPr lang="ko-KR" altLang="en-US" sz="2000" dirty="0"/>
              <a:t>객체에는 </a:t>
            </a:r>
            <a:r>
              <a:rPr lang="ko-KR" altLang="en-US" sz="2000" dirty="0" err="1"/>
              <a:t>캡쳐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리스너와</a:t>
            </a:r>
            <a:r>
              <a:rPr lang="ko-KR" altLang="en-US" sz="2000" dirty="0"/>
              <a:t> 버블 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두 개 모두 작성할 수 있음</a:t>
            </a:r>
            <a:endParaRPr lang="en-US" altLang="ko-KR" sz="2000" dirty="0"/>
          </a:p>
          <a:p>
            <a:pPr lvl="0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0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3" y="2661198"/>
            <a:ext cx="2807893" cy="202755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흐름 사례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샘플 웹 페이지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613796" y="2601377"/>
            <a:ext cx="3888432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rIns="36000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&lt;html&gt;&lt;head&gt;&lt;title&gt;HTML DOM </a:t>
            </a:r>
            <a:r>
              <a:rPr lang="ko-KR" altLang="en-US" sz="1100" dirty="0"/>
              <a:t>트리</a:t>
            </a:r>
            <a:r>
              <a:rPr lang="en-US" altLang="ko-KR" sz="1100" dirty="0"/>
              <a:t>&lt;/title&gt;&lt;/head&gt;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&lt;p style="</a:t>
            </a:r>
            <a:r>
              <a:rPr lang="en-US" altLang="ko-KR" sz="1100" dirty="0" err="1"/>
              <a:t>color:blue</a:t>
            </a:r>
            <a:r>
              <a:rPr lang="en-US" altLang="ko-KR" sz="1100" dirty="0"/>
              <a:t>" &gt;</a:t>
            </a:r>
            <a:r>
              <a:rPr lang="ko-KR" altLang="en-US" sz="1100" dirty="0"/>
              <a:t>이것은 </a:t>
            </a:r>
          </a:p>
          <a:p>
            <a:pPr defTabSz="180000"/>
            <a:r>
              <a:rPr lang="en-US" altLang="ko-KR" sz="1100" dirty="0"/>
              <a:t>    &lt;span style="</a:t>
            </a:r>
            <a:r>
              <a:rPr lang="en-US" altLang="ko-KR" sz="1100" dirty="0" err="1"/>
              <a:t>color:red</a:t>
            </a:r>
            <a:r>
              <a:rPr lang="en-US" altLang="ko-KR" sz="1100" dirty="0"/>
              <a:t>"&gt;</a:t>
            </a:r>
            <a:r>
              <a:rPr lang="ko-KR" altLang="en-US" sz="1100" dirty="0"/>
              <a:t>문장입니다</a:t>
            </a:r>
            <a:r>
              <a:rPr lang="en-US" altLang="ko-KR" sz="1100" dirty="0"/>
              <a:t>.&lt;/span&gt;</a:t>
            </a:r>
          </a:p>
          <a:p>
            <a:pPr defTabSz="180000"/>
            <a:r>
              <a:rPr lang="en-US" altLang="ko-KR" sz="1100" dirty="0"/>
              <a:t>&lt;/p&gt;</a:t>
            </a:r>
          </a:p>
          <a:p>
            <a:pPr defTabSz="180000"/>
            <a:r>
              <a:rPr lang="en-US" altLang="ko-KR" sz="1100" dirty="0"/>
              <a:t>&lt;form&gt;</a:t>
            </a:r>
          </a:p>
          <a:p>
            <a:pPr defTabSz="180000"/>
            <a:r>
              <a:rPr lang="en-US" altLang="ko-KR" sz="1100" dirty="0"/>
              <a:t>    &lt;input type="text"&gt;</a:t>
            </a:r>
          </a:p>
          <a:p>
            <a:pPr defTabSz="180000"/>
            <a:r>
              <a:rPr lang="en-US" altLang="ko-KR" sz="1100" dirty="0"/>
              <a:t>    </a:t>
            </a:r>
            <a:r>
              <a:rPr lang="en-US" altLang="ko-KR" sz="1100" b="1" dirty="0"/>
              <a:t>&lt;input type="button" value="</a:t>
            </a:r>
            <a:r>
              <a:rPr lang="ko-KR" altLang="en-US" sz="1100" b="1" dirty="0"/>
              <a:t>테스트</a:t>
            </a:r>
            <a:r>
              <a:rPr lang="en-US" altLang="ko-KR" sz="1100" b="1" dirty="0"/>
              <a:t>" id="button"&gt;</a:t>
            </a:r>
            <a:endParaRPr lang="ko-KR" altLang="en-US" sz="1100" b="1" dirty="0"/>
          </a:p>
          <a:p>
            <a:pPr defTabSz="180000"/>
            <a:r>
              <a:rPr lang="en-US" altLang="ko-KR" sz="1100" dirty="0"/>
              <a:t>    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&lt;/form&gt;</a:t>
            </a:r>
          </a:p>
          <a:p>
            <a:pPr defTabSz="180000"/>
            <a:r>
              <a:rPr lang="en-US" altLang="ko-KR" sz="1100" dirty="0"/>
              <a:t>&lt;/body&gt;&lt;/html&gt;</a:t>
            </a:r>
          </a:p>
        </p:txBody>
      </p:sp>
      <p:sp>
        <p:nvSpPr>
          <p:cNvPr id="89" name="타원 88"/>
          <p:cNvSpPr/>
          <p:nvPr/>
        </p:nvSpPr>
        <p:spPr>
          <a:xfrm>
            <a:off x="8375444" y="4002261"/>
            <a:ext cx="575056" cy="327309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7824193" y="4750297"/>
            <a:ext cx="1836143" cy="272415"/>
          </a:xfrm>
          <a:prstGeom prst="wedgeRoundRectCallout">
            <a:avLst>
              <a:gd name="adj1" fmla="val 5610"/>
              <a:gd name="adj2" fmla="val -2178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버튼 클릭</a:t>
            </a:r>
            <a:r>
              <a:rPr lang="en-US" altLang="ko-KR" sz="1000" dirty="0"/>
              <a:t>, click </a:t>
            </a:r>
            <a:r>
              <a:rPr lang="ko-KR" altLang="en-US" sz="1000" dirty="0"/>
              <a:t>이벤트 발생</a:t>
            </a:r>
          </a:p>
        </p:txBody>
      </p:sp>
      <p:sp>
        <p:nvSpPr>
          <p:cNvPr id="6" name="자유형 5"/>
          <p:cNvSpPr/>
          <p:nvPr/>
        </p:nvSpPr>
        <p:spPr>
          <a:xfrm>
            <a:off x="4631822" y="3894370"/>
            <a:ext cx="3809513" cy="157756"/>
          </a:xfrm>
          <a:custGeom>
            <a:avLst/>
            <a:gdLst>
              <a:gd name="connsiteX0" fmla="*/ 0 w 3809513"/>
              <a:gd name="connsiteY0" fmla="*/ 113935 h 157756"/>
              <a:gd name="connsiteX1" fmla="*/ 493718 w 3809513"/>
              <a:gd name="connsiteY1" fmla="*/ 0 h 157756"/>
              <a:gd name="connsiteX2" fmla="*/ 2760729 w 3809513"/>
              <a:gd name="connsiteY2" fmla="*/ 40899 h 157756"/>
              <a:gd name="connsiteX3" fmla="*/ 3809513 w 3809513"/>
              <a:gd name="connsiteY3" fmla="*/ 157756 h 1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9513" h="157756">
                <a:moveTo>
                  <a:pt x="0" y="113935"/>
                </a:moveTo>
                <a:cubicBezTo>
                  <a:pt x="16798" y="63054"/>
                  <a:pt x="493718" y="0"/>
                  <a:pt x="493718" y="0"/>
                </a:cubicBezTo>
                <a:lnTo>
                  <a:pt x="2760729" y="40899"/>
                </a:lnTo>
                <a:cubicBezTo>
                  <a:pt x="3313361" y="67192"/>
                  <a:pt x="3561437" y="112474"/>
                  <a:pt x="3809513" y="157756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59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6" name="Rectangle 410"/>
          <p:cNvSpPr>
            <a:spLocks noChangeArrowheads="1"/>
          </p:cNvSpPr>
          <p:nvPr/>
        </p:nvSpPr>
        <p:spPr bwMode="auto">
          <a:xfrm>
            <a:off x="4876428" y="924581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cxnSp>
        <p:nvCxnSpPr>
          <p:cNvPr id="52" name="직선 연결선 51"/>
          <p:cNvCxnSpPr>
            <a:stCxn id="46" idx="2"/>
            <a:endCxn id="53" idx="0"/>
          </p:cNvCxnSpPr>
          <p:nvPr/>
        </p:nvCxnSpPr>
        <p:spPr>
          <a:xfrm>
            <a:off x="5447928" y="1212613"/>
            <a:ext cx="0" cy="35372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11"/>
          <p:cNvSpPr>
            <a:spLocks noChangeArrowheads="1"/>
          </p:cNvSpPr>
          <p:nvPr/>
        </p:nvSpPr>
        <p:spPr bwMode="auto">
          <a:xfrm>
            <a:off x="4876428" y="1566341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54" name="Rectangle 411"/>
          <p:cNvSpPr>
            <a:spLocks noChangeArrowheads="1"/>
          </p:cNvSpPr>
          <p:nvPr/>
        </p:nvSpPr>
        <p:spPr bwMode="auto">
          <a:xfrm>
            <a:off x="4876428" y="2180208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</a:p>
        </p:txBody>
      </p:sp>
      <p:cxnSp>
        <p:nvCxnSpPr>
          <p:cNvPr id="55" name="직선 연결선 54"/>
          <p:cNvCxnSpPr>
            <a:stCxn id="53" idx="2"/>
            <a:endCxn id="54" idx="0"/>
          </p:cNvCxnSpPr>
          <p:nvPr/>
        </p:nvCxnSpPr>
        <p:spPr>
          <a:xfrm>
            <a:off x="5447928" y="1854374"/>
            <a:ext cx="0" cy="32583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11"/>
          <p:cNvSpPr>
            <a:spLocks noChangeArrowheads="1"/>
          </p:cNvSpPr>
          <p:nvPr/>
        </p:nvSpPr>
        <p:spPr bwMode="auto">
          <a:xfrm>
            <a:off x="3388279" y="3529967"/>
            <a:ext cx="770691" cy="324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</a:p>
        </p:txBody>
      </p:sp>
      <p:sp>
        <p:nvSpPr>
          <p:cNvPr id="58" name="Rectangle 411"/>
          <p:cNvSpPr>
            <a:spLocks noChangeArrowheads="1"/>
          </p:cNvSpPr>
          <p:nvPr/>
        </p:nvSpPr>
        <p:spPr bwMode="auto">
          <a:xfrm>
            <a:off x="6782101" y="3529966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</a:p>
        </p:txBody>
      </p:sp>
      <p:sp>
        <p:nvSpPr>
          <p:cNvPr id="60" name="Rectangle 411"/>
          <p:cNvSpPr>
            <a:spLocks noChangeArrowheads="1"/>
          </p:cNvSpPr>
          <p:nvPr/>
        </p:nvSpPr>
        <p:spPr bwMode="auto">
          <a:xfrm>
            <a:off x="3347776" y="4714911"/>
            <a:ext cx="831953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</a:p>
        </p:txBody>
      </p:sp>
      <p:cxnSp>
        <p:nvCxnSpPr>
          <p:cNvPr id="61" name="직선 연결선 60"/>
          <p:cNvCxnSpPr>
            <a:stCxn id="56" idx="2"/>
            <a:endCxn id="60" idx="0"/>
          </p:cNvCxnSpPr>
          <p:nvPr/>
        </p:nvCxnSpPr>
        <p:spPr>
          <a:xfrm flipH="1">
            <a:off x="3763752" y="3854846"/>
            <a:ext cx="9872" cy="86006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411"/>
          <p:cNvSpPr>
            <a:spLocks noChangeArrowheads="1"/>
          </p:cNvSpPr>
          <p:nvPr/>
        </p:nvSpPr>
        <p:spPr bwMode="auto">
          <a:xfrm>
            <a:off x="5852316" y="4714911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</a:p>
        </p:txBody>
      </p:sp>
      <p:sp>
        <p:nvSpPr>
          <p:cNvPr id="69" name="Rectangle 411"/>
          <p:cNvSpPr>
            <a:spLocks noChangeArrowheads="1"/>
          </p:cNvSpPr>
          <p:nvPr/>
        </p:nvSpPr>
        <p:spPr bwMode="auto">
          <a:xfrm>
            <a:off x="7909634" y="4714910"/>
            <a:ext cx="576065" cy="301966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</a:p>
        </p:txBody>
      </p:sp>
      <p:sp>
        <p:nvSpPr>
          <p:cNvPr id="72" name="Rectangle 411"/>
          <p:cNvSpPr>
            <a:spLocks noChangeArrowheads="1"/>
          </p:cNvSpPr>
          <p:nvPr/>
        </p:nvSpPr>
        <p:spPr bwMode="auto">
          <a:xfrm>
            <a:off x="5860021" y="5743654"/>
            <a:ext cx="571317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</a:p>
        </p:txBody>
      </p:sp>
      <p:sp>
        <p:nvSpPr>
          <p:cNvPr id="74" name="Rectangle 411"/>
          <p:cNvSpPr>
            <a:spLocks noChangeArrowheads="1"/>
          </p:cNvSpPr>
          <p:nvPr/>
        </p:nvSpPr>
        <p:spPr bwMode="auto">
          <a:xfrm>
            <a:off x="7164692" y="5739603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</a:p>
        </p:txBody>
      </p:sp>
      <p:sp>
        <p:nvSpPr>
          <p:cNvPr id="76" name="Rectangle 411"/>
          <p:cNvSpPr>
            <a:spLocks noChangeArrowheads="1"/>
          </p:cNvSpPr>
          <p:nvPr/>
        </p:nvSpPr>
        <p:spPr bwMode="auto">
          <a:xfrm>
            <a:off x="8031472" y="5743579"/>
            <a:ext cx="521569" cy="319309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Helvetica" pitchFamily="34" charset="0"/>
                <a:ea typeface="돋움" pitchFamily="50" charset="-127"/>
              </a:rPr>
              <a:t>input</a:t>
            </a:r>
          </a:p>
        </p:txBody>
      </p:sp>
      <p:sp>
        <p:nvSpPr>
          <p:cNvPr id="80" name="Rectangle 411"/>
          <p:cNvSpPr>
            <a:spLocks noChangeArrowheads="1"/>
          </p:cNvSpPr>
          <p:nvPr/>
        </p:nvSpPr>
        <p:spPr bwMode="auto">
          <a:xfrm>
            <a:off x="8819652" y="5739601"/>
            <a:ext cx="361264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err="1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114" name="꺾인 연결선 113"/>
          <p:cNvCxnSpPr>
            <a:stCxn id="54" idx="2"/>
            <a:endCxn id="56" idx="0"/>
          </p:cNvCxnSpPr>
          <p:nvPr/>
        </p:nvCxnSpPr>
        <p:spPr>
          <a:xfrm rot="5400000">
            <a:off x="4092241" y="2174279"/>
            <a:ext cx="1037070" cy="1674304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54" idx="2"/>
            <a:endCxn id="58" idx="0"/>
          </p:cNvCxnSpPr>
          <p:nvPr/>
        </p:nvCxnSpPr>
        <p:spPr>
          <a:xfrm rot="16200000" flipH="1">
            <a:off x="5787775" y="2153049"/>
            <a:ext cx="1037070" cy="171676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58" idx="2"/>
            <a:endCxn id="62" idx="0"/>
          </p:cNvCxnSpPr>
          <p:nvPr/>
        </p:nvCxnSpPr>
        <p:spPr>
          <a:xfrm rot="5400000">
            <a:off x="6219169" y="3769388"/>
            <a:ext cx="860066" cy="1030981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58" idx="2"/>
            <a:endCxn id="69" idx="0"/>
          </p:cNvCxnSpPr>
          <p:nvPr/>
        </p:nvCxnSpPr>
        <p:spPr>
          <a:xfrm rot="16200000" flipH="1">
            <a:off x="7251146" y="3768390"/>
            <a:ext cx="860066" cy="103297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62" idx="2"/>
            <a:endCxn id="72" idx="0"/>
          </p:cNvCxnSpPr>
          <p:nvPr/>
        </p:nvCxnSpPr>
        <p:spPr>
          <a:xfrm>
            <a:off x="6133711" y="5034219"/>
            <a:ext cx="11968" cy="709434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69" idx="2"/>
            <a:endCxn id="74" idx="0"/>
          </p:cNvCxnSpPr>
          <p:nvPr/>
        </p:nvCxnSpPr>
        <p:spPr>
          <a:xfrm rot="5400000">
            <a:off x="7460514" y="5002451"/>
            <a:ext cx="722726" cy="751579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69" idx="2"/>
            <a:endCxn id="76" idx="0"/>
          </p:cNvCxnSpPr>
          <p:nvPr/>
        </p:nvCxnSpPr>
        <p:spPr>
          <a:xfrm rot="16200000" flipH="1">
            <a:off x="7881610" y="5332932"/>
            <a:ext cx="726702" cy="94590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69" idx="2"/>
            <a:endCxn id="80" idx="0"/>
          </p:cNvCxnSpPr>
          <p:nvPr/>
        </p:nvCxnSpPr>
        <p:spPr>
          <a:xfrm rot="16200000" flipH="1">
            <a:off x="8237613" y="4976929"/>
            <a:ext cx="722724" cy="802618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자유형 154"/>
          <p:cNvSpPr/>
          <p:nvPr/>
        </p:nvSpPr>
        <p:spPr>
          <a:xfrm>
            <a:off x="4451356" y="746214"/>
            <a:ext cx="3993248" cy="5320648"/>
          </a:xfrm>
          <a:custGeom>
            <a:avLst/>
            <a:gdLst>
              <a:gd name="connsiteX0" fmla="*/ 0 w 4155210"/>
              <a:gd name="connsiteY0" fmla="*/ 84341 h 4563879"/>
              <a:gd name="connsiteX1" fmla="*/ 365760 w 4155210"/>
              <a:gd name="connsiteY1" fmla="*/ 13221 h 4563879"/>
              <a:gd name="connsiteX2" fmla="*/ 589280 w 4155210"/>
              <a:gd name="connsiteY2" fmla="*/ 135141 h 4563879"/>
              <a:gd name="connsiteX3" fmla="*/ 609600 w 4155210"/>
              <a:gd name="connsiteY3" fmla="*/ 632981 h 4563879"/>
              <a:gd name="connsiteX4" fmla="*/ 568960 w 4155210"/>
              <a:gd name="connsiteY4" fmla="*/ 1069861 h 4563879"/>
              <a:gd name="connsiteX5" fmla="*/ 599440 w 4155210"/>
              <a:gd name="connsiteY5" fmla="*/ 1628661 h 4563879"/>
              <a:gd name="connsiteX6" fmla="*/ 812800 w 4155210"/>
              <a:gd name="connsiteY6" fmla="*/ 2055381 h 4563879"/>
              <a:gd name="connsiteX7" fmla="*/ 2286000 w 4155210"/>
              <a:gd name="connsiteY7" fmla="*/ 2299221 h 4563879"/>
              <a:gd name="connsiteX8" fmla="*/ 2733040 w 4155210"/>
              <a:gd name="connsiteY8" fmla="*/ 3142501 h 4563879"/>
              <a:gd name="connsiteX9" fmla="*/ 3556000 w 4155210"/>
              <a:gd name="connsiteY9" fmla="*/ 3386341 h 4563879"/>
              <a:gd name="connsiteX10" fmla="*/ 3840480 w 4155210"/>
              <a:gd name="connsiteY10" fmla="*/ 4382021 h 4563879"/>
              <a:gd name="connsiteX11" fmla="*/ 4013200 w 4155210"/>
              <a:gd name="connsiteY11" fmla="*/ 4534421 h 4563879"/>
              <a:gd name="connsiteX12" fmla="*/ 4114800 w 4155210"/>
              <a:gd name="connsiteY12" fmla="*/ 4026421 h 4563879"/>
              <a:gd name="connsiteX13" fmla="*/ 4074160 w 4155210"/>
              <a:gd name="connsiteY13" fmla="*/ 3122181 h 4563879"/>
              <a:gd name="connsiteX14" fmla="*/ 3230880 w 4155210"/>
              <a:gd name="connsiteY14" fmla="*/ 2898661 h 4563879"/>
              <a:gd name="connsiteX15" fmla="*/ 2976880 w 4155210"/>
              <a:gd name="connsiteY15" fmla="*/ 2146821 h 4563879"/>
              <a:gd name="connsiteX16" fmla="*/ 1615440 w 4155210"/>
              <a:gd name="connsiteY16" fmla="*/ 1923301 h 4563879"/>
              <a:gd name="connsiteX17" fmla="*/ 1402080 w 4155210"/>
              <a:gd name="connsiteY17" fmla="*/ 267221 h 4563879"/>
              <a:gd name="connsiteX18" fmla="*/ 1778000 w 4155210"/>
              <a:gd name="connsiteY18" fmla="*/ 23381 h 456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55210" h="4563879">
                <a:moveTo>
                  <a:pt x="0" y="84341"/>
                </a:moveTo>
                <a:cubicBezTo>
                  <a:pt x="133773" y="44547"/>
                  <a:pt x="267547" y="4754"/>
                  <a:pt x="365760" y="13221"/>
                </a:cubicBezTo>
                <a:cubicBezTo>
                  <a:pt x="463973" y="21688"/>
                  <a:pt x="548640" y="31848"/>
                  <a:pt x="589280" y="135141"/>
                </a:cubicBezTo>
                <a:cubicBezTo>
                  <a:pt x="629920" y="238434"/>
                  <a:pt x="612987" y="477194"/>
                  <a:pt x="609600" y="632981"/>
                </a:cubicBezTo>
                <a:cubicBezTo>
                  <a:pt x="606213" y="788768"/>
                  <a:pt x="570653" y="903914"/>
                  <a:pt x="568960" y="1069861"/>
                </a:cubicBezTo>
                <a:cubicBezTo>
                  <a:pt x="567267" y="1235808"/>
                  <a:pt x="558800" y="1464408"/>
                  <a:pt x="599440" y="1628661"/>
                </a:cubicBezTo>
                <a:cubicBezTo>
                  <a:pt x="640080" y="1792914"/>
                  <a:pt x="531707" y="1943621"/>
                  <a:pt x="812800" y="2055381"/>
                </a:cubicBezTo>
                <a:cubicBezTo>
                  <a:pt x="1093893" y="2167141"/>
                  <a:pt x="1965960" y="2118034"/>
                  <a:pt x="2286000" y="2299221"/>
                </a:cubicBezTo>
                <a:cubicBezTo>
                  <a:pt x="2606040" y="2480408"/>
                  <a:pt x="2521373" y="2961314"/>
                  <a:pt x="2733040" y="3142501"/>
                </a:cubicBezTo>
                <a:cubicBezTo>
                  <a:pt x="2944707" y="3323688"/>
                  <a:pt x="3371427" y="3179754"/>
                  <a:pt x="3556000" y="3386341"/>
                </a:cubicBezTo>
                <a:cubicBezTo>
                  <a:pt x="3740573" y="3592928"/>
                  <a:pt x="3764280" y="4190674"/>
                  <a:pt x="3840480" y="4382021"/>
                </a:cubicBezTo>
                <a:cubicBezTo>
                  <a:pt x="3916680" y="4573368"/>
                  <a:pt x="3967480" y="4593688"/>
                  <a:pt x="4013200" y="4534421"/>
                </a:cubicBezTo>
                <a:cubicBezTo>
                  <a:pt x="4058920" y="4475154"/>
                  <a:pt x="4104640" y="4261794"/>
                  <a:pt x="4114800" y="4026421"/>
                </a:cubicBezTo>
                <a:cubicBezTo>
                  <a:pt x="4124960" y="3791048"/>
                  <a:pt x="4221480" y="3310141"/>
                  <a:pt x="4074160" y="3122181"/>
                </a:cubicBezTo>
                <a:cubicBezTo>
                  <a:pt x="3926840" y="2934221"/>
                  <a:pt x="3413760" y="3061221"/>
                  <a:pt x="3230880" y="2898661"/>
                </a:cubicBezTo>
                <a:cubicBezTo>
                  <a:pt x="3048000" y="2736101"/>
                  <a:pt x="3246120" y="2309381"/>
                  <a:pt x="2976880" y="2146821"/>
                </a:cubicBezTo>
                <a:cubicBezTo>
                  <a:pt x="2707640" y="1984261"/>
                  <a:pt x="1877907" y="2236568"/>
                  <a:pt x="1615440" y="1923301"/>
                </a:cubicBezTo>
                <a:cubicBezTo>
                  <a:pt x="1352973" y="1610034"/>
                  <a:pt x="1374987" y="583874"/>
                  <a:pt x="1402080" y="267221"/>
                </a:cubicBezTo>
                <a:cubicBezTo>
                  <a:pt x="1429173" y="-49432"/>
                  <a:pt x="1603586" y="-13026"/>
                  <a:pt x="1778000" y="23381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자유형 155"/>
          <p:cNvSpPr/>
          <p:nvPr/>
        </p:nvSpPr>
        <p:spPr>
          <a:xfrm rot="1178354">
            <a:off x="4053794" y="773754"/>
            <a:ext cx="347363" cy="150272"/>
          </a:xfrm>
          <a:custGeom>
            <a:avLst/>
            <a:gdLst>
              <a:gd name="connsiteX0" fmla="*/ 6675 w 220035"/>
              <a:gd name="connsiteY0" fmla="*/ 81280 h 83074"/>
              <a:gd name="connsiteX1" fmla="*/ 220035 w 220035"/>
              <a:gd name="connsiteY1" fmla="*/ 0 h 8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035" h="83074">
                <a:moveTo>
                  <a:pt x="6675" y="81280"/>
                </a:moveTo>
                <a:cubicBezTo>
                  <a:pt x="-44972" y="97366"/>
                  <a:pt x="220035" y="0"/>
                  <a:pt x="220035" y="0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2859133" y="552433"/>
            <a:ext cx="12666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C00000"/>
                </a:solidFill>
              </a:rPr>
              <a:t>버튼 클릭으로</a:t>
            </a:r>
            <a:endParaRPr lang="en-US" altLang="ko-KR" sz="1100" dirty="0">
              <a:solidFill>
                <a:srgbClr val="C00000"/>
              </a:solidFill>
            </a:endParaRPr>
          </a:p>
          <a:p>
            <a:r>
              <a:rPr lang="en-US" altLang="ko-KR" sz="1100" dirty="0">
                <a:solidFill>
                  <a:srgbClr val="C00000"/>
                </a:solidFill>
              </a:rPr>
              <a:t>input </a:t>
            </a:r>
            <a:r>
              <a:rPr lang="ko-KR" altLang="en-US" sz="1100" dirty="0">
                <a:solidFill>
                  <a:srgbClr val="C00000"/>
                </a:solidFill>
              </a:rPr>
              <a:t>객체에</a:t>
            </a:r>
            <a:endParaRPr lang="en-US" altLang="ko-KR" sz="1100" dirty="0">
              <a:solidFill>
                <a:srgbClr val="C00000"/>
              </a:solidFill>
            </a:endParaRPr>
          </a:p>
          <a:p>
            <a:r>
              <a:rPr lang="en-US" altLang="ko-KR" sz="1100" dirty="0">
                <a:solidFill>
                  <a:srgbClr val="C00000"/>
                </a:solidFill>
              </a:rPr>
              <a:t>click </a:t>
            </a:r>
            <a:r>
              <a:rPr lang="ko-KR" altLang="en-US" sz="1100" dirty="0">
                <a:solidFill>
                  <a:srgbClr val="C00000"/>
                </a:solidFill>
              </a:rPr>
              <a:t>이벤트 발생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264941" y="1949375"/>
            <a:ext cx="1308394" cy="476726"/>
          </a:xfrm>
          <a:prstGeom prst="wedgeRoundRectCallout">
            <a:avLst>
              <a:gd name="adj1" fmla="val 82156"/>
              <a:gd name="adj2" fmla="val -449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이벤트 </a:t>
            </a:r>
            <a:r>
              <a:rPr lang="ko-KR" altLang="en-US" sz="1100" dirty="0" err="1"/>
              <a:t>캡쳐</a:t>
            </a:r>
            <a:r>
              <a:rPr lang="ko-KR" altLang="en-US" sz="1100" dirty="0"/>
              <a:t> 단계</a:t>
            </a:r>
            <a:endParaRPr lang="en-US" altLang="ko-KR" sz="1100" dirty="0"/>
          </a:p>
          <a:p>
            <a:pPr algn="ctr"/>
            <a:r>
              <a:rPr lang="en-US" altLang="ko-KR" sz="1100" dirty="0"/>
              <a:t>(event capture)</a:t>
            </a:r>
            <a:endParaRPr lang="ko-KR" alt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606802" y="9220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570303" y="15564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614707" y="21851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518148" y="35299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607309" y="47062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7847949" y="548281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8471263" y="55133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444604" y="47092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027099" y="218020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585456" y="35182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054868" y="1540588"/>
            <a:ext cx="370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982859" y="89251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180888" y="2047752"/>
            <a:ext cx="1308394" cy="476726"/>
          </a:xfrm>
          <a:prstGeom prst="wedgeRoundRectCallout">
            <a:avLst>
              <a:gd name="adj1" fmla="val -51730"/>
              <a:gd name="adj2" fmla="val 943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이벤트 버블 단계</a:t>
            </a:r>
            <a:endParaRPr lang="en-US" altLang="ko-KR" sz="1100" dirty="0"/>
          </a:p>
          <a:p>
            <a:pPr algn="ctr"/>
            <a:r>
              <a:rPr lang="en-US" altLang="ko-KR" sz="1100" dirty="0"/>
              <a:t>(event bubble)</a:t>
            </a:r>
            <a:endParaRPr lang="ko-KR" altLang="en-US" sz="11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192480" y="557810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click </a:t>
            </a:r>
            <a:r>
              <a:rPr lang="ko-KR" altLang="en-US" sz="1100" dirty="0">
                <a:solidFill>
                  <a:srgbClr val="C00000"/>
                </a:solidFill>
              </a:rPr>
              <a:t>이벤트 소멸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852708" y="6229907"/>
            <a:ext cx="966944" cy="289441"/>
          </a:xfrm>
          <a:prstGeom prst="wedgeRoundRectCallout">
            <a:avLst>
              <a:gd name="adj1" fmla="val 12808"/>
              <a:gd name="adj2" fmla="val -111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이벤트 </a:t>
            </a:r>
            <a:r>
              <a:rPr lang="ko-KR" altLang="en-US" sz="1100" dirty="0" err="1"/>
              <a:t>타겟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10058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리스너와</a:t>
            </a:r>
            <a:r>
              <a:rPr lang="ko-KR" altLang="en-US" dirty="0"/>
              <a:t> 버블 </a:t>
            </a:r>
            <a:r>
              <a:rPr lang="ko-KR" altLang="en-US" dirty="0" err="1"/>
              <a:t>리스너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객체의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리스너와</a:t>
            </a:r>
            <a:r>
              <a:rPr lang="ko-KR" altLang="en-US" dirty="0"/>
              <a:t> 버블 </a:t>
            </a:r>
            <a:r>
              <a:rPr lang="ko-KR" altLang="en-US" dirty="0" err="1"/>
              <a:t>리스너를</a:t>
            </a:r>
            <a:r>
              <a:rPr lang="ko-KR" altLang="en-US" dirty="0"/>
              <a:t> 모두 소유 가능</a:t>
            </a:r>
            <a:endParaRPr lang="en-US" altLang="ko-KR" dirty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등록 시</a:t>
            </a:r>
            <a:r>
              <a:rPr lang="en-US" altLang="ko-KR" dirty="0"/>
              <a:t>, </a:t>
            </a:r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리스너인지</a:t>
            </a:r>
            <a:r>
              <a:rPr lang="ko-KR" altLang="en-US" dirty="0"/>
              <a:t> 버블 </a:t>
            </a:r>
            <a:r>
              <a:rPr lang="ko-KR" altLang="en-US" dirty="0" err="1"/>
              <a:t>리스너인지</a:t>
            </a:r>
            <a:r>
              <a:rPr lang="ko-KR" altLang="en-US" dirty="0"/>
              <a:t> 구분</a:t>
            </a:r>
            <a:endParaRPr lang="en-US" altLang="ko-KR" dirty="0"/>
          </a:p>
          <a:p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리스너와</a:t>
            </a:r>
            <a:r>
              <a:rPr lang="ko-KR" altLang="en-US" dirty="0"/>
              <a:t> 버블 </a:t>
            </a:r>
            <a:r>
              <a:rPr lang="ko-KR" altLang="en-US" dirty="0" err="1"/>
              <a:t>리스너</a:t>
            </a:r>
            <a:r>
              <a:rPr lang="ko-KR" altLang="en-US" dirty="0"/>
              <a:t> 등록</a:t>
            </a:r>
            <a:endParaRPr lang="en-US" altLang="ko-KR" dirty="0"/>
          </a:p>
          <a:p>
            <a:pPr lvl="1"/>
            <a:r>
              <a:rPr lang="en-US" altLang="ko-KR" dirty="0" err="1"/>
              <a:t>addEventListener</a:t>
            </a:r>
            <a:r>
              <a:rPr lang="en-US" altLang="ko-KR" dirty="0"/>
              <a:t>()</a:t>
            </a:r>
            <a:r>
              <a:rPr lang="ko-KR" altLang="en-US" dirty="0"/>
              <a:t>의 </a:t>
            </a:r>
            <a:r>
              <a:rPr lang="en-US" altLang="ko-KR" dirty="0"/>
              <a:t>3 </a:t>
            </a:r>
            <a:r>
              <a:rPr lang="ko-KR" altLang="en-US" dirty="0"/>
              <a:t>번째 매개 변수 이용</a:t>
            </a:r>
            <a:endParaRPr lang="en-US" altLang="ko-KR" dirty="0"/>
          </a:p>
          <a:p>
            <a:pPr lvl="2"/>
            <a:r>
              <a:rPr lang="en-US" altLang="ko-KR" dirty="0"/>
              <a:t>true</a:t>
            </a:r>
            <a:r>
              <a:rPr lang="ko-KR" altLang="en-US" dirty="0"/>
              <a:t>이면 </a:t>
            </a:r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</a:t>
            </a:r>
            <a:r>
              <a:rPr lang="en-US" altLang="ko-KR" dirty="0"/>
              <a:t>, false</a:t>
            </a:r>
            <a:r>
              <a:rPr lang="ko-KR" altLang="en-US" dirty="0"/>
              <a:t>이면 버블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방법의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등록의 경우</a:t>
            </a:r>
            <a:endParaRPr lang="en-US" altLang="ko-KR" dirty="0"/>
          </a:p>
          <a:p>
            <a:pPr lvl="2"/>
            <a:r>
              <a:rPr lang="ko-KR" altLang="en-US" dirty="0"/>
              <a:t>버블 </a:t>
            </a:r>
            <a:r>
              <a:rPr lang="ko-KR" altLang="en-US" dirty="0" err="1"/>
              <a:t>리스너로</a:t>
            </a:r>
            <a:r>
              <a:rPr lang="ko-KR" altLang="en-US" dirty="0"/>
              <a:t> 자동 등록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51832" y="4123432"/>
            <a:ext cx="72008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b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("button");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("click",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capFunc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true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캡쳐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단계에서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capFunc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실행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("click",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bubbleFunc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false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버블 단계에서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bubbleFunc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실행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27412" y="5726400"/>
            <a:ext cx="446449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버블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리스너도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작동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3631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흐름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47765" y="1690688"/>
            <a:ext cx="5343469" cy="38318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</a:t>
            </a:r>
          </a:p>
          <a:p>
            <a:pPr defTabSz="180000"/>
            <a:r>
              <a:rPr lang="en-US" altLang="ko-KR" sz="900" dirty="0"/>
              <a:t>&lt;head&gt;</a:t>
            </a:r>
          </a:p>
          <a:p>
            <a:pPr defTabSz="180000"/>
            <a:r>
              <a:rPr lang="en-US" altLang="ko-KR" sz="900" dirty="0"/>
              <a:t>    &lt;title&gt;&lt;/title&gt;</a:t>
            </a:r>
          </a:p>
          <a:p>
            <a:pPr defTabSz="180000"/>
            <a:r>
              <a:rPr lang="en-US" altLang="ko-KR" sz="900" dirty="0"/>
              <a:t>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&lt;ul id="a"&gt;</a:t>
            </a:r>
          </a:p>
          <a:p>
            <a:pPr defTabSz="180000"/>
            <a:r>
              <a:rPr lang="en-US" altLang="ko-KR" sz="900" dirty="0"/>
              <a:t>    &lt;li id="b"&gt;</a:t>
            </a:r>
          </a:p>
          <a:p>
            <a:pPr defTabSz="180000"/>
            <a:r>
              <a:rPr lang="en-US" altLang="ko-KR" sz="900" dirty="0"/>
              <a:t>        &lt;button id="c"&gt;alert </a:t>
            </a:r>
            <a:r>
              <a:rPr lang="ko-KR" altLang="en-US" sz="900" dirty="0"/>
              <a:t>발생</a:t>
            </a:r>
            <a:r>
              <a:rPr lang="en-US" altLang="ko-KR" sz="900" dirty="0"/>
              <a:t>&lt;/a&gt;</a:t>
            </a:r>
          </a:p>
          <a:p>
            <a:pPr defTabSz="180000"/>
            <a:r>
              <a:rPr lang="en-US" altLang="ko-KR" sz="900" dirty="0"/>
              <a:t>    &lt;/li&gt;</a:t>
            </a:r>
          </a:p>
          <a:p>
            <a:pPr defTabSz="180000"/>
            <a:r>
              <a:rPr lang="en-US" altLang="ko-KR" sz="900" dirty="0"/>
              <a:t>&lt;/ul&gt;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    function </a:t>
            </a:r>
            <a:r>
              <a:rPr lang="en-US" altLang="ko-KR" sz="900" dirty="0" err="1"/>
              <a:t>showElement</a:t>
            </a:r>
            <a:r>
              <a:rPr lang="en-US" altLang="ko-KR" sz="900" dirty="0"/>
              <a:t>() {</a:t>
            </a:r>
          </a:p>
          <a:p>
            <a:pPr defTabSz="180000"/>
            <a:r>
              <a:rPr lang="en-US" altLang="ko-KR" sz="900" dirty="0"/>
              <a:t>        alert(</a:t>
            </a:r>
            <a:r>
              <a:rPr lang="en-US" altLang="ko-KR" sz="900" dirty="0" err="1"/>
              <a:t>this.innerHTML</a:t>
            </a:r>
            <a:r>
              <a:rPr lang="en-US" altLang="ko-KR" sz="900" dirty="0"/>
              <a:t>);</a:t>
            </a:r>
          </a:p>
          <a:p>
            <a:pPr defTabSz="180000"/>
            <a:r>
              <a:rPr lang="en-US" altLang="ko-KR" sz="900" dirty="0"/>
              <a:t>    }</a:t>
            </a:r>
          </a:p>
          <a:p>
            <a:pPr defTabSz="180000"/>
            <a:r>
              <a:rPr lang="en-US" altLang="ko-KR" sz="900" dirty="0"/>
              <a:t>    el = </a:t>
            </a:r>
            <a:r>
              <a:rPr lang="en-US" altLang="ko-KR" sz="900" dirty="0" err="1"/>
              <a:t>document.getElementById</a:t>
            </a:r>
            <a:r>
              <a:rPr lang="en-US" altLang="ko-KR" sz="900" dirty="0"/>
              <a:t>("a");</a:t>
            </a:r>
          </a:p>
          <a:p>
            <a:pPr defTabSz="180000"/>
            <a:r>
              <a:rPr lang="en-US" altLang="ko-KR" sz="900" dirty="0"/>
              <a:t>    </a:t>
            </a:r>
            <a:r>
              <a:rPr lang="en-US" altLang="ko-KR" sz="900" dirty="0" err="1"/>
              <a:t>el.addEventListener</a:t>
            </a:r>
            <a:r>
              <a:rPr lang="en-US" altLang="ko-KR" sz="900" dirty="0"/>
              <a:t>('click', </a:t>
            </a:r>
            <a:r>
              <a:rPr lang="en-US" altLang="ko-KR" sz="900" dirty="0" err="1"/>
              <a:t>showElement</a:t>
            </a:r>
            <a:r>
              <a:rPr lang="en-US" altLang="ko-KR" sz="900" dirty="0"/>
              <a:t>, false);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/>
              <a:t>    el = </a:t>
            </a:r>
            <a:r>
              <a:rPr lang="en-US" altLang="ko-KR" sz="900" dirty="0" err="1"/>
              <a:t>document.getElementById</a:t>
            </a:r>
            <a:r>
              <a:rPr lang="en-US" altLang="ko-KR" sz="900" dirty="0"/>
              <a:t>("b");</a:t>
            </a:r>
          </a:p>
          <a:p>
            <a:pPr defTabSz="180000"/>
            <a:r>
              <a:rPr lang="en-US" altLang="ko-KR" sz="900" dirty="0"/>
              <a:t>    </a:t>
            </a:r>
            <a:r>
              <a:rPr lang="en-US" altLang="ko-KR" sz="900" dirty="0" err="1"/>
              <a:t>el.addEventListener</a:t>
            </a:r>
            <a:r>
              <a:rPr lang="en-US" altLang="ko-KR" sz="900" dirty="0"/>
              <a:t>('click', </a:t>
            </a:r>
            <a:r>
              <a:rPr lang="en-US" altLang="ko-KR" sz="900" dirty="0" err="1"/>
              <a:t>showElement</a:t>
            </a:r>
            <a:r>
              <a:rPr lang="en-US" altLang="ko-KR" sz="900" dirty="0"/>
              <a:t>, false);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/>
              <a:t>    el = </a:t>
            </a:r>
            <a:r>
              <a:rPr lang="en-US" altLang="ko-KR" sz="900" dirty="0" err="1"/>
              <a:t>document.getElementById</a:t>
            </a:r>
            <a:r>
              <a:rPr lang="en-US" altLang="ko-KR" sz="900" dirty="0"/>
              <a:t>("c");</a:t>
            </a:r>
          </a:p>
          <a:p>
            <a:pPr defTabSz="180000"/>
            <a:r>
              <a:rPr lang="en-US" altLang="ko-KR" sz="900" dirty="0"/>
              <a:t>    </a:t>
            </a:r>
            <a:r>
              <a:rPr lang="en-US" altLang="ko-KR" sz="900" dirty="0" err="1"/>
              <a:t>el.addEventListener</a:t>
            </a:r>
            <a:r>
              <a:rPr lang="en-US" altLang="ko-KR" sz="900" dirty="0"/>
              <a:t>('click', </a:t>
            </a:r>
            <a:r>
              <a:rPr lang="en-US" altLang="ko-KR" sz="900" dirty="0" err="1"/>
              <a:t>showElement</a:t>
            </a:r>
            <a:r>
              <a:rPr lang="en-US" altLang="ko-KR" sz="900" dirty="0"/>
              <a:t>, false);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&lt;/body&gt;</a:t>
            </a:r>
          </a:p>
          <a:p>
            <a:pPr defTabSz="180000"/>
            <a:r>
              <a:rPr lang="en-US" altLang="ko-KR" sz="900" dirty="0"/>
              <a:t>&lt;/html&gt;</a:t>
            </a:r>
            <a:endParaRPr lang="ko-KR" altLang="en-US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3A987B-3E1B-4194-B724-B4D7899D4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075" y="1920672"/>
            <a:ext cx="22288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35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흐름을 중단시킬 수 있는가</a:t>
            </a:r>
            <a:r>
              <a:rPr lang="en-US" altLang="ko-KR" dirty="0"/>
              <a:t>? YES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 err="1"/>
              <a:t>stopPropagation</a:t>
            </a:r>
            <a:r>
              <a:rPr lang="en-US" altLang="ko-KR" dirty="0"/>
              <a:t>()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1"/>
            <a:r>
              <a:rPr lang="en-US" altLang="ko-KR" dirty="0" err="1"/>
              <a:t>event.stopPropagation</a:t>
            </a:r>
            <a:r>
              <a:rPr lang="en-US" altLang="ko-KR" dirty="0"/>
              <a:t>(); // event</a:t>
            </a:r>
            <a:r>
              <a:rPr lang="ko-KR" altLang="en-US" dirty="0"/>
              <a:t>가 이벤트 객체일 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39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마우스 핸들링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마우스 이벤트 객체의 </a:t>
            </a:r>
            <a:r>
              <a:rPr lang="ko-KR" altLang="en-US" dirty="0" err="1"/>
              <a:t>프로퍼티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lvl="1" fontAlgn="base"/>
            <a:r>
              <a:rPr lang="en-US" altLang="ko-KR" dirty="0" err="1"/>
              <a:t>onclick</a:t>
            </a:r>
            <a:endParaRPr lang="ko-KR" altLang="en-US" dirty="0"/>
          </a:p>
          <a:p>
            <a:pPr lvl="2" fontAlgn="base"/>
            <a:r>
              <a:rPr lang="en-US" altLang="ko-KR" dirty="0"/>
              <a:t>HTML </a:t>
            </a:r>
            <a:r>
              <a:rPr lang="ko-KR" altLang="en-US" dirty="0"/>
              <a:t>태그가 클릭될 때</a:t>
            </a:r>
            <a:endParaRPr lang="en-US" altLang="ko-KR" dirty="0"/>
          </a:p>
          <a:p>
            <a:pPr lvl="1" fontAlgn="base"/>
            <a:r>
              <a:rPr lang="en-US" altLang="ko-KR" dirty="0" err="1"/>
              <a:t>ondblclick</a:t>
            </a:r>
            <a:endParaRPr lang="en-US" altLang="ko-KR" dirty="0"/>
          </a:p>
          <a:p>
            <a:pPr lvl="2" fontAlgn="base"/>
            <a:r>
              <a:rPr lang="en-US" altLang="ko-KR" dirty="0"/>
              <a:t>HTML </a:t>
            </a:r>
            <a:r>
              <a:rPr lang="ko-KR" altLang="en-US" dirty="0"/>
              <a:t>태그가 </a:t>
            </a:r>
            <a:r>
              <a:rPr lang="ko-KR" altLang="en-US" dirty="0" err="1"/>
              <a:t>더블클릭될</a:t>
            </a:r>
            <a:r>
              <a:rPr lang="ko-KR" altLang="en-US" dirty="0"/>
              <a:t> 때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742821" y="1987724"/>
            <a:ext cx="5976664" cy="3240360"/>
            <a:chOff x="1038032" y="1988840"/>
            <a:chExt cx="7846556" cy="399435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8032" y="3628613"/>
              <a:ext cx="7832408" cy="235458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608" y="1988840"/>
              <a:ext cx="7840980" cy="1720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5381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onclick </a:t>
            </a:r>
            <a:r>
              <a:rPr lang="ko-KR" altLang="en-US" dirty="0" err="1"/>
              <a:t>리스너로</a:t>
            </a:r>
            <a:r>
              <a:rPr lang="ko-KR" altLang="en-US" dirty="0"/>
              <a:t> 계산기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33600" y="1412777"/>
            <a:ext cx="4824536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function calculate()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result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("result");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result.value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eval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exp.value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 &gt;</a:t>
            </a:r>
          </a:p>
          <a:p>
            <a:pPr defTabSz="180000"/>
            <a:r>
              <a:rPr lang="en-US" altLang="ko-KR" sz="1400" dirty="0"/>
              <a:t>&lt;h3&gt;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, </a:t>
            </a:r>
            <a:r>
              <a:rPr lang="ko-KR" altLang="en-US" sz="1400" dirty="0"/>
              <a:t>계산기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ko-KR" altLang="en-US" sz="1400" dirty="0"/>
              <a:t>계산하고자 하는 수식을</a:t>
            </a:r>
          </a:p>
          <a:p>
            <a:pPr defTabSz="180000"/>
            <a:r>
              <a:rPr lang="ko-KR" altLang="en-US" sz="1400" dirty="0"/>
              <a:t>입력하고 계산 버튼을 눌러봐요</a:t>
            </a:r>
            <a:r>
              <a:rPr lang="en-US" altLang="ko-KR" sz="1400" dirty="0"/>
              <a:t>.’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/>
              <a:t>&gt;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ko-KR" altLang="en-US" sz="1400" dirty="0"/>
              <a:t>식 </a:t>
            </a:r>
            <a:r>
              <a:rPr lang="en-US" altLang="ko-KR" sz="1400" dirty="0"/>
              <a:t>&lt;input type="text" id="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" value=""&gt;&lt;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ko-KR" altLang="en-US" sz="1400" dirty="0"/>
              <a:t>값 </a:t>
            </a:r>
            <a:r>
              <a:rPr lang="en-US" altLang="ko-KR" sz="1400" dirty="0"/>
              <a:t>&lt;input type="text" id ="result"&gt; </a:t>
            </a:r>
          </a:p>
          <a:p>
            <a:pPr defTabSz="180000"/>
            <a:r>
              <a:rPr lang="en-US" altLang="ko-KR" sz="1400" dirty="0"/>
              <a:t>&lt;input type="button" value=" </a:t>
            </a:r>
            <a:r>
              <a:rPr lang="ko-KR" altLang="en-US" sz="1400" dirty="0"/>
              <a:t>계산  </a:t>
            </a:r>
            <a:r>
              <a:rPr lang="en-US" altLang="ko-KR" sz="1400" dirty="0"/>
              <a:t>"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onclick</a:t>
            </a:r>
            <a:r>
              <a:rPr lang="en-US" altLang="ko-KR" sz="1400" b="1" dirty="0"/>
              <a:t>="calculate()"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1" y="1916833"/>
            <a:ext cx="3004187" cy="326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태그의 요소</a:t>
            </a:r>
            <a:endParaRPr lang="ko-KR" altLang="en-US" dirty="0"/>
          </a:p>
        </p:txBody>
      </p:sp>
      <p:sp>
        <p:nvSpPr>
          <p:cNvPr id="19" name="내용 개체 틀 1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dirty="0" err="1"/>
              <a:t>엘리먼트</a:t>
            </a:r>
            <a:r>
              <a:rPr lang="en-US" altLang="ko-KR" dirty="0"/>
              <a:t>(element)</a:t>
            </a:r>
            <a:r>
              <a:rPr lang="ko-KR" altLang="en-US" dirty="0"/>
              <a:t>로도 불림</a:t>
            </a:r>
          </a:p>
          <a:p>
            <a:pPr lvl="1"/>
            <a:r>
              <a:rPr lang="ko-KR" altLang="en-US" dirty="0"/>
              <a:t>다음 </a:t>
            </a:r>
            <a:r>
              <a:rPr lang="en-US" altLang="ko-KR" dirty="0"/>
              <a:t>5 </a:t>
            </a:r>
            <a:r>
              <a:rPr lang="ko-KR" altLang="en-US" dirty="0"/>
              <a:t>가지 요소로 구성</a:t>
            </a:r>
            <a:endParaRPr lang="en-US" altLang="ko-KR" dirty="0"/>
          </a:p>
          <a:p>
            <a:pPr lvl="2"/>
            <a:r>
              <a:rPr lang="ko-KR" altLang="en-US" dirty="0" err="1"/>
              <a:t>엘리먼트</a:t>
            </a:r>
            <a:r>
              <a:rPr lang="ko-KR" altLang="en-US" dirty="0"/>
              <a:t> 이름</a:t>
            </a:r>
            <a:endParaRPr lang="en-US" altLang="ko-KR" dirty="0"/>
          </a:p>
          <a:p>
            <a:pPr lvl="2"/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en-US" altLang="ko-KR" dirty="0"/>
              <a:t>CSS3 </a:t>
            </a:r>
            <a:r>
              <a:rPr lang="ko-KR" altLang="en-US" dirty="0"/>
              <a:t>스타일</a:t>
            </a:r>
            <a:endParaRPr lang="en-US" altLang="ko-KR" dirty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r>
              <a:rPr lang="ko-KR" altLang="en-US" dirty="0" err="1"/>
              <a:t>콘텐츠</a:t>
            </a:r>
            <a:r>
              <a:rPr lang="en-US" altLang="ko-KR" dirty="0"/>
              <a:t>(</a:t>
            </a:r>
            <a:r>
              <a:rPr lang="en-US" altLang="ko-KR" dirty="0" err="1"/>
              <a:t>innerHTML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77" y="4981159"/>
            <a:ext cx="7092315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87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여러 마우스 관련 이벤트 </a:t>
            </a:r>
            <a:r>
              <a:rPr lang="ko-KR" altLang="en-US" sz="2400" dirty="0" err="1"/>
              <a:t>리스너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589682" y="1419225"/>
            <a:ext cx="10515600" cy="4351338"/>
          </a:xfrm>
        </p:spPr>
        <p:txBody>
          <a:bodyPr/>
          <a:lstStyle/>
          <a:p>
            <a:pPr lvl="1"/>
            <a:r>
              <a:rPr lang="ko-KR" altLang="en-US" dirty="0"/>
              <a:t>마우스</a:t>
            </a:r>
            <a:r>
              <a:rPr lang="en-US" altLang="ko-KR" dirty="0"/>
              <a:t> </a:t>
            </a:r>
            <a:r>
              <a:rPr lang="ko-KR" altLang="en-US" dirty="0"/>
              <a:t>관련 이벤트 </a:t>
            </a:r>
            <a:r>
              <a:rPr lang="ko-KR" altLang="en-US" dirty="0" err="1"/>
              <a:t>리스너</a:t>
            </a:r>
            <a:r>
              <a:rPr lang="ko-KR" altLang="en-US" dirty="0"/>
              <a:t> 호출 경우</a:t>
            </a:r>
            <a:endParaRPr lang="en-US" altLang="ko-KR" dirty="0"/>
          </a:p>
          <a:p>
            <a:pPr lvl="2"/>
            <a:r>
              <a:rPr lang="en-US" altLang="ko-KR" dirty="0" err="1"/>
              <a:t>onmousedown</a:t>
            </a:r>
            <a:r>
              <a:rPr lang="en-US" altLang="ko-KR" dirty="0"/>
              <a:t> : </a:t>
            </a:r>
            <a:r>
              <a:rPr lang="ko-KR" altLang="en-US" dirty="0"/>
              <a:t>마우스 버튼을 누르는 순간 </a:t>
            </a:r>
          </a:p>
          <a:p>
            <a:pPr lvl="2"/>
            <a:r>
              <a:rPr lang="en-US" altLang="ko-KR" dirty="0" err="1"/>
              <a:t>onmouseup</a:t>
            </a:r>
            <a:r>
              <a:rPr lang="en-US" altLang="ko-KR" dirty="0"/>
              <a:t> : </a:t>
            </a:r>
            <a:r>
              <a:rPr lang="ko-KR" altLang="en-US" dirty="0"/>
              <a:t>눌러진 버튼이 놓여지는 순간</a:t>
            </a:r>
          </a:p>
          <a:p>
            <a:pPr lvl="2"/>
            <a:r>
              <a:rPr lang="en-US" altLang="ko-KR" dirty="0" err="1"/>
              <a:t>onmouseover</a:t>
            </a:r>
            <a:r>
              <a:rPr lang="en-US" altLang="ko-KR" dirty="0"/>
              <a:t> : </a:t>
            </a:r>
            <a:r>
              <a:rPr lang="ko-KR" altLang="en-US" dirty="0"/>
              <a:t>마우스가 태그 위로 올라오는 순간</a:t>
            </a:r>
            <a:r>
              <a:rPr lang="en-US" altLang="ko-KR" dirty="0"/>
              <a:t>. </a:t>
            </a:r>
            <a:r>
              <a:rPr lang="ko-KR" altLang="en-US" dirty="0"/>
              <a:t>자식 영역 포함</a:t>
            </a:r>
          </a:p>
          <a:p>
            <a:pPr lvl="2"/>
            <a:r>
              <a:rPr lang="en-US" altLang="ko-KR" dirty="0" err="1"/>
              <a:t>onmouseout</a:t>
            </a:r>
            <a:r>
              <a:rPr lang="en-US" altLang="ko-KR" dirty="0"/>
              <a:t> : </a:t>
            </a:r>
            <a:r>
              <a:rPr lang="ko-KR" altLang="en-US" dirty="0"/>
              <a:t>마우스가 태그 위로 올라오는 순간</a:t>
            </a:r>
            <a:r>
              <a:rPr lang="en-US" altLang="ko-KR" dirty="0"/>
              <a:t>. </a:t>
            </a:r>
            <a:r>
              <a:rPr lang="ko-KR" altLang="en-US" dirty="0"/>
              <a:t>자식 영역 포함</a:t>
            </a:r>
          </a:p>
          <a:p>
            <a:pPr lvl="2"/>
            <a:r>
              <a:rPr lang="en-US" altLang="ko-KR" dirty="0" err="1"/>
              <a:t>onmouseenter</a:t>
            </a:r>
            <a:r>
              <a:rPr lang="en-US" altLang="ko-KR" dirty="0"/>
              <a:t> : </a:t>
            </a:r>
            <a:r>
              <a:rPr lang="ko-KR" altLang="en-US" dirty="0"/>
              <a:t>마우스가 태그 위로 올라오는 순간</a:t>
            </a:r>
            <a:r>
              <a:rPr lang="en-US" altLang="ko-KR" dirty="0"/>
              <a:t>. </a:t>
            </a:r>
            <a:r>
              <a:rPr lang="ko-KR" altLang="en-US" dirty="0"/>
              <a:t>버블 단계 없음</a:t>
            </a:r>
          </a:p>
          <a:p>
            <a:pPr lvl="2"/>
            <a:r>
              <a:rPr lang="en-US" altLang="ko-KR" dirty="0" err="1"/>
              <a:t>onmouseleave</a:t>
            </a:r>
            <a:r>
              <a:rPr lang="en-US" altLang="ko-KR" dirty="0"/>
              <a:t> : </a:t>
            </a:r>
            <a:r>
              <a:rPr lang="ko-KR" altLang="en-US" dirty="0"/>
              <a:t>마우스가 태그 위로 올라오는 순간</a:t>
            </a:r>
            <a:r>
              <a:rPr lang="en-US" altLang="ko-KR" dirty="0"/>
              <a:t>. </a:t>
            </a:r>
            <a:r>
              <a:rPr lang="ko-KR" altLang="en-US" dirty="0"/>
              <a:t>버블 단계 없음</a:t>
            </a:r>
          </a:p>
          <a:p>
            <a:pPr lvl="2"/>
            <a:r>
              <a:rPr lang="en-US" altLang="ko-KR" dirty="0" err="1"/>
              <a:t>onwheel</a:t>
            </a:r>
            <a:r>
              <a:rPr lang="en-US" altLang="ko-KR" dirty="0"/>
              <a:t> : HTML </a:t>
            </a:r>
            <a:r>
              <a:rPr lang="ko-KR" altLang="en-US" dirty="0"/>
              <a:t>태그에 마우스 </a:t>
            </a:r>
            <a:r>
              <a:rPr lang="ko-KR" altLang="en-US" dirty="0" err="1"/>
              <a:t>휠이</a:t>
            </a:r>
            <a:r>
              <a:rPr lang="ko-KR" altLang="en-US" dirty="0"/>
              <a:t> 구르는 동안 계속 호출</a:t>
            </a:r>
          </a:p>
          <a:p>
            <a:pPr lvl="3"/>
            <a:r>
              <a:rPr lang="ko-KR" altLang="en-US" dirty="0"/>
              <a:t>위쪽으로 굴린 경우 </a:t>
            </a:r>
            <a:r>
              <a:rPr lang="en-US" altLang="ko-KR" dirty="0"/>
              <a:t>: </a:t>
            </a:r>
            <a:r>
              <a:rPr lang="en-US" altLang="ko-KR" dirty="0" err="1"/>
              <a:t>wheelDelta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r>
              <a:rPr lang="ko-KR" altLang="en-US" dirty="0"/>
              <a:t> 값 양수</a:t>
            </a:r>
            <a:r>
              <a:rPr lang="en-US" altLang="ko-KR" dirty="0"/>
              <a:t>(120)</a:t>
            </a:r>
          </a:p>
          <a:p>
            <a:pPr lvl="3"/>
            <a:r>
              <a:rPr lang="ko-KR" altLang="en-US" dirty="0"/>
              <a:t>아래쪽으로 굴린 경우 </a:t>
            </a:r>
            <a:r>
              <a:rPr lang="en-US" altLang="ko-KR" dirty="0"/>
              <a:t>: </a:t>
            </a:r>
            <a:r>
              <a:rPr lang="en-US" altLang="ko-KR" dirty="0" err="1"/>
              <a:t>wheelDelta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r>
              <a:rPr lang="ko-KR" altLang="en-US" dirty="0"/>
              <a:t> 값 양수</a:t>
            </a:r>
            <a:r>
              <a:rPr lang="en-US" altLang="ko-KR" dirty="0"/>
              <a:t>(-120)</a:t>
            </a:r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01862" y="4862622"/>
            <a:ext cx="6956537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obj.onwheel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 (e) {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e.wheelDelta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&lt; 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아래쪽으로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휠을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굴린 경우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else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위쪽으로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휠을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굴린 경우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9759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마우스 관련 이벤트 </a:t>
            </a:r>
            <a:r>
              <a:rPr lang="ko-KR" altLang="en-US" dirty="0" err="1"/>
              <a:t>리스너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33601" y="1418293"/>
            <a:ext cx="4386033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</a:t>
            </a:r>
            <a:r>
              <a:rPr lang="ko-KR" altLang="en-US" sz="1200" dirty="0"/>
              <a:t>마우스 관련 </a:t>
            </a:r>
            <a:r>
              <a:rPr lang="ko-KR" altLang="en-US" sz="1200" dirty="0" err="1"/>
              <a:t>리스너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width=1; </a:t>
            </a:r>
            <a:r>
              <a:rPr lang="en-US" altLang="ko-KR" sz="1200" dirty="0"/>
              <a:t>// </a:t>
            </a:r>
            <a:r>
              <a:rPr lang="ko-KR" altLang="en-US" sz="1200" dirty="0"/>
              <a:t>테두리 두께</a:t>
            </a:r>
          </a:p>
          <a:p>
            <a:pPr defTabSz="180000"/>
            <a:r>
              <a:rPr lang="en-US" altLang="ko-KR" sz="1200" b="1" dirty="0"/>
              <a:t>function down(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obj.style.fontStyle</a:t>
            </a:r>
            <a:r>
              <a:rPr lang="en-US" altLang="ko-KR" sz="1200" dirty="0"/>
              <a:t> = "italic";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up(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obj.style.fontStyle</a:t>
            </a:r>
            <a:r>
              <a:rPr lang="en-US" altLang="ko-KR" sz="1200" dirty="0"/>
              <a:t> = "normal";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over(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obj.style.borderColor</a:t>
            </a:r>
            <a:r>
              <a:rPr lang="en-US" altLang="ko-KR" sz="1200" dirty="0"/>
              <a:t> = "violet";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테두리 폭이 </a:t>
            </a:r>
            <a:r>
              <a:rPr lang="en-US" altLang="ko-KR" sz="1200" dirty="0"/>
              <a:t>0</a:t>
            </a:r>
            <a:r>
              <a:rPr lang="ko-KR" altLang="en-US" sz="1200" dirty="0"/>
              <a:t>일 때 색은 보이지 않는다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function out(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obj.style.borderColor</a:t>
            </a:r>
            <a:r>
              <a:rPr lang="en-US" altLang="ko-KR" sz="1200" dirty="0"/>
              <a:t> = "</a:t>
            </a:r>
            <a:r>
              <a:rPr lang="en-US" altLang="ko-KR" sz="1200" dirty="0" err="1"/>
              <a:t>lightgray</a:t>
            </a:r>
            <a:r>
              <a:rPr lang="en-US" altLang="ko-KR" sz="1200" dirty="0"/>
              <a:t>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wheel(e, 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 // e</a:t>
            </a:r>
            <a:r>
              <a:rPr lang="ko-KR" altLang="en-US" sz="1200" dirty="0"/>
              <a:t>는 이벤트 객체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e.wheelDelta</a:t>
            </a:r>
            <a:r>
              <a:rPr lang="en-US" altLang="ko-KR" sz="1200" dirty="0"/>
              <a:t> &lt; 0) { // </a:t>
            </a:r>
            <a:r>
              <a:rPr lang="ko-KR" altLang="en-US" sz="1200" dirty="0" err="1"/>
              <a:t>휠을</a:t>
            </a:r>
            <a:r>
              <a:rPr lang="ko-KR" altLang="en-US" sz="1200" dirty="0"/>
              <a:t> 아래로 굴릴 때</a:t>
            </a:r>
          </a:p>
          <a:p>
            <a:pPr defTabSz="180000"/>
            <a:r>
              <a:rPr lang="en-US" altLang="ko-KR" sz="1200" dirty="0"/>
              <a:t>		width--; // </a:t>
            </a:r>
            <a:r>
              <a:rPr lang="ko-KR" altLang="en-US" sz="1200" dirty="0"/>
              <a:t>폭 </a:t>
            </a:r>
            <a:r>
              <a:rPr lang="en-US" altLang="ko-KR" sz="1200" dirty="0"/>
              <a:t>1 </a:t>
            </a:r>
            <a:r>
              <a:rPr lang="ko-KR" altLang="en-US" sz="1200" dirty="0"/>
              <a:t>감소</a:t>
            </a:r>
          </a:p>
          <a:p>
            <a:pPr defTabSz="180000"/>
            <a:r>
              <a:rPr lang="en-US" altLang="ko-KR" sz="1200" dirty="0"/>
              <a:t>		if(width &lt; 0) width = 0; // </a:t>
            </a:r>
            <a:r>
              <a:rPr lang="ko-KR" altLang="en-US" sz="1200" dirty="0"/>
              <a:t>폭이 </a:t>
            </a:r>
            <a:r>
              <a:rPr lang="en-US" altLang="ko-KR" sz="1200" dirty="0"/>
              <a:t>0</a:t>
            </a:r>
            <a:r>
              <a:rPr lang="ko-KR" altLang="en-US" sz="1200" dirty="0"/>
              <a:t>보다 작아지지 않게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else</a:t>
            </a:r>
            <a:r>
              <a:rPr lang="ko-KR" altLang="en-US" sz="1200" dirty="0"/>
              <a:t>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휠을</a:t>
            </a:r>
            <a:r>
              <a:rPr lang="ko-KR" altLang="en-US" sz="1200" dirty="0"/>
              <a:t> 위로 굴릴 때</a:t>
            </a:r>
          </a:p>
          <a:p>
            <a:pPr defTabSz="180000"/>
            <a:r>
              <a:rPr lang="en-US" altLang="ko-KR" sz="1200" dirty="0"/>
              <a:t>		width++; // </a:t>
            </a:r>
            <a:r>
              <a:rPr lang="ko-KR" altLang="en-US" sz="1200" dirty="0"/>
              <a:t>폭 </a:t>
            </a:r>
            <a:r>
              <a:rPr lang="en-US" altLang="ko-KR" sz="1200" dirty="0"/>
              <a:t>1 </a:t>
            </a:r>
            <a:r>
              <a:rPr lang="ko-KR" altLang="en-US" sz="1200" dirty="0"/>
              <a:t>증가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obj.style.borderStyle</a:t>
            </a:r>
            <a:r>
              <a:rPr lang="en-US" altLang="ko-KR" sz="1200" dirty="0"/>
              <a:t> = "ridge";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obj.style.borderWidth</a:t>
            </a:r>
            <a:r>
              <a:rPr lang="en-US" altLang="ko-KR" sz="1200" dirty="0"/>
              <a:t> = width+"</a:t>
            </a:r>
            <a:r>
              <a:rPr lang="en-US" altLang="ko-KR" sz="1200" dirty="0" err="1"/>
              <a:t>px</a:t>
            </a:r>
            <a:r>
              <a:rPr lang="en-US" altLang="ko-KR" sz="1200" dirty="0"/>
              <a:t>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&lt;/script&gt;&lt;/head&gt;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99168" y="1397868"/>
            <a:ext cx="3672408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&lt;body 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마우스 관련 이벤트 </a:t>
            </a:r>
            <a:r>
              <a:rPr lang="ko-KR" altLang="en-US" sz="1200" dirty="0" err="1"/>
              <a:t>리스너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</a:t>
            </a:r>
            <a:r>
              <a:rPr lang="ko-KR" altLang="en-US" sz="1200" dirty="0"/>
              <a:t>마우스 관련 </a:t>
            </a:r>
          </a:p>
          <a:p>
            <a:pPr defTabSz="180000"/>
            <a:r>
              <a:rPr lang="en-US" altLang="ko-KR" sz="1200" dirty="0"/>
              <a:t>	&lt;span </a:t>
            </a:r>
            <a:r>
              <a:rPr lang="en-US" altLang="ko-KR" sz="1200" b="1" dirty="0" err="1"/>
              <a:t>onmousedown</a:t>
            </a:r>
            <a:r>
              <a:rPr lang="en-US" altLang="ko-KR" sz="1200" b="1" dirty="0"/>
              <a:t>="down(this)"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onmouseup</a:t>
            </a:r>
            <a:r>
              <a:rPr lang="en-US" altLang="ko-KR" sz="1200" b="1" dirty="0"/>
              <a:t>="up(this)"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onmouseover</a:t>
            </a:r>
            <a:r>
              <a:rPr lang="en-US" altLang="ko-KR" sz="1200" b="1" dirty="0"/>
              <a:t>="over(this)"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onmouseout</a:t>
            </a:r>
            <a:r>
              <a:rPr lang="en-US" altLang="ko-KR" sz="1200" b="1" dirty="0"/>
              <a:t>="out(this)"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onwheel</a:t>
            </a:r>
            <a:r>
              <a:rPr lang="en-US" altLang="ko-KR" sz="1200" b="1" dirty="0"/>
              <a:t>="wheel(event, this)"</a:t>
            </a:r>
            <a:r>
              <a:rPr lang="en-US" altLang="ko-KR" sz="1200" dirty="0"/>
              <a:t>&gt;</a:t>
            </a:r>
            <a:r>
              <a:rPr lang="ko-KR" altLang="en-US" sz="1200" dirty="0"/>
              <a:t>이벤트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 </a:t>
            </a:r>
            <a:r>
              <a:rPr lang="en-US" altLang="ko-KR" sz="1200" dirty="0"/>
              <a:t>&lt;/span&gt;</a:t>
            </a:r>
            <a:r>
              <a:rPr lang="ko-KR" altLang="en-US" sz="1200" dirty="0"/>
              <a:t>가 발생합니다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6116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093" y="3734180"/>
            <a:ext cx="3451411" cy="24035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152" y="398866"/>
            <a:ext cx="3451411" cy="240353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153" y="3721739"/>
            <a:ext cx="3451411" cy="240353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221688" y="2569885"/>
            <a:ext cx="1512168" cy="612934"/>
          </a:xfrm>
          <a:prstGeom prst="wedgeRoundRectCallout">
            <a:avLst>
              <a:gd name="adj1" fmla="val 20306"/>
              <a:gd name="adj2" fmla="val -757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마우스를 위로 굴릴 때 두께가 </a:t>
            </a:r>
            <a:r>
              <a:rPr lang="en-US" altLang="ko-KR" sz="1000" dirty="0"/>
              <a:t>1</a:t>
            </a:r>
            <a:r>
              <a:rPr lang="ko-KR" altLang="en-US" sz="1000" dirty="0"/>
              <a:t>식 두꺼워진다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onwheel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8388531" y="2655015"/>
            <a:ext cx="1800200" cy="442674"/>
          </a:xfrm>
          <a:prstGeom prst="wedgeRoundRectCallout">
            <a:avLst>
              <a:gd name="adj1" fmla="val -86855"/>
              <a:gd name="adj2" fmla="val -994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마우스를 텍스트위로 올릴 때 </a:t>
            </a:r>
            <a:r>
              <a:rPr lang="en-US" altLang="ko-KR" sz="1000" dirty="0"/>
              <a:t>violet </a:t>
            </a:r>
            <a:r>
              <a:rPr lang="ko-KR" altLang="en-US" sz="1000" dirty="0"/>
              <a:t>색</a:t>
            </a:r>
            <a:r>
              <a:rPr lang="en-US" altLang="ko-KR" sz="1000" dirty="0"/>
              <a:t>(</a:t>
            </a:r>
            <a:r>
              <a:rPr lang="en-US" altLang="ko-KR" sz="1000" dirty="0" err="1"/>
              <a:t>onmouseover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8472264" y="5755505"/>
            <a:ext cx="1656184" cy="442674"/>
          </a:xfrm>
          <a:prstGeom prst="wedgeRoundRectCallout">
            <a:avLst>
              <a:gd name="adj1" fmla="val -77899"/>
              <a:gd name="adj2" fmla="val -534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마우스를 텍스트에서</a:t>
            </a:r>
            <a:r>
              <a:rPr lang="en-US" altLang="ko-KR" sz="1000" dirty="0"/>
              <a:t> </a:t>
            </a:r>
            <a:r>
              <a:rPr lang="ko-KR" altLang="en-US" sz="1000" dirty="0"/>
              <a:t>내릴 때 회색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onmouseout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163877" y="5755565"/>
            <a:ext cx="1652726" cy="442674"/>
          </a:xfrm>
          <a:prstGeom prst="wedgeRoundRectCallout">
            <a:avLst>
              <a:gd name="adj1" fmla="val -72474"/>
              <a:gd name="adj2" fmla="val -752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마우스를 눌렀을 때</a:t>
            </a:r>
            <a:endParaRPr lang="en-US" altLang="ko-KR" sz="1000" dirty="0"/>
          </a:p>
          <a:p>
            <a:r>
              <a:rPr lang="en-US" altLang="ko-KR" sz="1000" dirty="0"/>
              <a:t>Italic</a:t>
            </a:r>
            <a:r>
              <a:rPr lang="ko-KR" altLang="en-US" sz="1000" dirty="0"/>
              <a:t>체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onmousedown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508049"/>
            <a:ext cx="3041052" cy="2293613"/>
          </a:xfrm>
          <a:prstGeom prst="rect">
            <a:avLst/>
          </a:prstGeom>
        </p:spPr>
      </p:pic>
      <p:sp>
        <p:nvSpPr>
          <p:cNvPr id="10" name="모서리가 둥근 사각형 설명선 9"/>
          <p:cNvSpPr/>
          <p:nvPr/>
        </p:nvSpPr>
        <p:spPr>
          <a:xfrm>
            <a:off x="4295132" y="2876353"/>
            <a:ext cx="764361" cy="272415"/>
          </a:xfrm>
          <a:prstGeom prst="wedgeRoundRectCallout">
            <a:avLst>
              <a:gd name="adj1" fmla="val -14068"/>
              <a:gd name="adj2" fmla="val -1185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/>
              <a:t>초기 화면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95252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3203" y="228600"/>
            <a:ext cx="10285285" cy="75212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onmousemove</a:t>
            </a:r>
            <a:r>
              <a:rPr lang="ko-KR" altLang="en-US" dirty="0"/>
              <a:t>와 마우스 위치 및 버튼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571280" y="1325390"/>
            <a:ext cx="4026652" cy="5324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</a:t>
            </a:r>
            <a:r>
              <a:rPr lang="ko-KR" altLang="en-US" sz="1000" dirty="0"/>
              <a:t>마우스 이벤트 객체의 </a:t>
            </a:r>
            <a:r>
              <a:rPr lang="ko-KR" altLang="en-US" sz="1000" dirty="0" err="1"/>
              <a:t>프로퍼티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/>
              <a:t>	background : </a:t>
            </a:r>
            <a:r>
              <a:rPr lang="en-US" altLang="ko-KR" sz="1000" dirty="0" err="1"/>
              <a:t>skyblue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width : 250px;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마우스 이벤트 객체의 </a:t>
            </a:r>
            <a:r>
              <a:rPr lang="ko-KR" altLang="en-US" sz="1000" dirty="0" err="1"/>
              <a:t>프로퍼티와</a:t>
            </a:r>
            <a:r>
              <a:rPr lang="ko-KR" altLang="en-US" sz="1000" dirty="0"/>
              <a:t> </a:t>
            </a:r>
            <a:r>
              <a:rPr lang="en-US" altLang="ko-KR" sz="1000" dirty="0" err="1"/>
              <a:t>onmousemove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ko-KR" altLang="en-US" sz="1000" dirty="0"/>
              <a:t>이미지 위에 마우스를 움직일 때 </a:t>
            </a:r>
            <a:endParaRPr lang="en-US" altLang="ko-KR" sz="1000" dirty="0"/>
          </a:p>
          <a:p>
            <a:pPr defTabSz="180000"/>
            <a:r>
              <a:rPr lang="en-US" altLang="ko-KR" sz="1000" dirty="0" err="1"/>
              <a:t>onmousemove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리스너가</a:t>
            </a:r>
            <a:r>
              <a:rPr lang="ko-KR" altLang="en-US" sz="1000" dirty="0"/>
              <a:t> 실행되고</a:t>
            </a:r>
            <a:r>
              <a:rPr lang="en-US" altLang="ko-KR" sz="1000" dirty="0"/>
              <a:t>,  </a:t>
            </a:r>
          </a:p>
          <a:p>
            <a:pPr defTabSz="180000"/>
            <a:r>
              <a:rPr lang="ko-KR" altLang="en-US" sz="1000" dirty="0"/>
              <a:t>마우스의 위치를 보여줍니다</a:t>
            </a:r>
            <a:r>
              <a:rPr lang="en-US" altLang="ko-KR" sz="1000" dirty="0"/>
              <a:t>.&lt;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img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="media/beach.png"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 err="1"/>
              <a:t>onmousemove</a:t>
            </a:r>
            <a:r>
              <a:rPr lang="en-US" altLang="ko-KR" sz="1000" b="1" dirty="0"/>
              <a:t>="where(event)"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&lt;div id="div"&gt;&lt;/div&gt;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dirty="0" err="1"/>
              <a:t>var</a:t>
            </a:r>
            <a:r>
              <a:rPr lang="en-US" altLang="ko-KR" sz="1000" dirty="0"/>
              <a:t> div = </a:t>
            </a:r>
            <a:r>
              <a:rPr lang="en-US" altLang="ko-KR" sz="1000" dirty="0" err="1"/>
              <a:t>document.getElementById</a:t>
            </a:r>
            <a:r>
              <a:rPr lang="en-US" altLang="ko-KR" sz="1000" dirty="0"/>
              <a:t>("div");</a:t>
            </a:r>
          </a:p>
          <a:p>
            <a:pPr defTabSz="180000"/>
            <a:r>
              <a:rPr lang="en-US" altLang="ko-KR" sz="1000" b="1" dirty="0"/>
              <a:t>function where(e)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text = "</a:t>
            </a:r>
            <a:r>
              <a:rPr lang="ko-KR" altLang="en-US" sz="1000" dirty="0"/>
              <a:t>버튼</a:t>
            </a:r>
            <a:r>
              <a:rPr lang="en-US" altLang="ko-KR" sz="1000" dirty="0"/>
              <a:t>="</a:t>
            </a:r>
            <a:r>
              <a:rPr lang="ko-KR" altLang="en-US" sz="1000" dirty="0"/>
              <a:t> </a:t>
            </a:r>
            <a:r>
              <a:rPr lang="en-US" altLang="ko-KR" sz="1000" dirty="0"/>
              <a:t>+ </a:t>
            </a:r>
            <a:r>
              <a:rPr lang="en-US" altLang="ko-KR" sz="1000" dirty="0" err="1"/>
              <a:t>e.button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text += "(</a:t>
            </a:r>
            <a:r>
              <a:rPr lang="en-US" altLang="ko-KR" sz="1000" dirty="0" err="1"/>
              <a:t>screenX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screenY</a:t>
            </a:r>
            <a:r>
              <a:rPr lang="en-US" altLang="ko-KR" sz="1000" dirty="0"/>
              <a:t>)=" + 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e.screenX</a:t>
            </a:r>
            <a:r>
              <a:rPr lang="en-US" altLang="ko-KR" sz="1000" dirty="0"/>
              <a:t> + ",“ + </a:t>
            </a:r>
            <a:r>
              <a:rPr lang="en-US" altLang="ko-KR" sz="1000" dirty="0" err="1"/>
              <a:t>e.screenY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text += "(</a:t>
            </a:r>
            <a:r>
              <a:rPr lang="en-US" altLang="ko-KR" sz="1000" dirty="0" err="1"/>
              <a:t>clientX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clientY</a:t>
            </a:r>
            <a:r>
              <a:rPr lang="en-US" altLang="ko-KR" sz="1000" dirty="0"/>
              <a:t>)=" + 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e.clientX</a:t>
            </a:r>
            <a:r>
              <a:rPr lang="en-US" altLang="ko-KR" sz="1000" dirty="0"/>
              <a:t> + "," + </a:t>
            </a:r>
            <a:r>
              <a:rPr lang="en-US" altLang="ko-KR" sz="1000" dirty="0" err="1"/>
              <a:t>e.clientY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text += "(</a:t>
            </a:r>
            <a:r>
              <a:rPr lang="en-US" altLang="ko-KR" sz="1000" dirty="0" err="1"/>
              <a:t>offsetX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offsetY</a:t>
            </a:r>
            <a:r>
              <a:rPr lang="en-US" altLang="ko-KR" sz="1000" dirty="0"/>
              <a:t>)=" + 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e.offsetX</a:t>
            </a:r>
            <a:r>
              <a:rPr lang="en-US" altLang="ko-KR" sz="1000" dirty="0"/>
              <a:t> + "," + </a:t>
            </a:r>
            <a:r>
              <a:rPr lang="en-US" altLang="ko-KR" sz="1000" dirty="0" err="1"/>
              <a:t>e.offsetY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s-ES" altLang="ko-KR" sz="1000" dirty="0"/>
              <a:t>	text += "(x, y)=" + e.x + "," + e.y + "\n";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div.innerHTML</a:t>
            </a:r>
            <a:r>
              <a:rPr lang="en-US" altLang="ko-KR" sz="1000" dirty="0"/>
              <a:t> = text;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600056" y="1340768"/>
            <a:ext cx="3888432" cy="5184576"/>
            <a:chOff x="5220072" y="1412776"/>
            <a:chExt cx="3888432" cy="518457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4001" y="1412776"/>
              <a:ext cx="2971777" cy="5184576"/>
            </a:xfrm>
            <a:prstGeom prst="rect">
              <a:avLst/>
            </a:prstGeom>
          </p:spPr>
        </p:pic>
        <p:cxnSp>
          <p:nvCxnSpPr>
            <p:cNvPr id="5" name="직선 화살표 연결선 4"/>
            <p:cNvCxnSpPr/>
            <p:nvPr/>
          </p:nvCxnSpPr>
          <p:spPr>
            <a:xfrm>
              <a:off x="6397548" y="3356992"/>
              <a:ext cx="0" cy="504057"/>
            </a:xfrm>
            <a:prstGeom prst="straightConnector1">
              <a:avLst/>
            </a:prstGeom>
            <a:ln w="127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5549986" y="3861048"/>
              <a:ext cx="838429" cy="1"/>
            </a:xfrm>
            <a:prstGeom prst="straightConnector1">
              <a:avLst/>
            </a:prstGeom>
            <a:ln w="127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97548" y="3712514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FF00"/>
                  </a:solidFill>
                </a:rPr>
                <a:t>(88, 46)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5469917" y="2087099"/>
              <a:ext cx="0" cy="1810235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220072" y="3849158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202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5468218" y="2096665"/>
              <a:ext cx="973585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338878" y="1980352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96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7020272" y="5798950"/>
              <a:ext cx="565945" cy="291066"/>
            </a:xfrm>
            <a:custGeom>
              <a:avLst/>
              <a:gdLst>
                <a:gd name="connsiteX0" fmla="*/ 0 w 465667"/>
                <a:gd name="connsiteY0" fmla="*/ 0 h 381000"/>
                <a:gd name="connsiteX1" fmla="*/ 211667 w 465667"/>
                <a:gd name="connsiteY1" fmla="*/ 84667 h 381000"/>
                <a:gd name="connsiteX2" fmla="*/ 296333 w 465667"/>
                <a:gd name="connsiteY2" fmla="*/ 313267 h 381000"/>
                <a:gd name="connsiteX3" fmla="*/ 465667 w 465667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667" h="381000">
                  <a:moveTo>
                    <a:pt x="0" y="0"/>
                  </a:moveTo>
                  <a:cubicBezTo>
                    <a:pt x="81139" y="16228"/>
                    <a:pt x="162278" y="32456"/>
                    <a:pt x="211667" y="84667"/>
                  </a:cubicBezTo>
                  <a:cubicBezTo>
                    <a:pt x="261056" y="136878"/>
                    <a:pt x="254000" y="263878"/>
                    <a:pt x="296333" y="313267"/>
                  </a:cubicBezTo>
                  <a:cubicBezTo>
                    <a:pt x="338666" y="362656"/>
                    <a:pt x="438856" y="372533"/>
                    <a:pt x="465667" y="3810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6333150" y="6098483"/>
              <a:ext cx="1227667" cy="44383"/>
            </a:xfrm>
            <a:custGeom>
              <a:avLst/>
              <a:gdLst>
                <a:gd name="connsiteX0" fmla="*/ 0 w 1227667"/>
                <a:gd name="connsiteY0" fmla="*/ 33867 h 44383"/>
                <a:gd name="connsiteX1" fmla="*/ 508000 w 1227667"/>
                <a:gd name="connsiteY1" fmla="*/ 42333 h 44383"/>
                <a:gd name="connsiteX2" fmla="*/ 1227667 w 1227667"/>
                <a:gd name="connsiteY2" fmla="*/ 0 h 4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667" h="44383">
                  <a:moveTo>
                    <a:pt x="0" y="33867"/>
                  </a:moveTo>
                  <a:cubicBezTo>
                    <a:pt x="151694" y="40922"/>
                    <a:pt x="303389" y="47977"/>
                    <a:pt x="508000" y="42333"/>
                  </a:cubicBezTo>
                  <a:cubicBezTo>
                    <a:pt x="712611" y="36689"/>
                    <a:pt x="970139" y="18344"/>
                    <a:pt x="1227667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569283" y="5661248"/>
              <a:ext cx="1539221" cy="63657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두 좌표가 같은 이유는  </a:t>
              </a:r>
              <a:r>
                <a:rPr lang="en-US" altLang="ko-KR" sz="1000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img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  <a:r>
                <a:rPr lang="ko-KR" altLang="en-US" sz="1000" dirty="0">
                  <a:solidFill>
                    <a:schemeClr val="tx1"/>
                  </a:solidFill>
                </a:rPr>
                <a:t>객체의 부모가</a:t>
              </a:r>
              <a:r>
                <a:rPr lang="en-US" altLang="ko-KR" sz="1000" dirty="0">
                  <a:solidFill>
                    <a:schemeClr val="tx1"/>
                  </a:solidFill>
                </a:rPr>
                <a:t>&lt;body&gt;</a:t>
              </a:r>
              <a:r>
                <a:rPr lang="ko-KR" altLang="en-US" sz="1000" dirty="0">
                  <a:solidFill>
                    <a:schemeClr val="tx1"/>
                  </a:solidFill>
                </a:rPr>
                <a:t>로서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브라우저 윈도우이기 때문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536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oncontextmenu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태그 위에 마우스 오른쪽 버튼 클릭 </a:t>
            </a:r>
          </a:p>
          <a:p>
            <a:pPr lvl="1"/>
            <a:r>
              <a:rPr lang="ko-KR" altLang="en-US" dirty="0"/>
              <a:t>디폴트로 </a:t>
            </a:r>
            <a:r>
              <a:rPr lang="ko-KR" altLang="en-US" dirty="0" err="1"/>
              <a:t>컨텍스트</a:t>
            </a:r>
            <a:r>
              <a:rPr lang="ko-KR" altLang="en-US" dirty="0"/>
              <a:t> 메뉴</a:t>
            </a:r>
            <a:r>
              <a:rPr lang="en-US" altLang="ko-KR" dirty="0"/>
              <a:t>(context menu)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en-US" altLang="ko-KR" dirty="0" err="1"/>
              <a:t>소스</a:t>
            </a:r>
            <a:r>
              <a:rPr lang="en-US" altLang="ko-KR" dirty="0"/>
              <a:t> </a:t>
            </a:r>
            <a:r>
              <a:rPr lang="en-US" altLang="ko-KR" dirty="0" err="1"/>
              <a:t>보기’나</a:t>
            </a:r>
            <a:r>
              <a:rPr lang="en-US" altLang="ko-KR" dirty="0"/>
              <a:t> ‘</a:t>
            </a:r>
            <a:r>
              <a:rPr lang="en-US" altLang="ko-KR" dirty="0" err="1"/>
              <a:t>이미지</a:t>
            </a:r>
            <a:r>
              <a:rPr lang="en-US" altLang="ko-KR" dirty="0"/>
              <a:t> </a:t>
            </a:r>
            <a:r>
              <a:rPr lang="en-US" altLang="ko-KR" dirty="0" err="1"/>
              <a:t>다운로드</a:t>
            </a:r>
            <a:r>
              <a:rPr lang="en-US" altLang="ko-KR" dirty="0"/>
              <a:t>’ </a:t>
            </a:r>
            <a:r>
              <a:rPr lang="en-US" altLang="ko-KR" dirty="0" err="1"/>
              <a:t>등의</a:t>
            </a:r>
            <a:r>
              <a:rPr lang="en-US" altLang="ko-KR" dirty="0"/>
              <a:t> </a:t>
            </a:r>
            <a:r>
              <a:rPr lang="ko-KR" altLang="en-US" dirty="0"/>
              <a:t>메뉴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oncontextmenu</a:t>
            </a:r>
            <a:r>
              <a:rPr lang="en-US" altLang="ko-KR" dirty="0"/>
              <a:t> </a:t>
            </a:r>
            <a:r>
              <a:rPr lang="ko-KR" altLang="en-US" dirty="0" err="1"/>
              <a:t>리스너가</a:t>
            </a:r>
            <a:r>
              <a:rPr lang="ko-KR" altLang="en-US" dirty="0"/>
              <a:t> 먼저 호출</a:t>
            </a:r>
            <a:endParaRPr lang="en-US" altLang="ko-KR" dirty="0"/>
          </a:p>
          <a:p>
            <a:pPr lvl="2"/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리턴하면</a:t>
            </a:r>
            <a:r>
              <a:rPr lang="ko-KR" altLang="en-US" dirty="0"/>
              <a:t> </a:t>
            </a:r>
            <a:r>
              <a:rPr lang="ko-KR" altLang="en-US" dirty="0" err="1"/>
              <a:t>컨텍스트</a:t>
            </a:r>
            <a:r>
              <a:rPr lang="ko-KR" altLang="en-US" dirty="0"/>
              <a:t> 메뉴를 출력하는 디폴트 행동 취소</a:t>
            </a:r>
          </a:p>
          <a:p>
            <a:pPr lvl="2"/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85864" y="4466333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document.oncontextmenu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 () { 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return false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컨텍스트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메뉴 출력 금지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5977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1" y="1755676"/>
            <a:ext cx="3261987" cy="27533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oncontextmenu</a:t>
            </a:r>
            <a:r>
              <a:rPr lang="ko-KR" altLang="en-US" dirty="0"/>
              <a:t>로 소스 보기나 이미지 다운로드 금지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54455" y="1755676"/>
            <a:ext cx="4051927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en-US" altLang="ko-KR" sz="1200" dirty="0" err="1"/>
              <a:t>oncontextmenu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hideMenu</a:t>
            </a:r>
            <a:r>
              <a:rPr lang="en-US" altLang="ko-KR" sz="1200" b="1" dirty="0"/>
              <a:t>() {</a:t>
            </a:r>
          </a:p>
          <a:p>
            <a:pPr defTabSz="180000"/>
            <a:r>
              <a:rPr lang="en-US" altLang="ko-KR" sz="1200" dirty="0"/>
              <a:t>	alert("</a:t>
            </a:r>
            <a:r>
              <a:rPr lang="ko-KR" altLang="en-US" sz="1200" dirty="0"/>
              <a:t>오른쪽 클릭</a:t>
            </a:r>
            <a:r>
              <a:rPr lang="en-US" altLang="ko-KR" sz="1200" dirty="0"/>
              <a:t>&lt;</a:t>
            </a:r>
            <a:r>
              <a:rPr lang="ko-KR" altLang="en-US" sz="1200" dirty="0" err="1"/>
              <a:t>컨텍스트</a:t>
            </a:r>
            <a:r>
              <a:rPr lang="ko-KR" altLang="en-US" sz="1200" dirty="0"/>
              <a:t> 메뉴</a:t>
            </a:r>
            <a:r>
              <a:rPr lang="en-US" altLang="ko-KR" sz="1200" dirty="0"/>
              <a:t>&gt;</a:t>
            </a:r>
            <a:r>
              <a:rPr lang="ko-KR" altLang="en-US" sz="1200" dirty="0"/>
              <a:t>금지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b="1" dirty="0"/>
              <a:t>	return false;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 err="1"/>
              <a:t>document.oncontextmenu</a:t>
            </a:r>
            <a:r>
              <a:rPr lang="en-US" altLang="ko-KR" sz="1200" b="1" dirty="0"/>
              <a:t>=</a:t>
            </a:r>
            <a:r>
              <a:rPr lang="en-US" altLang="ko-KR" sz="1200" b="1" dirty="0" err="1"/>
              <a:t>hideMenu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oncontextmenu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컨텍스트</a:t>
            </a:r>
            <a:r>
              <a:rPr lang="ko-KR" altLang="en-US" sz="1200" dirty="0"/>
              <a:t> 메뉴 금지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마우스 오른쪽 클릭은 금지됩니다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아무곳이나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클릭해도 </a:t>
            </a:r>
            <a:r>
              <a:rPr lang="ko-KR" altLang="en-US" sz="1200" dirty="0" err="1"/>
              <a:t>컨텍스트</a:t>
            </a:r>
            <a:r>
              <a:rPr lang="ko-KR" altLang="en-US" sz="1200" dirty="0"/>
              <a:t> 메뉴를 볼 수 없습니다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="media/beach2.png" alt="</a:t>
            </a:r>
            <a:r>
              <a:rPr lang="en-US" altLang="ko-KR" sz="1200" dirty="0" err="1"/>
              <a:t>miami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600056" y="4743242"/>
            <a:ext cx="2803362" cy="1512168"/>
            <a:chOff x="2224087" y="1868573"/>
            <a:chExt cx="6996502" cy="315277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4087" y="1876425"/>
              <a:ext cx="4695825" cy="310515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2664" y="1868573"/>
              <a:ext cx="2447925" cy="31527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9124471" y="3424702"/>
            <a:ext cx="1187112" cy="442674"/>
          </a:xfrm>
          <a:prstGeom prst="wedgeRoundRectCallout">
            <a:avLst>
              <a:gd name="adj1" fmla="val -36446"/>
              <a:gd name="adj2" fmla="val 856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아무곳이나</a:t>
            </a:r>
            <a:r>
              <a:rPr lang="ko-KR" altLang="en-US" sz="1000" dirty="0"/>
              <a:t> 마우스 오른쪽  클릭</a:t>
            </a:r>
          </a:p>
        </p:txBody>
      </p:sp>
      <p:sp>
        <p:nvSpPr>
          <p:cNvPr id="12" name="자유형 11"/>
          <p:cNvSpPr/>
          <p:nvPr/>
        </p:nvSpPr>
        <p:spPr>
          <a:xfrm>
            <a:off x="8731241" y="4047396"/>
            <a:ext cx="570246" cy="725714"/>
          </a:xfrm>
          <a:custGeom>
            <a:avLst/>
            <a:gdLst>
              <a:gd name="connsiteX0" fmla="*/ 570246 w 570246"/>
              <a:gd name="connsiteY0" fmla="*/ 0 h 725714"/>
              <a:gd name="connsiteX1" fmla="*/ 483160 w 570246"/>
              <a:gd name="connsiteY1" fmla="*/ 370114 h 725714"/>
              <a:gd name="connsiteX2" fmla="*/ 69503 w 570246"/>
              <a:gd name="connsiteY2" fmla="*/ 478971 h 725714"/>
              <a:gd name="connsiteX3" fmla="*/ 4189 w 570246"/>
              <a:gd name="connsiteY3" fmla="*/ 725714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246" h="725714">
                <a:moveTo>
                  <a:pt x="570246" y="0"/>
                </a:moveTo>
                <a:cubicBezTo>
                  <a:pt x="568431" y="145143"/>
                  <a:pt x="566617" y="290286"/>
                  <a:pt x="483160" y="370114"/>
                </a:cubicBezTo>
                <a:cubicBezTo>
                  <a:pt x="399703" y="449942"/>
                  <a:pt x="149331" y="419704"/>
                  <a:pt x="69503" y="478971"/>
                </a:cubicBezTo>
                <a:cubicBezTo>
                  <a:pt x="-10325" y="538238"/>
                  <a:pt x="-3068" y="631976"/>
                  <a:pt x="4189" y="72571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5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문서의 로딩 완료와 </a:t>
            </a:r>
            <a:r>
              <a:rPr lang="en-US" altLang="ko-KR"/>
              <a:t>onload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onload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window </a:t>
            </a:r>
            <a:r>
              <a:rPr lang="ko-KR" altLang="en-US" dirty="0"/>
              <a:t>객체에 발생</a:t>
            </a:r>
            <a:endParaRPr lang="en-US" altLang="ko-KR" dirty="0"/>
          </a:p>
          <a:p>
            <a:pPr lvl="2"/>
            <a:r>
              <a:rPr lang="ko-KR" altLang="en-US" dirty="0"/>
              <a:t>웹 페이지의 로딩 </a:t>
            </a:r>
            <a:r>
              <a:rPr lang="ko-KR" altLang="en-US" dirty="0" err="1"/>
              <a:t>완료시</a:t>
            </a:r>
            <a:r>
              <a:rPr lang="en-US" altLang="ko-KR" dirty="0"/>
              <a:t> </a:t>
            </a:r>
            <a:r>
              <a:rPr lang="ko-KR" altLang="en-US" dirty="0"/>
              <a:t>호출되는 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onload</a:t>
            </a:r>
            <a:r>
              <a:rPr lang="en-US" altLang="ko-KR" dirty="0"/>
              <a:t> </a:t>
            </a:r>
            <a:r>
              <a:rPr lang="ko-KR" altLang="en-US" dirty="0" err="1"/>
              <a:t>리스너</a:t>
            </a:r>
            <a:r>
              <a:rPr lang="ko-KR" altLang="en-US" dirty="0"/>
              <a:t> 작성 방법</a:t>
            </a: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/>
              <a:t>1. </a:t>
            </a:r>
            <a:r>
              <a:rPr lang="en-US" altLang="ko-KR" b="1" dirty="0" err="1"/>
              <a:t>window.onload</a:t>
            </a:r>
            <a:r>
              <a:rPr lang="en-US" altLang="ko-KR" dirty="0"/>
              <a:t>="alert('</a:t>
            </a:r>
            <a:r>
              <a:rPr lang="en-US" altLang="ko-KR" dirty="0" err="1"/>
              <a:t>onload</a:t>
            </a:r>
            <a:r>
              <a:rPr lang="en-US" altLang="ko-KR" dirty="0"/>
              <a:t>');";</a:t>
            </a:r>
          </a:p>
          <a:p>
            <a:pPr marL="685800" lvl="2" indent="0">
              <a:buNone/>
            </a:pPr>
            <a:r>
              <a:rPr lang="en-US" altLang="ko-KR" dirty="0"/>
              <a:t>2. &lt;</a:t>
            </a:r>
            <a:r>
              <a:rPr lang="en-US" altLang="ko-KR" b="1" dirty="0"/>
              <a:t>body </a:t>
            </a:r>
            <a:r>
              <a:rPr lang="en-US" altLang="ko-KR" b="1" dirty="0" err="1"/>
              <a:t>onload</a:t>
            </a:r>
            <a:r>
              <a:rPr lang="en-US" altLang="ko-KR" dirty="0"/>
              <a:t>="alert('</a:t>
            </a:r>
            <a:r>
              <a:rPr lang="en-US" altLang="ko-KR" dirty="0" err="1"/>
              <a:t>onload</a:t>
            </a:r>
            <a:r>
              <a:rPr lang="en-US" altLang="ko-KR" dirty="0"/>
              <a:t>');"&gt;</a:t>
            </a:r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r>
              <a:rPr lang="ko-KR" altLang="en-US" dirty="0"/>
              <a:t>이 둘은 같은 표현임</a:t>
            </a:r>
            <a:r>
              <a:rPr lang="en-US" altLang="ko-KR" dirty="0"/>
              <a:t>.</a:t>
            </a:r>
          </a:p>
          <a:p>
            <a:pPr marL="685800" lvl="2" indent="0">
              <a:buNone/>
            </a:pPr>
            <a:r>
              <a:rPr lang="en-US" altLang="ko-KR" dirty="0"/>
              <a:t>&lt;body&gt;</a:t>
            </a:r>
            <a:r>
              <a:rPr lang="ko-KR" altLang="en-US" dirty="0"/>
              <a:t>에 </a:t>
            </a:r>
            <a:r>
              <a:rPr lang="en-US" altLang="ko-KR" dirty="0" err="1"/>
              <a:t>onload</a:t>
            </a:r>
            <a:r>
              <a:rPr lang="ko-KR" altLang="en-US" dirty="0"/>
              <a:t>를 달인 </a:t>
            </a:r>
            <a:r>
              <a:rPr lang="en-US" altLang="ko-KR" dirty="0"/>
              <a:t>window </a:t>
            </a:r>
            <a:r>
              <a:rPr lang="ko-KR" altLang="en-US" dirty="0"/>
              <a:t>객체에 </a:t>
            </a:r>
            <a:r>
              <a:rPr lang="en-US" altLang="ko-KR" dirty="0"/>
              <a:t>load </a:t>
            </a:r>
            <a:r>
              <a:rPr lang="ko-KR" altLang="en-US" dirty="0"/>
              <a:t>이벤트가 전달됨</a:t>
            </a:r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/>
              <a:t>* </a:t>
            </a:r>
            <a:r>
              <a:rPr lang="en-US" altLang="ko-KR" u="sng" dirty="0" err="1"/>
              <a:t>document.onload</a:t>
            </a:r>
            <a:r>
              <a:rPr lang="ko-KR" altLang="en-US" u="sng" dirty="0"/>
              <a:t>는 최근에 와서 많은 브라우저에서 작동하지 않음</a:t>
            </a:r>
            <a:endParaRPr lang="en-US" altLang="ko-KR" u="sng" dirty="0"/>
          </a:p>
          <a:p>
            <a:pPr marL="685800" lvl="2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89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onload</a:t>
            </a:r>
            <a:r>
              <a:rPr lang="ko-KR" altLang="en-US" dirty="0"/>
              <a:t>에서 사이트 이전을 알리는 </a:t>
            </a:r>
            <a:r>
              <a:rPr lang="ko-KR" altLang="en-US" dirty="0" err="1"/>
              <a:t>공고창</a:t>
            </a:r>
            <a:r>
              <a:rPr lang="ko-KR" altLang="en-US" dirty="0"/>
              <a:t>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91766" y="1727522"/>
            <a:ext cx="507605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&lt;head&gt;&lt;title&gt;HTML </a:t>
            </a:r>
            <a:r>
              <a:rPr lang="ko-KR" altLang="en-US" sz="1200" dirty="0"/>
              <a:t>문서의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b="1" dirty="0" err="1"/>
              <a:t>onload</a:t>
            </a:r>
            <a:r>
              <a:rPr lang="en-US" altLang="ko-KR" sz="1200" b="1" dirty="0"/>
              <a:t>="alert('</a:t>
            </a:r>
            <a:r>
              <a:rPr lang="ko-KR" altLang="en-US" sz="1200" b="1" dirty="0"/>
              <a:t>이 사이트는 </a:t>
            </a:r>
            <a:r>
              <a:rPr lang="en-US" altLang="ko-KR" sz="1200" b="1" dirty="0"/>
              <a:t>2017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월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일부터 </a:t>
            </a:r>
            <a:r>
              <a:rPr lang="en-US" altLang="ko-KR" sz="1200" b="1" dirty="0"/>
              <a:t>\</a:t>
            </a:r>
          </a:p>
          <a:p>
            <a:pPr defTabSz="180000"/>
            <a:r>
              <a:rPr lang="en-US" altLang="ko-KR" sz="1200" b="1" dirty="0"/>
              <a:t>www.js.co.kr</a:t>
            </a:r>
            <a:r>
              <a:rPr lang="ko-KR" altLang="en-US" sz="1200" b="1" dirty="0"/>
              <a:t>로 옮겨지게 됩니다</a:t>
            </a:r>
            <a:r>
              <a:rPr lang="en-US" altLang="ko-KR" sz="1200" b="1" dirty="0"/>
              <a:t>.')"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&lt;h3&gt;HTML </a:t>
            </a:r>
            <a:r>
              <a:rPr lang="ko-KR" altLang="en-US" sz="1200" dirty="0"/>
              <a:t>문서의 로딩 완료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이 페이지는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리스너의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defTabSz="180000"/>
            <a:r>
              <a:rPr lang="ko-KR" altLang="en-US" sz="1200" dirty="0"/>
              <a:t>사용 예를 보여줍니다</a:t>
            </a:r>
          </a:p>
          <a:p>
            <a:pPr defTabSz="180000"/>
            <a:r>
              <a:rPr lang="ko-KR" altLang="en-US" sz="1200" dirty="0"/>
              <a:t>이 페이지가 출력되고 난 바로 직후</a:t>
            </a:r>
            <a:endParaRPr lang="en-US" altLang="ko-KR" sz="1200" dirty="0"/>
          </a:p>
          <a:p>
            <a:pPr defTabSz="180000"/>
            <a:r>
              <a:rPr lang="en-US" altLang="ko-KR" sz="1200" dirty="0" err="1"/>
              <a:t>onload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리스너를</a:t>
            </a:r>
            <a:r>
              <a:rPr lang="ko-KR" altLang="en-US" sz="1200" dirty="0"/>
              <a:t> 통해 </a:t>
            </a:r>
          </a:p>
          <a:p>
            <a:pPr defTabSz="180000"/>
            <a:r>
              <a:rPr lang="ko-KR" altLang="en-US" sz="1200" dirty="0" err="1"/>
              <a:t>경고창을</a:t>
            </a:r>
            <a:r>
              <a:rPr lang="ko-KR" altLang="en-US" sz="1200" dirty="0"/>
              <a:t> 출력합니다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5" name="타원 4"/>
          <p:cNvSpPr/>
          <p:nvPr/>
        </p:nvSpPr>
        <p:spPr>
          <a:xfrm>
            <a:off x="5864292" y="2428884"/>
            <a:ext cx="216024" cy="288032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27848" y="1727522"/>
            <a:ext cx="1404156" cy="442674"/>
          </a:xfrm>
          <a:prstGeom prst="wedgeRoundRectCallout">
            <a:avLst>
              <a:gd name="adj1" fmla="val 33434"/>
              <a:gd name="adj2" fmla="val 1098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\</a:t>
            </a:r>
            <a:r>
              <a:rPr lang="ko-KR" altLang="en-US" sz="1000" dirty="0"/>
              <a:t>는</a:t>
            </a:r>
            <a:r>
              <a:rPr lang="en-US" altLang="ko-KR" sz="1000" dirty="0"/>
              <a:t> </a:t>
            </a:r>
            <a:r>
              <a:rPr lang="ko-KR" altLang="en-US" sz="1000" dirty="0"/>
              <a:t>뒤에 </a:t>
            </a:r>
            <a:r>
              <a:rPr lang="en-US" altLang="ko-KR" sz="1000" dirty="0"/>
              <a:t>&lt;enter&gt; </a:t>
            </a:r>
            <a:r>
              <a:rPr lang="ko-KR" altLang="en-US" sz="1000" dirty="0"/>
              <a:t>키를 무시하게 만듦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3" y="1817049"/>
            <a:ext cx="3207817" cy="26832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4687110"/>
            <a:ext cx="4671560" cy="14993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39616" y="5403260"/>
            <a:ext cx="2340260" cy="783193"/>
          </a:xfrm>
          <a:prstGeom prst="wedgeRoundRectCallout">
            <a:avLst>
              <a:gd name="adj1" fmla="val 56381"/>
              <a:gd name="adj2" fmla="val 222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 예제는 인터넷 </a:t>
            </a:r>
            <a:r>
              <a:rPr lang="ko-KR" altLang="en-US" sz="1000" dirty="0" err="1"/>
              <a:t>익스플로러에서는</a:t>
            </a:r>
            <a:r>
              <a:rPr lang="ko-KR" altLang="en-US" sz="1000" dirty="0"/>
              <a:t> 잘 작동하지만</a:t>
            </a:r>
            <a:r>
              <a:rPr lang="en-US" altLang="ko-KR" sz="1000" dirty="0"/>
              <a:t>, </a:t>
            </a:r>
            <a:r>
              <a:rPr lang="ko-KR" altLang="en-US" sz="1000" dirty="0"/>
              <a:t>크롬에서는 </a:t>
            </a:r>
            <a:r>
              <a:rPr lang="en-US" altLang="ko-KR" sz="1000" dirty="0"/>
              <a:t>alert()</a:t>
            </a:r>
            <a:r>
              <a:rPr lang="ko-KR" altLang="en-US" sz="1000" dirty="0"/>
              <a:t>에 출력되는 경고 창이 반복해서 출력되는 문제가 있으므로 주의할 것</a:t>
            </a:r>
          </a:p>
        </p:txBody>
      </p:sp>
    </p:spTree>
    <p:extLst>
      <p:ext uri="{BB962C8B-B14F-4D97-AF65-F5344CB8AC3E}">
        <p14:creationId xmlns:p14="http://schemas.microsoft.com/office/powerpoint/2010/main" val="4046217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onblur</a:t>
            </a:r>
            <a:r>
              <a:rPr lang="ko-KR" altLang="en-US" dirty="0"/>
              <a:t>와 </a:t>
            </a:r>
            <a:r>
              <a:rPr lang="en-US" altLang="ko-KR" dirty="0" err="1"/>
              <a:t>onfocus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포커스</a:t>
            </a:r>
            <a:endParaRPr lang="en-US" altLang="ko-KR" dirty="0"/>
          </a:p>
          <a:p>
            <a:pPr lvl="1"/>
            <a:r>
              <a:rPr lang="ko-KR" altLang="en-US" dirty="0"/>
              <a:t>포커스는 현재 키 입력에 대한 독점권</a:t>
            </a:r>
            <a:endParaRPr lang="en-US" altLang="ko-KR" dirty="0"/>
          </a:p>
          <a:p>
            <a:pPr lvl="1"/>
            <a:r>
              <a:rPr lang="ko-KR" altLang="en-US" dirty="0"/>
              <a:t>브라우저는 포커스를 가지고 있는 </a:t>
            </a:r>
            <a:r>
              <a:rPr lang="en-US" altLang="ko-KR" dirty="0"/>
              <a:t>HTML </a:t>
            </a:r>
            <a:r>
              <a:rPr lang="ko-KR" altLang="en-US" dirty="0"/>
              <a:t>태그 요소에 키 공급</a:t>
            </a:r>
            <a:endParaRPr lang="en-US" altLang="ko-KR" dirty="0"/>
          </a:p>
          <a:p>
            <a:r>
              <a:rPr lang="en-US" altLang="ko-KR" dirty="0" err="1"/>
              <a:t>onblur</a:t>
            </a:r>
            <a:endParaRPr lang="en-US" altLang="ko-KR" dirty="0"/>
          </a:p>
          <a:p>
            <a:pPr lvl="1"/>
            <a:r>
              <a:rPr lang="ko-KR" altLang="en-US" dirty="0"/>
              <a:t>포커스를 잃을 때 발생하는 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다른 </a:t>
            </a:r>
            <a:r>
              <a:rPr lang="en-US" altLang="ko-KR" dirty="0"/>
              <a:t>HTML </a:t>
            </a:r>
            <a:r>
              <a:rPr lang="ko-KR" altLang="en-US" dirty="0"/>
              <a:t>요소를 클릭하면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HTML </a:t>
            </a:r>
            <a:r>
              <a:rPr lang="ko-KR" altLang="en-US" dirty="0"/>
              <a:t>요소는 포커스를</a:t>
            </a:r>
            <a:r>
              <a:rPr lang="en-US" altLang="ko-KR" dirty="0"/>
              <a:t> </a:t>
            </a:r>
            <a:r>
              <a:rPr lang="ko-KR" altLang="en-US" dirty="0"/>
              <a:t>잃는다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onfocus</a:t>
            </a:r>
            <a:endParaRPr lang="en-US" altLang="ko-KR" dirty="0"/>
          </a:p>
          <a:p>
            <a:pPr lvl="1"/>
            <a:r>
              <a:rPr lang="ko-KR" altLang="en-US" dirty="0"/>
              <a:t>포커스를 잃을 때 발생하는 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현재 </a:t>
            </a:r>
            <a:r>
              <a:rPr lang="en-US" altLang="ko-KR" dirty="0"/>
              <a:t>HTML </a:t>
            </a:r>
            <a:r>
              <a:rPr lang="ko-KR" altLang="en-US" dirty="0"/>
              <a:t>요소를 클릭하면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HTML </a:t>
            </a:r>
            <a:r>
              <a:rPr lang="ko-KR" altLang="en-US" dirty="0"/>
              <a:t>요소가 포커스를</a:t>
            </a:r>
            <a:r>
              <a:rPr lang="en-US" altLang="ko-KR" dirty="0"/>
              <a:t> </a:t>
            </a:r>
            <a:r>
              <a:rPr lang="ko-KR" altLang="en-US" dirty="0"/>
              <a:t>얻는다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3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3" y="1328463"/>
            <a:ext cx="2847972" cy="35674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onfocus</a:t>
            </a:r>
            <a:r>
              <a:rPr lang="ko-KR" altLang="en-US" sz="3200" dirty="0"/>
              <a:t>와 </a:t>
            </a:r>
            <a:r>
              <a:rPr lang="en-US" altLang="ko-KR" sz="3200" dirty="0" err="1"/>
              <a:t>onblur</a:t>
            </a:r>
            <a:r>
              <a:rPr lang="en-US" altLang="ko-KR" sz="3200" dirty="0"/>
              <a:t>, </a:t>
            </a:r>
            <a:r>
              <a:rPr lang="ko-KR" altLang="en-US" sz="3200" dirty="0"/>
              <a:t>입력 없이 다른 창으로 갈 수 없음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03512" y="1412777"/>
            <a:ext cx="525658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en-US" altLang="ko-KR" sz="1400" dirty="0" err="1"/>
              <a:t>onfocus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onblur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</a:t>
            </a:r>
            <a:r>
              <a:rPr lang="en-US" altLang="ko-KR" sz="1400" b="1" dirty="0" err="1"/>
              <a:t>checkFilled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obj</a:t>
            </a:r>
            <a:r>
              <a:rPr lang="en-US" altLang="ko-KR" sz="1400" b="1" dirty="0"/>
              <a:t>) {</a:t>
            </a:r>
          </a:p>
          <a:p>
            <a:pPr defTabSz="180000"/>
            <a:r>
              <a:rPr lang="en-US" altLang="ko-KR" sz="1400" b="1" dirty="0"/>
              <a:t>	if(</a:t>
            </a:r>
            <a:r>
              <a:rPr lang="en-US" altLang="ko-KR" sz="1400" b="1" dirty="0" err="1"/>
              <a:t>obj.value</a:t>
            </a:r>
            <a:r>
              <a:rPr lang="en-US" altLang="ko-KR" sz="1400" b="1" dirty="0"/>
              <a:t> == "") {</a:t>
            </a:r>
          </a:p>
          <a:p>
            <a:pPr defTabSz="180000"/>
            <a:r>
              <a:rPr lang="en-US" altLang="ko-KR" sz="1400" dirty="0"/>
              <a:t>		alert("enter name!");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obj.focus</a:t>
            </a:r>
            <a:r>
              <a:rPr lang="en-US" altLang="ko-KR" sz="1400" dirty="0"/>
              <a:t>(); // </a:t>
            </a:r>
            <a:r>
              <a:rPr lang="en-US" altLang="ko-KR" sz="1400" dirty="0" err="1"/>
              <a:t>obj</a:t>
            </a:r>
            <a:r>
              <a:rPr lang="ko-KR" altLang="en-US" sz="1400" dirty="0"/>
              <a:t>에 다시 포커스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 </a:t>
            </a:r>
            <a:r>
              <a:rPr lang="en-US" altLang="ko-KR" sz="1400" dirty="0" err="1"/>
              <a:t>onload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('name').focus();"&gt;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en-US" altLang="ko-KR" sz="1400" dirty="0" err="1"/>
              <a:t>onfocus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onblur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&lt;p&gt;</a:t>
            </a:r>
            <a:r>
              <a:rPr lang="ko-KR" altLang="en-US" sz="1400" dirty="0"/>
              <a:t>이름을 입력하지 않고 다른 창으로</a:t>
            </a:r>
          </a:p>
          <a:p>
            <a:pPr defTabSz="180000"/>
            <a:r>
              <a:rPr lang="ko-KR" altLang="en-US" sz="1400" dirty="0"/>
              <a:t>이동할 수 없습니다</a:t>
            </a:r>
            <a:r>
              <a:rPr lang="en-US" altLang="ko-KR" sz="1400" dirty="0"/>
              <a:t>.&lt;/p&gt;</a:t>
            </a:r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ko-KR" altLang="en-US" sz="1400" dirty="0"/>
              <a:t>이름 </a:t>
            </a:r>
            <a:r>
              <a:rPr lang="en-US" altLang="ko-KR" sz="1400" dirty="0"/>
              <a:t>&lt;input type="text" id="name" </a:t>
            </a:r>
          </a:p>
          <a:p>
            <a:pPr defTabSz="180000"/>
            <a:r>
              <a:rPr lang="en-US" altLang="ko-KR" sz="1400" dirty="0"/>
              <a:t>					</a:t>
            </a:r>
            <a:r>
              <a:rPr lang="en-US" altLang="ko-KR" sz="1400" b="1" dirty="0" err="1"/>
              <a:t>onblur</a:t>
            </a:r>
            <a:r>
              <a:rPr lang="en-US" altLang="ko-KR" sz="1400" b="1" dirty="0"/>
              <a:t>="</a:t>
            </a:r>
            <a:r>
              <a:rPr lang="en-US" altLang="ko-KR" sz="1400" b="1" dirty="0" err="1"/>
              <a:t>checkFilled</a:t>
            </a:r>
            <a:r>
              <a:rPr lang="en-US" altLang="ko-KR" sz="1400" b="1" dirty="0"/>
              <a:t>(this)"</a:t>
            </a:r>
            <a:r>
              <a:rPr lang="en-US" altLang="ko-KR" sz="1400" dirty="0"/>
              <a:t>&gt;&lt;p&gt;</a:t>
            </a:r>
          </a:p>
          <a:p>
            <a:pPr defTabSz="180000"/>
            <a:r>
              <a:rPr lang="ko-KR" altLang="en-US" sz="1400" dirty="0"/>
              <a:t>학번 </a:t>
            </a:r>
            <a:r>
              <a:rPr lang="en-US" altLang="ko-KR" sz="1400" dirty="0"/>
              <a:t>&lt;input type="text"&gt;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7248128" y="4960276"/>
            <a:ext cx="2801094" cy="1619443"/>
            <a:chOff x="3067050" y="1876425"/>
            <a:chExt cx="5448300" cy="310767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7050" y="1876425"/>
              <a:ext cx="3009900" cy="3105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6950" y="1917052"/>
              <a:ext cx="2438400" cy="3067050"/>
            </a:xfrm>
            <a:prstGeom prst="rect">
              <a:avLst/>
            </a:prstGeom>
          </p:spPr>
        </p:pic>
      </p:grpSp>
      <p:sp>
        <p:nvSpPr>
          <p:cNvPr id="10" name="타원 9"/>
          <p:cNvSpPr/>
          <p:nvPr/>
        </p:nvSpPr>
        <p:spPr>
          <a:xfrm>
            <a:off x="7320136" y="5445224"/>
            <a:ext cx="1080120" cy="360040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255573" y="3969798"/>
            <a:ext cx="1404156" cy="783193"/>
          </a:xfrm>
          <a:prstGeom prst="wedgeRoundRectCallout">
            <a:avLst>
              <a:gd name="adj1" fmla="val -156624"/>
              <a:gd name="adj2" fmla="val -424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이름을 입력하지 않은 상태에서 다른 곳을 클릭하면 아래의 경고 창 출력</a:t>
            </a:r>
          </a:p>
        </p:txBody>
      </p:sp>
    </p:spTree>
    <p:extLst>
      <p:ext uri="{BB962C8B-B14F-4D97-AF65-F5344CB8AC3E}">
        <p14:creationId xmlns:p14="http://schemas.microsoft.com/office/powerpoint/2010/main" val="429146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개요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이벤트</a:t>
            </a:r>
            <a:endParaRPr lang="en-US" altLang="ko-KR" dirty="0"/>
          </a:p>
          <a:p>
            <a:pPr lvl="1"/>
            <a:r>
              <a:rPr lang="ko-KR" altLang="en-US" dirty="0"/>
              <a:t>마우스 클릭</a:t>
            </a:r>
            <a:r>
              <a:rPr lang="en-US" altLang="ko-KR" dirty="0"/>
              <a:t>, </a:t>
            </a:r>
            <a:r>
              <a:rPr lang="ko-KR" altLang="en-US" dirty="0"/>
              <a:t>키보드 입력</a:t>
            </a:r>
            <a:r>
              <a:rPr lang="en-US" altLang="ko-KR" dirty="0"/>
              <a:t>, </a:t>
            </a:r>
            <a:r>
              <a:rPr lang="ko-KR" altLang="en-US" dirty="0"/>
              <a:t>이미지나 </a:t>
            </a:r>
            <a:r>
              <a:rPr lang="en-US" altLang="ko-KR" dirty="0"/>
              <a:t>HTML </a:t>
            </a:r>
            <a:r>
              <a:rPr lang="ko-KR" altLang="en-US" dirty="0"/>
              <a:t>문서의 로딩</a:t>
            </a:r>
            <a:r>
              <a:rPr lang="en-US" altLang="ko-KR" dirty="0"/>
              <a:t>, </a:t>
            </a:r>
            <a:r>
              <a:rPr lang="ko-KR" altLang="en-US" dirty="0"/>
              <a:t>타이머의 타임아웃 등 사용자의 입력 행위나</a:t>
            </a:r>
            <a:r>
              <a:rPr lang="en-US" altLang="ko-KR" dirty="0"/>
              <a:t> </a:t>
            </a:r>
            <a:r>
              <a:rPr lang="ko-KR" altLang="en-US" dirty="0"/>
              <a:t>문서나 브라우저의 상태 변화를 자바스크립트 코드에게 알리는 통지</a:t>
            </a:r>
            <a:r>
              <a:rPr lang="en-US" altLang="ko-KR" dirty="0"/>
              <a:t>(notification)</a:t>
            </a:r>
            <a:endParaRPr lang="ko-KR" altLang="en-US" dirty="0"/>
          </a:p>
          <a:p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1"/>
            <a:r>
              <a:rPr lang="ko-KR" altLang="en-US" dirty="0"/>
              <a:t>발생한 이벤트에 대처하기 위해 작성된 자바스크립트 코드</a:t>
            </a:r>
          </a:p>
          <a:p>
            <a:r>
              <a:rPr lang="ko-KR" altLang="en-US" dirty="0"/>
              <a:t>이벤트 종류</a:t>
            </a:r>
            <a:endParaRPr lang="en-US" altLang="ko-KR" dirty="0"/>
          </a:p>
          <a:p>
            <a:pPr lvl="1"/>
            <a:r>
              <a:rPr lang="en-US" altLang="ko-KR" dirty="0"/>
              <a:t>HTML5</a:t>
            </a:r>
            <a:r>
              <a:rPr lang="ko-KR" altLang="en-US" dirty="0"/>
              <a:t>에서 이벤트 종류는 </a:t>
            </a:r>
            <a:r>
              <a:rPr lang="en-US" altLang="ko-KR" dirty="0"/>
              <a:t>70</a:t>
            </a:r>
            <a:r>
              <a:rPr lang="ko-KR" altLang="en-US" dirty="0"/>
              <a:t>여가지</a:t>
            </a:r>
            <a:endParaRPr lang="en-US" altLang="ko-KR" dirty="0"/>
          </a:p>
          <a:p>
            <a:pPr lvl="1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이름은 이벤트 이름 앞에 </a:t>
            </a:r>
            <a:r>
              <a:rPr lang="en-US" altLang="ko-KR" dirty="0"/>
              <a:t>on</a:t>
            </a:r>
            <a:r>
              <a:rPr lang="ko-KR" altLang="en-US" dirty="0"/>
              <a:t>을 덧붙임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onmousedown</a:t>
            </a:r>
            <a:r>
              <a:rPr lang="en-US" altLang="ko-KR" dirty="0"/>
              <a:t> : </a:t>
            </a:r>
            <a:r>
              <a:rPr lang="en-US" altLang="ko-KR" dirty="0" err="1"/>
              <a:t>mousedown</a:t>
            </a:r>
            <a:r>
              <a:rPr lang="en-US" altLang="ko-KR" dirty="0"/>
              <a:t> </a:t>
            </a:r>
            <a:r>
              <a:rPr lang="ko-KR" altLang="en-US" dirty="0"/>
              <a:t>이벤트의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onkeydown</a:t>
            </a:r>
            <a:r>
              <a:rPr lang="en-US" altLang="ko-KR" dirty="0"/>
              <a:t> : </a:t>
            </a:r>
            <a:r>
              <a:rPr lang="en-US" altLang="ko-KR" dirty="0" err="1"/>
              <a:t>keydown</a:t>
            </a:r>
            <a:r>
              <a:rPr lang="en-US" altLang="ko-KR" dirty="0"/>
              <a:t> </a:t>
            </a:r>
            <a:r>
              <a:rPr lang="ko-KR" altLang="en-US" dirty="0"/>
              <a:t>이벤트의 </a:t>
            </a:r>
            <a:r>
              <a:rPr lang="ko-KR" altLang="en-US" dirty="0" err="1"/>
              <a:t>리스너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64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라디오버튼과 체크박스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ko-KR" altLang="en-US" dirty="0"/>
              <a:t>라디오버튼 객체</a:t>
            </a:r>
            <a:endParaRPr lang="en-US" altLang="ko-KR" dirty="0"/>
          </a:p>
          <a:p>
            <a:pPr lvl="1"/>
            <a:r>
              <a:rPr lang="en-US" altLang="ko-KR" dirty="0"/>
              <a:t>&lt;input type="radio"&gt;</a:t>
            </a:r>
            <a:r>
              <a:rPr lang="ko-KR" altLang="en-US" dirty="0"/>
              <a:t>로 만들어진 라디오 버튼 </a:t>
            </a:r>
            <a:r>
              <a:rPr lang="en-US" altLang="ko-KR" dirty="0"/>
              <a:t>DOM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라디오 버튼 객체들 알아내기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체크박스 객체</a:t>
            </a:r>
            <a:endParaRPr lang="en-US" altLang="ko-KR" dirty="0"/>
          </a:p>
          <a:p>
            <a:pPr lvl="1"/>
            <a:r>
              <a:rPr lang="en-US" altLang="ko-KR" dirty="0"/>
              <a:t>&lt;input type="checkbox"&gt;</a:t>
            </a:r>
            <a:r>
              <a:rPr lang="ko-KR" altLang="en-US" dirty="0"/>
              <a:t>로 만들어진 체크박스 </a:t>
            </a:r>
            <a:r>
              <a:rPr lang="en-US" altLang="ko-KR" dirty="0"/>
              <a:t>DOM </a:t>
            </a:r>
            <a:r>
              <a:rPr lang="ko-KR" altLang="en-US" dirty="0"/>
              <a:t>객체</a:t>
            </a:r>
          </a:p>
          <a:p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13618" y="2572992"/>
            <a:ext cx="5319838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&lt;form&gt;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&lt;input type="radio" name="city" value="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seoul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서울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&lt;input type="radio" name="city" value="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busan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부산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&lt;input type="radio" name="city" value="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chunchen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춘천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&lt;/form&gt;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451642" y="13541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10418032" descr="EMB000019b0075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2636912"/>
            <a:ext cx="2046334" cy="3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413618" y="4498087"/>
            <a:ext cx="673944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kcity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document.getElementsByName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("city"); 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kcity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[0],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kcity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[1],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kcity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[2]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3888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800" y="1718367"/>
            <a:ext cx="2864107" cy="23046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선택된 라디오버튼 알아내기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9537" y="1336818"/>
            <a:ext cx="5400601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선택된 라디오버튼 알아내기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findChecked</a:t>
            </a:r>
            <a:r>
              <a:rPr lang="en-US" altLang="ko-KR" sz="1200" b="1" dirty="0"/>
              <a:t>() {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found = null;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kcity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document.getElementsByName</a:t>
            </a:r>
            <a:r>
              <a:rPr lang="en-US" altLang="ko-KR" sz="1200" b="1" dirty="0"/>
              <a:t>("city");</a:t>
            </a:r>
          </a:p>
          <a:p>
            <a:pPr defTabSz="180000"/>
            <a:r>
              <a:rPr lang="en-US" altLang="ko-KR" sz="1200" b="1" dirty="0"/>
              <a:t>	for(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=0;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kcity.length</a:t>
            </a:r>
            <a:r>
              <a:rPr lang="en-US" altLang="ko-KR" sz="1200" b="1" dirty="0"/>
              <a:t>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++) {</a:t>
            </a:r>
          </a:p>
          <a:p>
            <a:pPr defTabSz="180000"/>
            <a:r>
              <a:rPr lang="en-US" altLang="ko-KR" sz="1200" b="1" dirty="0"/>
              <a:t>		if(</a:t>
            </a:r>
            <a:r>
              <a:rPr lang="en-US" altLang="ko-KR" sz="1200" b="1" dirty="0" err="1"/>
              <a:t>kcity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].checked == true) </a:t>
            </a:r>
          </a:p>
          <a:p>
            <a:pPr defTabSz="180000"/>
            <a:r>
              <a:rPr lang="en-US" altLang="ko-KR" sz="1200" b="1" dirty="0"/>
              <a:t>			found = </a:t>
            </a:r>
            <a:r>
              <a:rPr lang="en-US" altLang="ko-KR" sz="1200" b="1" dirty="0" err="1"/>
              <a:t>kcity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b="1" dirty="0"/>
              <a:t>	if(found != null) </a:t>
            </a:r>
          </a:p>
          <a:p>
            <a:pPr defTabSz="180000"/>
            <a:r>
              <a:rPr lang="en-US" altLang="ko-KR" sz="1200" b="1" dirty="0"/>
              <a:t>		alert(</a:t>
            </a:r>
            <a:r>
              <a:rPr lang="en-US" altLang="ko-KR" sz="1200" b="1" dirty="0" err="1"/>
              <a:t>found.value</a:t>
            </a:r>
            <a:r>
              <a:rPr lang="en-US" altLang="ko-KR" sz="1200" b="1" dirty="0"/>
              <a:t> + "</a:t>
            </a:r>
            <a:r>
              <a:rPr lang="ko-KR" altLang="en-US" sz="1200" b="1" dirty="0"/>
              <a:t>이 선택되었음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b="1" dirty="0"/>
              <a:t>	else</a:t>
            </a:r>
            <a:r>
              <a:rPr lang="ko-KR" altLang="en-US" sz="1200" b="1" dirty="0"/>
              <a:t> 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		alert("</a:t>
            </a:r>
            <a:r>
              <a:rPr lang="ko-KR" altLang="en-US" sz="1200" b="1" dirty="0"/>
              <a:t>선택된 것이 없음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버튼을 클릭하면 선택된 라디오 버튼의 </a:t>
            </a:r>
            <a:r>
              <a:rPr lang="en-US" altLang="ko-KR" sz="1200" dirty="0"/>
              <a:t>value</a:t>
            </a:r>
            <a:r>
              <a:rPr lang="ko-KR" altLang="en-US" sz="1200" dirty="0"/>
              <a:t>를 출력합니다</a:t>
            </a:r>
            <a:r>
              <a:rPr lang="en-US" altLang="ko-KR" sz="1200" dirty="0"/>
              <a:t>.&lt;/h3&gt;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en-US" altLang="ko-KR" sz="1200" dirty="0"/>
              <a:t>	&lt;input type="radio" </a:t>
            </a:r>
            <a:r>
              <a:rPr lang="en-US" altLang="ko-KR" sz="1200" b="1" dirty="0"/>
              <a:t>name="city"</a:t>
            </a:r>
            <a:r>
              <a:rPr lang="en-US" altLang="ko-KR" sz="1200" dirty="0"/>
              <a:t> value="</a:t>
            </a:r>
            <a:r>
              <a:rPr lang="en-US" altLang="ko-KR" sz="1200" dirty="0" err="1"/>
              <a:t>seoul</a:t>
            </a:r>
            <a:r>
              <a:rPr lang="en-US" altLang="ko-KR" sz="1200" dirty="0"/>
              <a:t>" checked&gt;</a:t>
            </a:r>
            <a:r>
              <a:rPr lang="ko-KR" altLang="en-US" sz="1200" dirty="0"/>
              <a:t>서울</a:t>
            </a:r>
          </a:p>
          <a:p>
            <a:pPr defTabSz="180000"/>
            <a:r>
              <a:rPr lang="en-US" altLang="ko-KR" sz="1200" dirty="0"/>
              <a:t>	&lt;input type="radio" </a:t>
            </a:r>
            <a:r>
              <a:rPr lang="en-US" altLang="ko-KR" sz="1200" b="1" dirty="0"/>
              <a:t>name="city"</a:t>
            </a:r>
            <a:r>
              <a:rPr lang="en-US" altLang="ko-KR" sz="1200" dirty="0"/>
              <a:t> value="</a:t>
            </a:r>
            <a:r>
              <a:rPr lang="en-US" altLang="ko-KR" sz="1200" dirty="0" err="1"/>
              <a:t>busan</a:t>
            </a:r>
            <a:r>
              <a:rPr lang="en-US" altLang="ko-KR" sz="1200" dirty="0"/>
              <a:t>"&gt;</a:t>
            </a:r>
            <a:r>
              <a:rPr lang="ko-KR" altLang="en-US" sz="1200" dirty="0"/>
              <a:t>부산</a:t>
            </a:r>
          </a:p>
          <a:p>
            <a:pPr defTabSz="180000"/>
            <a:r>
              <a:rPr lang="en-US" altLang="ko-KR" sz="1200" dirty="0"/>
              <a:t>	&lt;input type="radio" </a:t>
            </a:r>
            <a:r>
              <a:rPr lang="en-US" altLang="ko-KR" sz="1200" b="1" dirty="0"/>
              <a:t>name="city"</a:t>
            </a:r>
            <a:r>
              <a:rPr lang="en-US" altLang="ko-KR" sz="1200" dirty="0"/>
              <a:t> value="</a:t>
            </a:r>
            <a:r>
              <a:rPr lang="en-US" altLang="ko-KR" sz="1200" dirty="0" err="1"/>
              <a:t>chunchen</a:t>
            </a:r>
            <a:r>
              <a:rPr lang="en-US" altLang="ko-KR" sz="1200" dirty="0"/>
              <a:t>"&gt;</a:t>
            </a:r>
            <a:r>
              <a:rPr lang="ko-KR" altLang="en-US" sz="1200" dirty="0"/>
              <a:t>춘천</a:t>
            </a:r>
          </a:p>
          <a:p>
            <a:pPr defTabSz="180000"/>
            <a:r>
              <a:rPr lang="en-US" altLang="ko-KR" sz="1200" dirty="0"/>
              <a:t>	&lt;input type="button" value="find checked"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findChecked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9185160" y="3471571"/>
            <a:ext cx="1012136" cy="415601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608168" y="4085783"/>
            <a:ext cx="2775702" cy="1684565"/>
            <a:chOff x="3043237" y="1865540"/>
            <a:chExt cx="5381625" cy="32480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3237" y="1885950"/>
              <a:ext cx="3057525" cy="30861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0762" y="1865540"/>
              <a:ext cx="2324100" cy="3248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7165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체크박스로 선택한 물품 계산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33600" y="1340769"/>
            <a:ext cx="4752528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선택된 물품 계산하기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sum=0;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cBox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dirty="0" err="1"/>
              <a:t>cBox.checked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		sum +=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cBox.value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else</a:t>
            </a:r>
          </a:p>
          <a:p>
            <a:pPr defTabSz="180000"/>
            <a:r>
              <a:rPr lang="en-US" altLang="ko-KR" sz="1200" dirty="0"/>
              <a:t>		sum -=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cBox.value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sumtext</a:t>
            </a:r>
            <a:r>
              <a:rPr lang="en-US" altLang="ko-KR" sz="1200" dirty="0"/>
              <a:t>").value = sum;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물품을 선택하면 금액이 자동 계산됩니다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en-US" altLang="ko-KR" sz="1200" dirty="0"/>
              <a:t>&lt;input type="checkbox" name="hap" value="10000"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(this)"</a:t>
            </a:r>
            <a:r>
              <a:rPr lang="en-US" altLang="ko-KR" sz="1200" dirty="0"/>
              <a:t>&gt;</a:t>
            </a:r>
            <a:r>
              <a:rPr lang="ko-KR" altLang="en-US" sz="1200" dirty="0"/>
              <a:t>모자 </a:t>
            </a:r>
            <a:r>
              <a:rPr lang="en-US" altLang="ko-KR" sz="1200" dirty="0"/>
              <a:t>1</a:t>
            </a:r>
            <a:r>
              <a:rPr lang="ko-KR" altLang="en-US" sz="1200" dirty="0"/>
              <a:t>만원</a:t>
            </a:r>
          </a:p>
          <a:p>
            <a:pPr defTabSz="180000"/>
            <a:r>
              <a:rPr lang="en-US" altLang="ko-KR" sz="1200" dirty="0"/>
              <a:t>&lt;input type="checkbox" name="</a:t>
            </a:r>
            <a:r>
              <a:rPr lang="en-US" altLang="ko-KR" sz="1200" dirty="0" err="1"/>
              <a:t>shose</a:t>
            </a:r>
            <a:r>
              <a:rPr lang="en-US" altLang="ko-KR" sz="1200" dirty="0"/>
              <a:t>" value="30000"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(this)"</a:t>
            </a:r>
            <a:r>
              <a:rPr lang="en-US" altLang="ko-KR" sz="1200" dirty="0"/>
              <a:t>&gt;</a:t>
            </a:r>
            <a:r>
              <a:rPr lang="ko-KR" altLang="en-US" sz="1200" dirty="0"/>
              <a:t>구두 </a:t>
            </a:r>
            <a:r>
              <a:rPr lang="en-US" altLang="ko-KR" sz="1200" dirty="0"/>
              <a:t>3</a:t>
            </a:r>
            <a:r>
              <a:rPr lang="ko-KR" altLang="en-US" sz="1200" dirty="0"/>
              <a:t>만원</a:t>
            </a:r>
          </a:p>
          <a:p>
            <a:pPr defTabSz="180000"/>
            <a:r>
              <a:rPr lang="en-US" altLang="ko-KR" sz="1200" dirty="0"/>
              <a:t>&lt;input type="checkbox" name="bag" value="80000"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(this)"</a:t>
            </a:r>
            <a:r>
              <a:rPr lang="en-US" altLang="ko-KR" sz="1200" dirty="0"/>
              <a:t>&gt;</a:t>
            </a:r>
            <a:r>
              <a:rPr lang="ko-KR" altLang="en-US" sz="1200" dirty="0"/>
              <a:t>명품가방 </a:t>
            </a:r>
            <a:r>
              <a:rPr lang="en-US" altLang="ko-KR" sz="1200" dirty="0"/>
              <a:t>8</a:t>
            </a:r>
            <a:r>
              <a:rPr lang="ko-KR" altLang="en-US" sz="1200" dirty="0"/>
              <a:t>만원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지불하실 금액 </a:t>
            </a:r>
            <a:r>
              <a:rPr lang="en-US" altLang="ko-KR" sz="1200" dirty="0"/>
              <a:t>&lt;input type="text" id="</a:t>
            </a:r>
            <a:r>
              <a:rPr lang="en-US" altLang="ko-KR" sz="1200" dirty="0" err="1"/>
              <a:t>sumtext</a:t>
            </a:r>
            <a:r>
              <a:rPr lang="en-US" altLang="ko-KR" sz="1200" dirty="0"/>
              <a:t>" value="0" 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5" y="1628801"/>
            <a:ext cx="3712277" cy="222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47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select </a:t>
            </a:r>
            <a:r>
              <a:rPr lang="ko-KR" altLang="en-US"/>
              <a:t>객체와 </a:t>
            </a:r>
            <a:r>
              <a:rPr lang="en-US" altLang="ko-KR"/>
              <a:t>onchange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dirty="0"/>
              <a:t>select </a:t>
            </a:r>
            <a:r>
              <a:rPr lang="ko-KR" altLang="en-US" sz="1800" dirty="0"/>
              <a:t>객체는 </a:t>
            </a:r>
            <a:r>
              <a:rPr lang="en-US" altLang="ko-KR" sz="1800" dirty="0"/>
              <a:t>&lt;select&gt; </a:t>
            </a:r>
            <a:r>
              <a:rPr lang="ko-KR" altLang="en-US" sz="1800" dirty="0"/>
              <a:t>태그로</a:t>
            </a:r>
            <a:r>
              <a:rPr lang="en-US" altLang="ko-KR" sz="1800" dirty="0"/>
              <a:t> </a:t>
            </a:r>
            <a:r>
              <a:rPr lang="ko-KR" altLang="en-US" sz="1800" dirty="0"/>
              <a:t>만들어진 </a:t>
            </a:r>
            <a:r>
              <a:rPr lang="ko-KR" altLang="en-US" sz="1800" dirty="0" err="1"/>
              <a:t>콤보박스</a:t>
            </a:r>
            <a:endParaRPr lang="en-US" altLang="ko-KR" sz="1800" dirty="0"/>
          </a:p>
          <a:p>
            <a:pPr lvl="1"/>
            <a:r>
              <a:rPr lang="en-US" altLang="ko-KR" sz="1600" dirty="0"/>
              <a:t>option </a:t>
            </a:r>
            <a:r>
              <a:rPr lang="ko-KR" altLang="en-US" sz="1600" dirty="0"/>
              <a:t>객체는 </a:t>
            </a:r>
            <a:r>
              <a:rPr lang="en-US" altLang="ko-KR" sz="1600" dirty="0"/>
              <a:t>&lt;option&gt;</a:t>
            </a:r>
            <a:r>
              <a:rPr lang="ko-KR" altLang="en-US" sz="1600" dirty="0"/>
              <a:t>태그로 표현되는 옵션 아이템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선택된 옵션 알아내기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옵션 선택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select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onchange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리스너</a:t>
            </a:r>
            <a:endParaRPr lang="en-US" altLang="ko-KR" sz="1600" dirty="0"/>
          </a:p>
          <a:p>
            <a:pPr lvl="2"/>
            <a:r>
              <a:rPr lang="ko-KR" altLang="en-US" sz="1400" dirty="0"/>
              <a:t>선택된 옵션이 변경되면 </a:t>
            </a:r>
            <a:r>
              <a:rPr lang="en-US" altLang="ko-KR" sz="1400" dirty="0"/>
              <a:t>select </a:t>
            </a:r>
            <a:r>
              <a:rPr lang="ko-KR" altLang="en-US" sz="1400" dirty="0"/>
              <a:t>객체의 </a:t>
            </a:r>
            <a:r>
              <a:rPr lang="en-US" altLang="ko-KR" sz="1400" dirty="0" err="1"/>
              <a:t>onchange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호출</a:t>
            </a:r>
          </a:p>
          <a:p>
            <a:pPr lvl="2"/>
            <a:endParaRPr lang="ko-KR" altLang="en-US" sz="1600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693368" y="2381552"/>
            <a:ext cx="5976664" cy="1228719"/>
            <a:chOff x="1331640" y="2130565"/>
            <a:chExt cx="5976664" cy="1228719"/>
          </a:xfrm>
        </p:grpSpPr>
        <p:sp>
          <p:nvSpPr>
            <p:cNvPr id="5" name="직사각형 4"/>
            <p:cNvSpPr/>
            <p:nvPr/>
          </p:nvSpPr>
          <p:spPr>
            <a:xfrm>
              <a:off x="1331640" y="2171861"/>
              <a:ext cx="4572000" cy="1169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&lt;select id="fruits"&gt;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&lt;option value="1"&gt;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딸기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&lt;option value="2" selected&gt;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바나나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&lt;option value="3"&gt;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사과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&lt;/select&gt;</a:t>
              </a:r>
            </a:p>
          </p:txBody>
        </p:sp>
        <p:pic>
          <p:nvPicPr>
            <p:cNvPr id="4097" name="_x210417472" descr="EMB000019b0076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2130565"/>
              <a:ext cx="1080120" cy="122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2693368" y="3896481"/>
            <a:ext cx="597666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("fruits");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index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sel.selectedIndex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index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는 선택 상태의 옵션 인덱스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93368" y="4775112"/>
            <a:ext cx="597666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sel.selectedIndex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2; 						// 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옵션 “사과” 선택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sel.options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[2].selected = true; 			// 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옵션 “사과” 선택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55640" y="5949281"/>
            <a:ext cx="581439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&lt;select id="fruits"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onchange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drawImage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&gt;...&lt;/select&gt;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984141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select </a:t>
            </a:r>
            <a:r>
              <a:rPr lang="ko-KR" altLang="en-US" dirty="0"/>
              <a:t>객체에서 선택한 과일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07568" y="1409577"/>
            <a:ext cx="4466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&lt;title&gt;select </a:t>
            </a:r>
            <a:r>
              <a:rPr lang="ko-KR" altLang="en-US" sz="1200" dirty="0"/>
              <a:t>객체에서 선택한 과일출력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drawImage</a:t>
            </a:r>
            <a:r>
              <a:rPr lang="en-US" altLang="ko-KR" sz="1200" b="1" dirty="0"/>
              <a:t>()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("fruits");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fruitimage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img.src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sel.options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sel.selectedIndex</a:t>
            </a:r>
            <a:r>
              <a:rPr lang="en-US" altLang="ko-KR" sz="1200" b="1" dirty="0"/>
              <a:t>].value;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drawImage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&lt;h3&gt;select </a:t>
            </a:r>
            <a:r>
              <a:rPr lang="ko-KR" altLang="en-US" sz="1200" dirty="0"/>
              <a:t>객체에서 선택한 과일 출력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과일을 선택하면 이미지가 출력됩니다</a:t>
            </a:r>
            <a:r>
              <a:rPr lang="en-US" altLang="ko-KR" sz="1200" dirty="0"/>
              <a:t>.&lt;p&gt;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en-US" altLang="ko-KR" sz="1200" dirty="0"/>
              <a:t>&lt;select id="fruits" </a:t>
            </a:r>
            <a:r>
              <a:rPr lang="en-US" altLang="ko-KR" sz="1200" b="1" dirty="0" err="1"/>
              <a:t>onchange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drawImage</a:t>
            </a:r>
            <a:r>
              <a:rPr lang="en-US" altLang="ko-KR" sz="1200" b="1" dirty="0"/>
              <a:t>()"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&lt;option value="media/strawberry.png"&gt;</a:t>
            </a:r>
            <a:r>
              <a:rPr lang="ko-KR" altLang="en-US" sz="1200" dirty="0"/>
              <a:t>딸기</a:t>
            </a:r>
          </a:p>
          <a:p>
            <a:pPr defTabSz="180000"/>
            <a:r>
              <a:rPr lang="en-US" altLang="ko-KR" sz="1200" dirty="0"/>
              <a:t>	&lt;option value="media/banana.png" selected&gt;</a:t>
            </a:r>
            <a:r>
              <a:rPr lang="ko-KR" altLang="en-US" sz="1200" dirty="0"/>
              <a:t>바나나</a:t>
            </a:r>
          </a:p>
          <a:p>
            <a:pPr defTabSz="180000"/>
            <a:r>
              <a:rPr lang="en-US" altLang="ko-KR" sz="1200" dirty="0"/>
              <a:t>	&lt;option value="media/apple.png"&gt;</a:t>
            </a:r>
            <a:r>
              <a:rPr lang="ko-KR" altLang="en-US" sz="1200" dirty="0"/>
              <a:t>사과</a:t>
            </a:r>
          </a:p>
          <a:p>
            <a:pPr defTabSz="180000"/>
            <a:r>
              <a:rPr lang="en-US" altLang="ko-KR" sz="1200" dirty="0"/>
              <a:t>&lt;/select&gt;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id="</a:t>
            </a:r>
            <a:r>
              <a:rPr lang="en-US" altLang="ko-KR" sz="1200" dirty="0" err="1"/>
              <a:t>fruitimage</a:t>
            </a:r>
            <a:r>
              <a:rPr lang="en-US" altLang="ko-KR" sz="1200" dirty="0"/>
              <a:t>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="media/banana.gif" alt=""&gt;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1413272"/>
            <a:ext cx="257728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2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키 이벤트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onkeydown</a:t>
            </a:r>
            <a:r>
              <a:rPr lang="en-US" altLang="ko-KR" dirty="0"/>
              <a:t>, </a:t>
            </a:r>
            <a:r>
              <a:rPr lang="en-US" altLang="ko-KR" dirty="0" err="1"/>
              <a:t>onkeypress</a:t>
            </a:r>
            <a:r>
              <a:rPr lang="en-US" altLang="ko-KR" dirty="0"/>
              <a:t>, </a:t>
            </a:r>
            <a:r>
              <a:rPr lang="en-US" altLang="ko-KR" dirty="0" err="1"/>
              <a:t>onkeyup</a:t>
            </a:r>
            <a:endParaRPr lang="en-US" altLang="ko-KR" dirty="0"/>
          </a:p>
          <a:p>
            <a:pPr lvl="1"/>
            <a:r>
              <a:rPr lang="en-US" altLang="ko-KR" dirty="0" err="1"/>
              <a:t>onkeydown</a:t>
            </a:r>
            <a:endParaRPr lang="en-US" altLang="ko-KR" dirty="0"/>
          </a:p>
          <a:p>
            <a:pPr lvl="2"/>
            <a:r>
              <a:rPr lang="ko-KR" altLang="en-US" dirty="0"/>
              <a:t>키가 눌러지는 순간 호출</a:t>
            </a:r>
            <a:r>
              <a:rPr lang="en-US" altLang="ko-KR" dirty="0"/>
              <a:t>. </a:t>
            </a:r>
            <a:r>
              <a:rPr lang="ko-KR" altLang="en-US" dirty="0"/>
              <a:t>모든 키에 대해 작동</a:t>
            </a:r>
          </a:p>
          <a:p>
            <a:pPr lvl="1"/>
            <a:r>
              <a:rPr lang="en-US" altLang="ko-KR" dirty="0" err="1"/>
              <a:t>onkeypress</a:t>
            </a:r>
            <a:endParaRPr lang="en-US" altLang="ko-KR" dirty="0"/>
          </a:p>
          <a:p>
            <a:pPr lvl="2"/>
            <a:r>
              <a:rPr lang="ko-KR" altLang="en-US" dirty="0"/>
              <a:t>문자 키와</a:t>
            </a:r>
            <a:r>
              <a:rPr lang="en-US" altLang="ko-KR" dirty="0"/>
              <a:t> &lt;Enter&gt;, &lt;Space&gt;, &lt;Esc&gt; </a:t>
            </a:r>
            <a:r>
              <a:rPr lang="ko-KR" altLang="en-US" dirty="0"/>
              <a:t>키에 대해서만 눌러지는 순간에 추가 호출</a:t>
            </a:r>
            <a:endParaRPr lang="en-US" altLang="ko-KR" dirty="0"/>
          </a:p>
          <a:p>
            <a:pPr lvl="3"/>
            <a:r>
              <a:rPr lang="ko-KR" altLang="en-US" dirty="0"/>
              <a:t>문자 키가 아닌 경우</a:t>
            </a:r>
            <a:r>
              <a:rPr lang="en-US" altLang="ko-KR" dirty="0"/>
              <a:t>(&lt;F1&gt;, &lt;Shift&gt;, &lt;</a:t>
            </a:r>
            <a:r>
              <a:rPr lang="en-US" altLang="ko-KR" dirty="0" err="1"/>
              <a:t>PgDn</a:t>
            </a:r>
            <a:r>
              <a:rPr lang="en-US" altLang="ko-KR" dirty="0"/>
              <a:t>&gt;, &lt;Del&gt;, &lt;Ins&gt;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 호출되지 않음 </a:t>
            </a:r>
          </a:p>
          <a:p>
            <a:pPr lvl="1"/>
            <a:r>
              <a:rPr lang="en-US" altLang="ko-KR" dirty="0" err="1"/>
              <a:t>onkeyup</a:t>
            </a:r>
            <a:endParaRPr lang="en-US" altLang="ko-KR" dirty="0"/>
          </a:p>
          <a:p>
            <a:pPr lvl="2"/>
            <a:r>
              <a:rPr lang="ko-KR" altLang="en-US" dirty="0"/>
              <a:t>눌러진 키가 떼어지는 순간 호출 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21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9700" y="365125"/>
            <a:ext cx="11569700" cy="1325563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키 이벤트 </a:t>
            </a:r>
            <a:r>
              <a:rPr lang="ko-KR" altLang="en-US" dirty="0" err="1"/>
              <a:t>리스너와</a:t>
            </a:r>
            <a:r>
              <a:rPr lang="ko-KR" altLang="en-US" dirty="0"/>
              <a:t> 이벤트 객체의 프로퍼티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09728" y="1412776"/>
            <a:ext cx="4248472" cy="486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</a:t>
            </a:r>
            <a:r>
              <a:rPr lang="ko-KR" altLang="en-US" sz="1000" dirty="0"/>
              <a:t>키 이벤트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/>
              <a:t>function </a:t>
            </a:r>
            <a:r>
              <a:rPr lang="en-US" altLang="ko-KR" sz="1000" b="1" dirty="0" err="1"/>
              <a:t>whatKeyDown</a:t>
            </a:r>
            <a:r>
              <a:rPr lang="en-US" altLang="ko-KR" sz="1000" b="1" dirty="0"/>
              <a:t>(e)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= "";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div = </a:t>
            </a:r>
            <a:r>
              <a:rPr lang="en-US" altLang="ko-KR" sz="1000" dirty="0" err="1"/>
              <a:t>document.getElementById</a:t>
            </a:r>
            <a:r>
              <a:rPr lang="en-US" altLang="ko-KR" sz="1000" dirty="0"/>
              <a:t>("div");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div.innerHTML</a:t>
            </a:r>
            <a:r>
              <a:rPr lang="en-US" altLang="ko-KR" sz="1000" dirty="0"/>
              <a:t> = ""; // div </a:t>
            </a:r>
            <a:r>
              <a:rPr lang="ko-KR" altLang="en-US" sz="1000" dirty="0"/>
              <a:t>객체 내용을 지운다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b="1" dirty="0"/>
              <a:t>	if(</a:t>
            </a:r>
            <a:r>
              <a:rPr lang="en-US" altLang="ko-KR" sz="1000" b="1" dirty="0" err="1"/>
              <a:t>e.altKey</a:t>
            </a:r>
            <a:r>
              <a:rPr lang="en-US" altLang="ko-KR" sz="1000" b="1" dirty="0"/>
              <a:t>) {</a:t>
            </a:r>
          </a:p>
          <a:p>
            <a:pPr defTabSz="180000"/>
            <a:r>
              <a:rPr lang="en-US" altLang="ko-KR" sz="1000" b="1" dirty="0"/>
              <a:t>		if(</a:t>
            </a:r>
            <a:r>
              <a:rPr lang="en-US" altLang="ko-KR" sz="1000" b="1" dirty="0" err="1"/>
              <a:t>e.altLeft</a:t>
            </a:r>
            <a:r>
              <a:rPr lang="en-US" altLang="ko-KR" sz="1000" b="1" dirty="0"/>
              <a:t>)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</a:t>
            </a:r>
            <a:r>
              <a:rPr lang="ko-KR" altLang="en-US" sz="1000" dirty="0"/>
              <a:t>왼쪽 </a:t>
            </a:r>
            <a:r>
              <a:rPr lang="en-US" altLang="ko-KR" sz="1000" dirty="0"/>
              <a:t>Alt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b="1" dirty="0"/>
              <a:t>		else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</a:t>
            </a:r>
            <a:r>
              <a:rPr lang="ko-KR" altLang="en-US" sz="1000" dirty="0"/>
              <a:t>오른쪽 </a:t>
            </a:r>
            <a:r>
              <a:rPr lang="en-US" altLang="ko-KR" sz="1000" dirty="0"/>
              <a:t>Alt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b="1" dirty="0"/>
              <a:t>	if(</a:t>
            </a:r>
            <a:r>
              <a:rPr lang="en-US" altLang="ko-KR" sz="1000" b="1" dirty="0" err="1"/>
              <a:t>e.shiftKey</a:t>
            </a:r>
            <a:r>
              <a:rPr lang="en-US" altLang="ko-KR" sz="1000" b="1" dirty="0"/>
              <a:t>) {</a:t>
            </a:r>
          </a:p>
          <a:p>
            <a:pPr defTabSz="180000"/>
            <a:r>
              <a:rPr lang="en-US" altLang="ko-KR" sz="1000" b="1" dirty="0"/>
              <a:t>		if(</a:t>
            </a:r>
            <a:r>
              <a:rPr lang="en-US" altLang="ko-KR" sz="1000" b="1" dirty="0" err="1"/>
              <a:t>e.shiftLeft</a:t>
            </a:r>
            <a:r>
              <a:rPr lang="en-US" altLang="ko-KR" sz="1000" b="1" dirty="0"/>
              <a:t>)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</a:t>
            </a:r>
            <a:r>
              <a:rPr lang="ko-KR" altLang="en-US" sz="1000" dirty="0"/>
              <a:t>왼쪽 </a:t>
            </a:r>
            <a:r>
              <a:rPr lang="en-US" altLang="ko-KR" sz="1000" dirty="0"/>
              <a:t>Shift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b="1" dirty="0"/>
              <a:t>		else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</a:t>
            </a:r>
            <a:r>
              <a:rPr lang="ko-KR" altLang="en-US" sz="1000" dirty="0"/>
              <a:t>오른쪽 </a:t>
            </a:r>
            <a:r>
              <a:rPr lang="en-US" altLang="ko-KR" sz="1000" dirty="0"/>
              <a:t>Shift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b="1" dirty="0"/>
              <a:t>	if(</a:t>
            </a:r>
            <a:r>
              <a:rPr lang="en-US" altLang="ko-KR" sz="1000" b="1" dirty="0" err="1"/>
              <a:t>e.ctrlKey</a:t>
            </a:r>
            <a:r>
              <a:rPr lang="en-US" altLang="ko-KR" sz="1000" b="1" dirty="0"/>
              <a:t>) {</a:t>
            </a:r>
          </a:p>
          <a:p>
            <a:pPr defTabSz="180000"/>
            <a:r>
              <a:rPr lang="en-US" altLang="ko-KR" sz="1000" b="1" dirty="0"/>
              <a:t>		if(</a:t>
            </a:r>
            <a:r>
              <a:rPr lang="en-US" altLang="ko-KR" sz="1000" b="1" dirty="0" err="1"/>
              <a:t>e.ctrlLeft</a:t>
            </a:r>
            <a:r>
              <a:rPr lang="en-US" altLang="ko-KR" sz="1000" b="1" dirty="0"/>
              <a:t>)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</a:t>
            </a:r>
            <a:r>
              <a:rPr lang="ko-KR" altLang="en-US" sz="1000" dirty="0"/>
              <a:t>왼쪽 </a:t>
            </a:r>
            <a:r>
              <a:rPr lang="en-US" altLang="ko-KR" sz="1000" dirty="0"/>
              <a:t>Ctrl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b="1" dirty="0"/>
              <a:t>		else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</a:t>
            </a:r>
            <a:r>
              <a:rPr lang="ko-KR" altLang="en-US" sz="1000" dirty="0"/>
              <a:t>오른쪽 </a:t>
            </a:r>
            <a:r>
              <a:rPr lang="en-US" altLang="ko-KR" sz="1000" dirty="0"/>
              <a:t>Ctrl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</a:t>
            </a:r>
            <a:r>
              <a:rPr lang="en-US" altLang="ko-KR" sz="1000" b="1" dirty="0" err="1"/>
              <a:t>String.fromCharCode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e.keyCode</a:t>
            </a:r>
            <a:r>
              <a:rPr lang="en-US" altLang="ko-KR" sz="1000" b="1" dirty="0"/>
              <a:t>) </a:t>
            </a:r>
            <a:r>
              <a:rPr lang="en-US" altLang="ko-KR" sz="1000" dirty="0"/>
              <a:t>+ "</a:t>
            </a:r>
            <a:r>
              <a:rPr lang="ko-KR" altLang="en-US" sz="1000" dirty="0"/>
              <a:t>키가 눌려졌습니다</a:t>
            </a:r>
            <a:r>
              <a:rPr lang="en-US" altLang="ko-KR" sz="1000" dirty="0"/>
              <a:t>."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div.innerHTML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; // div </a:t>
            </a:r>
            <a:r>
              <a:rPr lang="ko-KR" altLang="en-US" sz="1000" dirty="0"/>
              <a:t>객체에 문자열을</a:t>
            </a:r>
            <a:r>
              <a:rPr lang="en-US" altLang="ko-KR" sz="1000" dirty="0"/>
              <a:t> </a:t>
            </a:r>
            <a:r>
              <a:rPr lang="ko-KR" altLang="en-US" sz="1000" dirty="0"/>
              <a:t>출력한다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23992" y="1477910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키 </a:t>
            </a:r>
            <a:r>
              <a:rPr lang="ko-KR" altLang="en-US" sz="1000" dirty="0" err="1"/>
              <a:t>리스너와</a:t>
            </a:r>
            <a:r>
              <a:rPr lang="ko-KR" altLang="en-US" sz="1000" dirty="0"/>
              <a:t> 키 이벤트 객체의 </a:t>
            </a:r>
            <a:r>
              <a:rPr lang="ko-KR" altLang="en-US" sz="1000" dirty="0" err="1"/>
              <a:t>프로퍼티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ko-KR" altLang="en-US" sz="1000" dirty="0"/>
              <a:t>텍스트 창에 키를 눌러 보세요</a:t>
            </a:r>
            <a:r>
              <a:rPr lang="en-US" altLang="ko-KR" sz="1000" dirty="0"/>
              <a:t>. Alt, Shift, Ctrl </a:t>
            </a:r>
            <a:r>
              <a:rPr lang="ko-KR" altLang="en-US" sz="1000" dirty="0"/>
              <a:t>키도 가능합니다</a:t>
            </a:r>
            <a:r>
              <a:rPr lang="en-US" altLang="ko-KR" sz="1000" dirty="0"/>
              <a:t>.&lt;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&lt;input type="text" id="text" </a:t>
            </a:r>
            <a:r>
              <a:rPr lang="en-US" altLang="ko-KR" sz="1000" dirty="0" err="1"/>
              <a:t>onkeydown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whatKeyDown</a:t>
            </a:r>
            <a:r>
              <a:rPr lang="en-US" altLang="ko-KR" sz="1000" dirty="0"/>
              <a:t>(event)"&gt;</a:t>
            </a:r>
          </a:p>
          <a:p>
            <a:pPr defTabSz="180000"/>
            <a:r>
              <a:rPr lang="en-US" altLang="ko-KR" sz="1000" dirty="0"/>
              <a:t>&lt;div id="div" style="</a:t>
            </a:r>
            <a:r>
              <a:rPr lang="en-US" altLang="ko-KR" sz="1000" dirty="0" err="1"/>
              <a:t>background-color:skyblue</a:t>
            </a:r>
            <a:r>
              <a:rPr lang="en-US" altLang="ko-KR" sz="1000" dirty="0"/>
              <a:t>; width:250px; height:50px"&gt;</a:t>
            </a:r>
          </a:p>
          <a:p>
            <a:pPr defTabSz="180000"/>
            <a:r>
              <a:rPr lang="en-US" altLang="ko-KR" sz="1000" dirty="0"/>
              <a:t>&lt;/div&gt;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9" y="3140968"/>
            <a:ext cx="244594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92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CA8E70E-CB2D-40A8-BD95-CF17A020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9B4362-E181-4AA1-B23A-AB89EFD09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jQuery- </a:t>
            </a:r>
            <a:r>
              <a:rPr lang="ko-KR" altLang="en-US" dirty="0"/>
              <a:t>자바 스크립트 라이브러리</a:t>
            </a:r>
          </a:p>
          <a:p>
            <a:r>
              <a:rPr lang="en-US" altLang="ko-KR" dirty="0"/>
              <a:t>jQuery</a:t>
            </a:r>
            <a:r>
              <a:rPr lang="ko-KR" altLang="en-US" dirty="0"/>
              <a:t>를 사용하면 자바 스크립트 프로그래밍의 양을 상당히 줄일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jQuery</a:t>
            </a:r>
            <a:r>
              <a:rPr lang="ko-KR" altLang="en-US" dirty="0"/>
              <a:t>는 배우기 쉽다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무료이다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5" name="_x265850944" descr="EMB0000204828e5">
            <a:extLst>
              <a:ext uri="{FF2B5EF4-FFF2-40B4-BE49-F238E27FC236}">
                <a16:creationId xmlns:a16="http://schemas.microsoft.com/office/drawing/2014/main" id="{BB219D43-79EF-46DF-A370-22CEFA63A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260" y="3463699"/>
            <a:ext cx="3106054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466D0D50-D98E-44E9-B813-8AB4A12C0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48" y="4473349"/>
            <a:ext cx="82962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690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는 존 </a:t>
            </a:r>
            <a:r>
              <a:rPr lang="ko-KR" altLang="en-US" dirty="0" err="1"/>
              <a:t>레식</a:t>
            </a:r>
            <a:r>
              <a:rPr lang="en-US" altLang="ko-KR" dirty="0"/>
              <a:t>(John </a:t>
            </a:r>
            <a:r>
              <a:rPr lang="en-US" altLang="ko-KR" dirty="0" err="1"/>
              <a:t>Resig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2006</a:t>
            </a:r>
            <a:r>
              <a:rPr lang="ko-KR" altLang="en-US" dirty="0"/>
              <a:t>년에 </a:t>
            </a:r>
            <a:r>
              <a:rPr lang="en-US" altLang="ko-KR" dirty="0" err="1"/>
              <a:t>BarCamp</a:t>
            </a:r>
            <a:r>
              <a:rPr lang="en-US" altLang="ko-KR" dirty="0"/>
              <a:t> NYC</a:t>
            </a:r>
            <a:r>
              <a:rPr lang="ko-KR" altLang="en-US" dirty="0"/>
              <a:t>에서 발표</a:t>
            </a:r>
            <a:endParaRPr lang="en-US" altLang="ko-KR" dirty="0"/>
          </a:p>
          <a:p>
            <a:r>
              <a:rPr lang="en-US" altLang="ko-KR" dirty="0"/>
              <a:t>MIT </a:t>
            </a:r>
            <a:r>
              <a:rPr lang="ko-KR" altLang="en-US" dirty="0" err="1"/>
              <a:t>라이센스하에</a:t>
            </a:r>
            <a:r>
              <a:rPr lang="ko-KR" altLang="en-US" dirty="0"/>
              <a:t> 배포되는 자유 오픈 소프트웨어</a:t>
            </a:r>
            <a:endParaRPr lang="en-US" altLang="ko-KR" dirty="0"/>
          </a:p>
          <a:p>
            <a:r>
              <a:rPr lang="en-US" altLang="ko-KR" dirty="0"/>
              <a:t>jQuery</a:t>
            </a:r>
            <a:r>
              <a:rPr lang="ko-KR" altLang="en-US" dirty="0"/>
              <a:t>는 다음 기능을 위해 제작됨</a:t>
            </a:r>
          </a:p>
          <a:p>
            <a:endParaRPr lang="ko-KR" altLang="en-US" dirty="0"/>
          </a:p>
        </p:txBody>
      </p:sp>
      <p:pic>
        <p:nvPicPr>
          <p:cNvPr id="2049" name="_x265851424" descr="EMB0000204828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263" y="2843213"/>
            <a:ext cx="2028602" cy="18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1">
            <a:extLst>
              <a:ext uri="{FF2B5EF4-FFF2-40B4-BE49-F238E27FC236}">
                <a16:creationId xmlns:a16="http://schemas.microsoft.com/office/drawing/2014/main" id="{B68482F8-F742-46FC-9872-E9260C503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44" y="3755231"/>
            <a:ext cx="4958556" cy="201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347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481C-22C1-4AE1-9D41-EE1DA404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 사용방법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0D1-4D2D-4F5E-ACC2-D30F5EDF1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jQuery.com</a:t>
            </a:r>
            <a:r>
              <a:rPr lang="ko-KR" altLang="en-US" dirty="0"/>
              <a:t>에서 </a:t>
            </a:r>
            <a:r>
              <a:rPr lang="en-US" altLang="ko-KR" dirty="0"/>
              <a:t>jQuery </a:t>
            </a:r>
            <a:r>
              <a:rPr lang="ko-KR" altLang="en-US" dirty="0"/>
              <a:t>파일을 다운로드하는 방법</a:t>
            </a:r>
            <a:endParaRPr lang="en-US" altLang="ko-KR" dirty="0"/>
          </a:p>
          <a:p>
            <a:pPr lvl="1"/>
            <a:r>
              <a:rPr lang="en-US" altLang="ko-KR" dirty="0"/>
              <a:t>jQuery</a:t>
            </a:r>
            <a:r>
              <a:rPr lang="ko-KR" altLang="en-US" dirty="0"/>
              <a:t>는 </a:t>
            </a:r>
            <a:r>
              <a:rPr lang="en-US" altLang="ko-KR" dirty="0"/>
              <a:t>http://www.jquery.com</a:t>
            </a:r>
            <a:r>
              <a:rPr lang="ko-KR" altLang="en-US" dirty="0"/>
              <a:t>에서 다운로드</a:t>
            </a:r>
          </a:p>
          <a:p>
            <a:pPr marL="457200" lvl="1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Google Shape;82;p11" descr="C:\Users\acauser2\Desktop\강의교안 작업\fig_4455\ch11_샘플\그림 11-1.jpg">
            <a:extLst>
              <a:ext uri="{FF2B5EF4-FFF2-40B4-BE49-F238E27FC236}">
                <a16:creationId xmlns:a16="http://schemas.microsoft.com/office/drawing/2014/main" id="{B7BCB15F-A759-4BC2-97CE-D78DEB49C12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12363" y="2686957"/>
            <a:ext cx="5160037" cy="3624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876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073" y="911846"/>
            <a:ext cx="5924550" cy="462915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브라우저에 발생하는 다양한 이벤트들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18004" y="2205333"/>
            <a:ext cx="1314501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C00000"/>
                </a:solidFill>
              </a:rPr>
              <a:t>dblclick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마우스 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더블클릭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83729" y="6145637"/>
            <a:ext cx="1371074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keypress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키를 누를 때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5865" y="6145637"/>
            <a:ext cx="1562418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C00000"/>
                </a:solidFill>
              </a:rPr>
              <a:t>keyup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누른 키를 놓을 때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46924" y="3754374"/>
            <a:ext cx="1267447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load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이미지의 로딩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완료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32287" y="3478657"/>
            <a:ext cx="1285932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change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라디오버튼 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선택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7936" y="4797621"/>
            <a:ext cx="1181652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resize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윈도우 크기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 변경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14371" y="4111919"/>
            <a:ext cx="651185" cy="8182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 flipV="1">
            <a:off x="6671299" y="4557188"/>
            <a:ext cx="826234" cy="1588448"/>
          </a:xfrm>
          <a:custGeom>
            <a:avLst/>
            <a:gdLst>
              <a:gd name="connsiteX0" fmla="*/ 1794933 w 1794933"/>
              <a:gd name="connsiteY0" fmla="*/ 0 h 389467"/>
              <a:gd name="connsiteX1" fmla="*/ 347133 w 1794933"/>
              <a:gd name="connsiteY1" fmla="*/ 169334 h 389467"/>
              <a:gd name="connsiteX2" fmla="*/ 0 w 1794933"/>
              <a:gd name="connsiteY2" fmla="*/ 389467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389467">
                <a:moveTo>
                  <a:pt x="1794933" y="0"/>
                </a:moveTo>
                <a:cubicBezTo>
                  <a:pt x="1220610" y="52211"/>
                  <a:pt x="646288" y="104423"/>
                  <a:pt x="347133" y="169334"/>
                </a:cubicBezTo>
                <a:cubicBezTo>
                  <a:pt x="47977" y="234245"/>
                  <a:pt x="23988" y="311856"/>
                  <a:pt x="0" y="38946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9172886" y="5155164"/>
            <a:ext cx="194547" cy="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 29"/>
          <p:cNvSpPr/>
          <p:nvPr/>
        </p:nvSpPr>
        <p:spPr>
          <a:xfrm flipV="1">
            <a:off x="7414389" y="3677343"/>
            <a:ext cx="1947555" cy="467933"/>
          </a:xfrm>
          <a:custGeom>
            <a:avLst/>
            <a:gdLst>
              <a:gd name="connsiteX0" fmla="*/ 905934 w 905934"/>
              <a:gd name="connsiteY0" fmla="*/ 702733 h 702733"/>
              <a:gd name="connsiteX1" fmla="*/ 211667 w 905934"/>
              <a:gd name="connsiteY1" fmla="*/ 482600 h 702733"/>
              <a:gd name="connsiteX2" fmla="*/ 0 w 905934"/>
              <a:gd name="connsiteY2" fmla="*/ 0 h 70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934" h="702733">
                <a:moveTo>
                  <a:pt x="905934" y="702733"/>
                </a:moveTo>
                <a:cubicBezTo>
                  <a:pt x="634295" y="651227"/>
                  <a:pt x="362656" y="599722"/>
                  <a:pt x="211667" y="482600"/>
                </a:cubicBezTo>
                <a:cubicBezTo>
                  <a:pt x="60678" y="365478"/>
                  <a:pt x="30339" y="182739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1948" y="6118331"/>
            <a:ext cx="1262405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submit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(submit </a:t>
            </a:r>
            <a:r>
              <a:rPr lang="ko-KR" altLang="en-US" sz="1200" dirty="0">
                <a:solidFill>
                  <a:srgbClr val="C00000"/>
                </a:solidFill>
              </a:rPr>
              <a:t>버튼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 클릭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35" name="직선 화살표 연결선 34"/>
          <p:cNvCxnSpPr>
            <a:stCxn id="34" idx="0"/>
          </p:cNvCxnSpPr>
          <p:nvPr/>
        </p:nvCxnSpPr>
        <p:spPr>
          <a:xfrm flipV="1">
            <a:off x="4623151" y="5212424"/>
            <a:ext cx="127201" cy="90590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77766" y="6103637"/>
            <a:ext cx="1122291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reset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(reset </a:t>
            </a:r>
            <a:r>
              <a:rPr lang="ko-KR" altLang="en-US" sz="1200" dirty="0">
                <a:solidFill>
                  <a:srgbClr val="C00000"/>
                </a:solidFill>
              </a:rPr>
              <a:t>버튼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 클릭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5452088" y="5212424"/>
            <a:ext cx="586824" cy="89121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자유형 44"/>
          <p:cNvSpPr/>
          <p:nvPr/>
        </p:nvSpPr>
        <p:spPr>
          <a:xfrm flipV="1">
            <a:off x="6732668" y="4548814"/>
            <a:ext cx="2528093" cy="1596821"/>
          </a:xfrm>
          <a:custGeom>
            <a:avLst/>
            <a:gdLst>
              <a:gd name="connsiteX0" fmla="*/ 1794933 w 1794933"/>
              <a:gd name="connsiteY0" fmla="*/ 0 h 389467"/>
              <a:gd name="connsiteX1" fmla="*/ 347133 w 1794933"/>
              <a:gd name="connsiteY1" fmla="*/ 169334 h 389467"/>
              <a:gd name="connsiteX2" fmla="*/ 0 w 1794933"/>
              <a:gd name="connsiteY2" fmla="*/ 389467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389467">
                <a:moveTo>
                  <a:pt x="1794933" y="0"/>
                </a:moveTo>
                <a:cubicBezTo>
                  <a:pt x="1220610" y="52211"/>
                  <a:pt x="646288" y="104423"/>
                  <a:pt x="347133" y="169334"/>
                </a:cubicBezTo>
                <a:cubicBezTo>
                  <a:pt x="47977" y="234245"/>
                  <a:pt x="23988" y="311856"/>
                  <a:pt x="0" y="38946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44886" y="6085950"/>
            <a:ext cx="1347981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click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마우스 클릭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54" name="직선 화살표 연결선 53"/>
          <p:cNvCxnSpPr>
            <a:stCxn id="53" idx="0"/>
          </p:cNvCxnSpPr>
          <p:nvPr/>
        </p:nvCxnSpPr>
        <p:spPr>
          <a:xfrm flipV="1">
            <a:off x="2818876" y="5212426"/>
            <a:ext cx="1088036" cy="87352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87674" y="2205333"/>
            <a:ext cx="1430457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load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(HTML </a:t>
            </a:r>
            <a:r>
              <a:rPr lang="ko-KR" altLang="en-US" sz="1200" dirty="0">
                <a:solidFill>
                  <a:srgbClr val="C00000"/>
                </a:solidFill>
              </a:rPr>
              <a:t>문서 전체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로딩 완료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3018130" y="2349349"/>
            <a:ext cx="702240" cy="21352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8242899" y="2562878"/>
            <a:ext cx="1075104" cy="118021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659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481C-22C1-4AE1-9D41-EE1DA404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 사용방법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0D1-4D2D-4F5E-ACC2-D30F5EDF1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4988" lvl="1" indent="-177800">
              <a:lnSpc>
                <a:spcPct val="130000"/>
              </a:lnSpc>
              <a:spcBef>
                <a:spcPts val="520"/>
              </a:spcBef>
              <a:buSzPts val="1600"/>
              <a:buFont typeface="Wingdings" panose="05000000000000000000" pitchFamily="2" charset="2"/>
              <a:buChar char="▪"/>
            </a:pPr>
            <a:r>
              <a:rPr lang="en-US" altLang="ko-KR" dirty="0"/>
              <a:t>CDN(Content </a:t>
            </a:r>
            <a:r>
              <a:rPr lang="en-US" altLang="ko-KR" dirty="0" err="1"/>
              <a:t>Delevery</a:t>
            </a:r>
            <a:r>
              <a:rPr lang="en-US" altLang="ko-KR" dirty="0"/>
              <a:t> Network)</a:t>
            </a:r>
          </a:p>
          <a:p>
            <a:pPr marL="534988" lvl="1" indent="-177800">
              <a:lnSpc>
                <a:spcPct val="130000"/>
              </a:lnSpc>
              <a:spcBef>
                <a:spcPts val="520"/>
              </a:spcBef>
              <a:buSzPts val="1600"/>
              <a:buChar char="▪"/>
            </a:pPr>
            <a:r>
              <a:rPr lang="en-US" altLang="ko-KR" dirty="0"/>
              <a:t> </a:t>
            </a:r>
            <a:r>
              <a:rPr lang="ko-KR" altLang="en-US" dirty="0"/>
              <a:t>호스트 사용</a:t>
            </a:r>
          </a:p>
          <a:p>
            <a:pPr marL="720725" lvl="2" indent="-185737">
              <a:lnSpc>
                <a:spcPct val="130000"/>
              </a:lnSpc>
              <a:spcBef>
                <a:spcPts val="480"/>
              </a:spcBef>
              <a:buSzPts val="1400"/>
              <a:buChar char="•"/>
            </a:pPr>
            <a:r>
              <a:rPr lang="en-US" altLang="ko-KR" u="sng" dirty="0">
                <a:solidFill>
                  <a:schemeClr val="hlink"/>
                </a:solidFill>
                <a:hlinkClick r:id="rId2"/>
              </a:rPr>
              <a:t>https://code.jquery.com/</a:t>
            </a:r>
            <a:r>
              <a:rPr lang="ko-KR" altLang="en-US" dirty="0"/>
              <a:t>에 접속 원하는 파일 </a:t>
            </a:r>
            <a:r>
              <a:rPr lang="en-US" altLang="ko-KR" dirty="0"/>
              <a:t>(</a:t>
            </a:r>
            <a:r>
              <a:rPr lang="ko-KR" altLang="en-US" dirty="0"/>
              <a:t>책에서는 </a:t>
            </a:r>
            <a:r>
              <a:rPr lang="en-US" altLang="ko-KR" dirty="0"/>
              <a:t>uncompressed</a:t>
            </a:r>
            <a:r>
              <a:rPr lang="ko-KR" altLang="en-US" dirty="0"/>
              <a:t> 버전 사용</a:t>
            </a:r>
            <a:r>
              <a:rPr lang="en-US" altLang="ko-KR" dirty="0"/>
              <a:t>) </a:t>
            </a:r>
            <a:r>
              <a:rPr lang="ko-KR" altLang="en-US" dirty="0"/>
              <a:t>링크 주소 복사</a:t>
            </a:r>
          </a:p>
          <a:p>
            <a:endParaRPr lang="ko-KR" altLang="en-US" dirty="0"/>
          </a:p>
        </p:txBody>
      </p:sp>
      <p:pic>
        <p:nvPicPr>
          <p:cNvPr id="5" name="Google Shape;90;p12">
            <a:extLst>
              <a:ext uri="{FF2B5EF4-FFF2-40B4-BE49-F238E27FC236}">
                <a16:creationId xmlns:a16="http://schemas.microsoft.com/office/drawing/2014/main" id="{C6EF26E7-8918-4555-A5B1-34890BBBD5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4178" y="3429000"/>
            <a:ext cx="4283968" cy="293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E5762C-4EF7-4C16-B16B-58EB53F74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516" y="3429000"/>
            <a:ext cx="5001306" cy="144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272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첫 번째 </a:t>
            </a:r>
            <a:r>
              <a:rPr lang="en-US" altLang="ko-KR" dirty="0"/>
              <a:t>jQuery </a:t>
            </a:r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1206500" y="1247775"/>
            <a:ext cx="8212138" cy="4362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jquery-1.10.1.min.js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$("</a:t>
            </a:r>
            <a:r>
              <a:rPr lang="en-US" altLang="ko-KR" dirty="0" err="1"/>
              <a:t>h2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$(this).hide();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  <a:r>
              <a:rPr lang="ko-KR" altLang="en-US" dirty="0"/>
              <a:t>클릭하면 사라집니다</a:t>
            </a:r>
            <a:r>
              <a:rPr lang="en-US" altLang="ko-KR" dirty="0"/>
              <a:t>.&lt;/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3073" name="_x265850544" descr="EMB0000204829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880" y="3951287"/>
            <a:ext cx="4565259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950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 </a:t>
            </a:r>
            <a:r>
              <a:rPr lang="ko-KR" altLang="en-US" dirty="0"/>
              <a:t>문장의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09800" y="1333500"/>
            <a:ext cx="8212138" cy="4733925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$(...) </a:t>
            </a:r>
            <a:r>
              <a:rPr lang="ko-KR" altLang="en-US" dirty="0"/>
              <a:t>안에 </a:t>
            </a:r>
            <a:r>
              <a:rPr lang="ko-KR" altLang="en-US" dirty="0" err="1"/>
              <a:t>선택자를</a:t>
            </a:r>
            <a:r>
              <a:rPr lang="ko-KR" altLang="en-US" dirty="0"/>
              <a:t> 넣어서 원하는 요소를 선택하고</a:t>
            </a:r>
            <a:r>
              <a:rPr lang="en-US" altLang="ko-KR" dirty="0"/>
              <a:t>, </a:t>
            </a:r>
            <a:r>
              <a:rPr lang="ko-KR" altLang="en-US" dirty="0"/>
              <a:t>선택된 요소에 대하여 여러 가지 조작을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$(“p”).show() - </a:t>
            </a:r>
            <a:r>
              <a:rPr lang="ko-KR" altLang="en-US" dirty="0"/>
              <a:t>모든 </a:t>
            </a:r>
            <a:r>
              <a:rPr lang="en-US" altLang="ko-KR" dirty="0"/>
              <a:t>&lt;p&gt; </a:t>
            </a:r>
            <a:r>
              <a:rPr lang="ko-KR" altLang="en-US" dirty="0"/>
              <a:t>요소들을 찾아서 화면에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$(“.</a:t>
            </a:r>
            <a:r>
              <a:rPr lang="en-US" altLang="ko-KR" dirty="0" err="1"/>
              <a:t>group1</a:t>
            </a:r>
            <a:r>
              <a:rPr lang="en-US" altLang="ko-KR" dirty="0"/>
              <a:t>”).</a:t>
            </a:r>
            <a:r>
              <a:rPr lang="en-US" altLang="ko-KR" dirty="0" err="1"/>
              <a:t>slideup</a:t>
            </a:r>
            <a:r>
              <a:rPr lang="en-US" altLang="ko-KR" dirty="0"/>
              <a:t>() - class=</a:t>
            </a:r>
            <a:r>
              <a:rPr lang="en-US" altLang="ko-KR" dirty="0" err="1"/>
              <a:t>group1</a:t>
            </a:r>
            <a:r>
              <a:rPr lang="ko-KR" altLang="en-US" dirty="0"/>
              <a:t>인 요소를 </a:t>
            </a:r>
            <a:r>
              <a:rPr lang="ko-KR" altLang="en-US" dirty="0" err="1"/>
              <a:t>슬라이드업</a:t>
            </a:r>
            <a:r>
              <a:rPr lang="ko-KR" altLang="en-US" dirty="0"/>
              <a:t> 방식으로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$(“#</a:t>
            </a:r>
            <a:r>
              <a:rPr lang="en-US" altLang="ko-KR" dirty="0" err="1"/>
              <a:t>id9</a:t>
            </a:r>
            <a:r>
              <a:rPr lang="en-US" altLang="ko-KR" dirty="0"/>
              <a:t>”).hide() - id=</a:t>
            </a:r>
            <a:r>
              <a:rPr lang="en-US" altLang="ko-KR" dirty="0" err="1"/>
              <a:t>id9</a:t>
            </a:r>
            <a:r>
              <a:rPr lang="ko-KR" altLang="en-US" dirty="0"/>
              <a:t>인 요소를 화면에서 감춘다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047875"/>
            <a:ext cx="66294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5910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구조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514475"/>
            <a:ext cx="6934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3821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11AAE-A87E-49CE-9D62-1645C7F0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en-US" altLang="ko-KR" dirty="0"/>
              <a:t>-</a:t>
            </a:r>
            <a:r>
              <a:rPr lang="ko-KR" altLang="en-US" dirty="0"/>
              <a:t>기본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BE502-550B-49DC-81B9-C4C8C2DE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메서드의 가장 기본적인 형태</a:t>
            </a:r>
            <a:endParaRPr lang="en-US" altLang="ko-KR" dirty="0"/>
          </a:p>
          <a:p>
            <a:r>
              <a:rPr lang="ko-KR" altLang="en-US" dirty="0"/>
              <a:t>선택자는 </a:t>
            </a:r>
            <a:r>
              <a:rPr lang="en-US" altLang="ko-KR" dirty="0"/>
              <a:t>jQuery</a:t>
            </a:r>
            <a:r>
              <a:rPr lang="ko-KR" altLang="en-US" dirty="0"/>
              <a:t>에서 가장 중요한 역할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E679EF-A29E-48C8-8000-CFB4FAFB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3019425"/>
            <a:ext cx="7879296" cy="209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844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1" y="1690688"/>
            <a:ext cx="8210550" cy="237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2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가지 방법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 내에 작성</a:t>
            </a:r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err="1"/>
              <a:t>프로퍼티에</a:t>
            </a:r>
            <a:r>
              <a:rPr lang="ko-KR" altLang="en-US" dirty="0"/>
              <a:t> 작성</a:t>
            </a:r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객체의 </a:t>
            </a:r>
            <a:r>
              <a:rPr lang="en-US" altLang="ko-KR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이용</a:t>
            </a:r>
          </a:p>
          <a:p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태그 내에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속성에 </a:t>
            </a:r>
            <a:r>
              <a:rPr lang="ko-KR" altLang="en-US" dirty="0" err="1"/>
              <a:t>리스너</a:t>
            </a:r>
            <a:r>
              <a:rPr lang="ko-KR" altLang="en-US" dirty="0"/>
              <a:t> 코드 직접 작성</a:t>
            </a:r>
            <a:endParaRPr lang="en-US" altLang="ko-KR" dirty="0"/>
          </a:p>
          <a:p>
            <a:pPr marL="640080" lvl="2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&lt;p&gt;</a:t>
            </a:r>
            <a:r>
              <a:rPr lang="ko-KR" altLang="en-US" dirty="0"/>
              <a:t>태그에 마우스 올리면 </a:t>
            </a:r>
            <a:r>
              <a:rPr lang="en-US" altLang="ko-KR" dirty="0"/>
              <a:t>orchid, </a:t>
            </a:r>
            <a:r>
              <a:rPr lang="ko-KR" altLang="en-US" dirty="0"/>
              <a:t>내리면 흰색으로 배경변경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863900" y="5301854"/>
            <a:ext cx="7719733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='orchid'"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 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onmouseout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='white'"&gt;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마우스 올리면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orchid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색으로 변경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96267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24" y="4077073"/>
            <a:ext cx="3163615" cy="2359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HTML </a:t>
            </a:r>
            <a:r>
              <a:rPr lang="ko-KR" altLang="en-US" dirty="0"/>
              <a:t>태그 내에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71278" y="1818159"/>
            <a:ext cx="49685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&lt;head&gt;&lt;title&gt;HTML </a:t>
            </a:r>
            <a:r>
              <a:rPr lang="ko-KR" altLang="en-US" sz="1400" dirty="0"/>
              <a:t>태그에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작성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&lt;p&gt;HTML </a:t>
            </a:r>
            <a:r>
              <a:rPr lang="ko-KR" altLang="en-US" sz="1400" dirty="0"/>
              <a:t>태그에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작성</a:t>
            </a:r>
            <a:r>
              <a:rPr lang="en-US" altLang="ko-KR" sz="1400" dirty="0"/>
              <a:t>&lt;/p&gt;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 </a:t>
            </a:r>
            <a:r>
              <a:rPr lang="en-US" altLang="ko-KR" sz="1400" b="1" dirty="0" err="1"/>
              <a:t>onmouseover</a:t>
            </a:r>
            <a:r>
              <a:rPr lang="en-US" altLang="ko-KR" sz="1400" b="1" dirty="0"/>
              <a:t>="</a:t>
            </a:r>
            <a:r>
              <a:rPr lang="en-US" altLang="ko-KR" sz="1400" b="1" dirty="0" err="1"/>
              <a:t>this.style.backgroundColor</a:t>
            </a:r>
            <a:r>
              <a:rPr lang="en-US" altLang="ko-KR" sz="1400" b="1" dirty="0"/>
              <a:t>='orchid'"</a:t>
            </a:r>
          </a:p>
          <a:p>
            <a:pPr defTabSz="180000"/>
            <a:r>
              <a:rPr lang="en-US" altLang="ko-KR" sz="1400" b="1" dirty="0"/>
              <a:t>     </a:t>
            </a:r>
            <a:r>
              <a:rPr lang="en-US" altLang="ko-KR" sz="1400" b="1" dirty="0" err="1"/>
              <a:t>onmouseout</a:t>
            </a:r>
            <a:r>
              <a:rPr lang="en-US" altLang="ko-KR" sz="1400" b="1" dirty="0"/>
              <a:t>="</a:t>
            </a:r>
            <a:r>
              <a:rPr lang="en-US" altLang="ko-KR" sz="1400" b="1" dirty="0" err="1"/>
              <a:t>this.style.backgroundColor</a:t>
            </a:r>
            <a:r>
              <a:rPr lang="en-US" altLang="ko-KR" sz="1400" b="1" dirty="0"/>
              <a:t>='white'"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마우스 올리면 </a:t>
            </a:r>
            <a:r>
              <a:rPr lang="en-US" altLang="ko-KR" sz="1400" dirty="0"/>
              <a:t>orchid </a:t>
            </a:r>
            <a:r>
              <a:rPr lang="ko-KR" altLang="en-US" sz="1400" dirty="0"/>
              <a:t>색으로 변경</a:t>
            </a:r>
            <a:r>
              <a:rPr lang="en-US" altLang="ko-KR" sz="1400" dirty="0"/>
              <a:t>&lt;/p&gt;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41681" y="5805264"/>
            <a:ext cx="1528052" cy="442674"/>
          </a:xfrm>
          <a:prstGeom prst="wedgeRoundRectCallout">
            <a:avLst>
              <a:gd name="adj1" fmla="val 69813"/>
              <a:gd name="adj2" fmla="val 119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이곳에 마우스를 올리면 배경색 변함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386" y="1484785"/>
            <a:ext cx="3163615" cy="23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1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/>
              <a:t>DOM </a:t>
            </a:r>
            <a:r>
              <a:rPr lang="ko-KR" altLang="en-US"/>
              <a:t>객체의 이벤트 리스너 프로퍼티에 작성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/>
              <a:t>객체의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err="1"/>
              <a:t>프로퍼티에</a:t>
            </a:r>
            <a:r>
              <a:rPr lang="ko-KR" altLang="en-US" dirty="0"/>
              <a:t>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코드 작성</a:t>
            </a:r>
            <a:endParaRPr lang="en-US" altLang="ko-KR" dirty="0"/>
          </a:p>
          <a:p>
            <a:pPr marL="32004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071664" y="2276873"/>
            <a:ext cx="66247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id=“p”&gt;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마우스 올리면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orchid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색으로 변경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71664" y="2780928"/>
            <a:ext cx="66247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over() {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사용할 함수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88472" y="3715871"/>
            <a:ext cx="660792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("p"); </a:t>
            </a: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over;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over()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함수 등록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088472" y="4365105"/>
            <a:ext cx="660792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strike="sngStrike" kern="0" dirty="0">
                <a:solidFill>
                  <a:srgbClr val="000000"/>
                </a:solidFill>
                <a:latin typeface="+mj-ea"/>
                <a:ea typeface="+mj-ea"/>
              </a:rPr>
              <a:t>over()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잘못된 코드 </a:t>
            </a:r>
          </a:p>
        </p:txBody>
      </p:sp>
    </p:spTree>
    <p:extLst>
      <p:ext uri="{BB962C8B-B14F-4D97-AF65-F5344CB8AC3E}">
        <p14:creationId xmlns:p14="http://schemas.microsoft.com/office/powerpoint/2010/main" val="220697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183" y="3907077"/>
            <a:ext cx="2460936" cy="19564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DOM </a:t>
            </a:r>
            <a:r>
              <a:rPr lang="ko-KR" altLang="en-US" dirty="0"/>
              <a:t>객체의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err="1"/>
              <a:t>프로퍼티에</a:t>
            </a:r>
            <a:r>
              <a:rPr lang="ko-KR" altLang="en-US" dirty="0"/>
              <a:t> </a:t>
            </a:r>
            <a:r>
              <a:rPr lang="ko-KR" altLang="en-US" dirty="0" err="1"/>
              <a:t>리스너</a:t>
            </a:r>
            <a:r>
              <a:rPr lang="ko-KR" altLang="en-US" dirty="0"/>
              <a:t> 등록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33600" y="1570206"/>
            <a:ext cx="5112568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&lt;title&gt;DOM </a:t>
            </a:r>
            <a:r>
              <a:rPr lang="ko-KR" altLang="en-US" sz="1200" dirty="0"/>
              <a:t>객체의 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프로퍼티에</a:t>
            </a:r>
            <a:r>
              <a:rPr lang="ko-KR" altLang="en-US" sz="1200" dirty="0"/>
              <a:t> 함수 등록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p;</a:t>
            </a:r>
          </a:p>
          <a:p>
            <a:pPr defTabSz="180000"/>
            <a:r>
              <a:rPr lang="en-US" altLang="ko-KR" sz="1200" b="1" dirty="0"/>
              <a:t>function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() { </a:t>
            </a:r>
            <a:r>
              <a:rPr lang="en-US" altLang="ko-KR" sz="1200" dirty="0"/>
              <a:t>// </a:t>
            </a:r>
            <a:r>
              <a:rPr lang="ko-KR" altLang="en-US" sz="1200" dirty="0"/>
              <a:t>문서가 완전히 </a:t>
            </a:r>
            <a:r>
              <a:rPr lang="ko-KR" altLang="en-US" sz="1200" dirty="0" err="1"/>
              <a:t>로드되었을</a:t>
            </a:r>
            <a:r>
              <a:rPr lang="ko-KR" altLang="en-US" sz="1200" dirty="0"/>
              <a:t> 때 호출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p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("p");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C00000"/>
                </a:solidFill>
              </a:rPr>
              <a:t>p.onmouseover</a:t>
            </a:r>
            <a:r>
              <a:rPr lang="en-US" altLang="ko-KR" sz="1200" b="1" dirty="0">
                <a:solidFill>
                  <a:srgbClr val="C00000"/>
                </a:solidFill>
              </a:rPr>
              <a:t> = over; </a:t>
            </a:r>
            <a:r>
              <a:rPr lang="en-US" altLang="ko-KR" sz="1200" dirty="0"/>
              <a:t>// over()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onmouseover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리스너로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C00000"/>
                </a:solidFill>
              </a:rPr>
              <a:t>p.onmouseout</a:t>
            </a:r>
            <a:r>
              <a:rPr lang="en-US" altLang="ko-KR" sz="1200" b="1" dirty="0">
                <a:solidFill>
                  <a:srgbClr val="C00000"/>
                </a:solidFill>
              </a:rPr>
              <a:t> = out; </a:t>
            </a:r>
            <a:r>
              <a:rPr lang="en-US" altLang="ko-KR" sz="1200" dirty="0"/>
              <a:t>// out()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onmouseout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리스너로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over()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p.style.backgroundColor</a:t>
            </a:r>
            <a:r>
              <a:rPr lang="en-US" altLang="ko-KR" sz="1200" dirty="0"/>
              <a:t>="orchid";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out()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p.style.backgroundColor</a:t>
            </a:r>
            <a:r>
              <a:rPr lang="en-US" altLang="ko-KR" sz="1200" dirty="0"/>
              <a:t>="white";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&lt;h3&gt;DOM </a:t>
            </a:r>
            <a:r>
              <a:rPr lang="ko-KR" altLang="en-US" sz="1200" dirty="0"/>
              <a:t>객체의 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프로퍼티에</a:t>
            </a:r>
            <a:r>
              <a:rPr lang="ko-KR" altLang="en-US" sz="1200" dirty="0"/>
              <a:t> 함수 등록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</a:t>
            </a:r>
            <a:r>
              <a:rPr lang="en-US" altLang="ko-KR" sz="1200" b="1" dirty="0"/>
              <a:t>id="p"</a:t>
            </a:r>
            <a:r>
              <a:rPr lang="en-US" altLang="ko-KR" sz="1200" dirty="0"/>
              <a:t>&gt;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124140" y="5716594"/>
            <a:ext cx="1528052" cy="442674"/>
          </a:xfrm>
          <a:prstGeom prst="wedgeRoundRectCallout">
            <a:avLst>
              <a:gd name="adj1" fmla="val -74189"/>
              <a:gd name="adj2" fmla="val -612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이곳에 마우스를 올리면 배경색 변함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44" y="1700808"/>
            <a:ext cx="2460936" cy="195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1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3226</Words>
  <Application>Microsoft Office PowerPoint</Application>
  <PresentationFormat>와이드스크린</PresentationFormat>
  <Paragraphs>1054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2" baseType="lpstr">
      <vt:lpstr>맑은 고딕</vt:lpstr>
      <vt:lpstr>Arial</vt:lpstr>
      <vt:lpstr>Century Schoolbook</vt:lpstr>
      <vt:lpstr>Helvetica</vt:lpstr>
      <vt:lpstr>Symbol</vt:lpstr>
      <vt:lpstr>Wingdings</vt:lpstr>
      <vt:lpstr>Office 테마</vt:lpstr>
      <vt:lpstr>웹 기술 활용</vt:lpstr>
      <vt:lpstr>PowerPoint 프레젠테이션</vt:lpstr>
      <vt:lpstr>HTML 태그의 요소</vt:lpstr>
      <vt:lpstr>이벤트 개요</vt:lpstr>
      <vt:lpstr>브라우저에 발생하는 다양한 이벤트들</vt:lpstr>
      <vt:lpstr>이벤트 리스너 만들기</vt:lpstr>
      <vt:lpstr>HTML 태그 내에 이벤트 리스너 작성</vt:lpstr>
      <vt:lpstr>DOM 객체의 이벤트 리스너 프로퍼티에 작성</vt:lpstr>
      <vt:lpstr>DOM 객체의 이벤트 리스너 프로퍼티에 리스너 등록</vt:lpstr>
      <vt:lpstr>DOM 객체의 addEventListener() 메소드 활용</vt:lpstr>
      <vt:lpstr>addEventListener() 사용</vt:lpstr>
      <vt:lpstr>익명 함수로 이벤트 리스너 작성</vt:lpstr>
      <vt:lpstr>익명 함수로 이벤트 리스너 작성</vt:lpstr>
      <vt:lpstr>이벤트 리스너 작성 방법 4 가지 비교</vt:lpstr>
      <vt:lpstr>이벤트 객체</vt:lpstr>
      <vt:lpstr>이벤트 객체 전달받기</vt:lpstr>
      <vt:lpstr>이벤트 리스너에서 이벤트 객체 전달 받기</vt:lpstr>
      <vt:lpstr>이벤트 객체에 들어 있는 정보</vt:lpstr>
      <vt:lpstr>이벤트 객체의 프로퍼티 출력</vt:lpstr>
      <vt:lpstr>이벤트의 디폴트 행동 취소, preventDefault()</vt:lpstr>
      <vt:lpstr>이벤트의 디폴트 행동 취소</vt:lpstr>
      <vt:lpstr>이벤트 흐름</vt:lpstr>
      <vt:lpstr>이벤트 흐름 사례</vt:lpstr>
      <vt:lpstr>PowerPoint 프레젠테이션</vt:lpstr>
      <vt:lpstr>캡쳐 리스너와 버블 리스너</vt:lpstr>
      <vt:lpstr>이벤트 흐름</vt:lpstr>
      <vt:lpstr>이벤트 흐름을 중단시킬 수 있는가? YES</vt:lpstr>
      <vt:lpstr>마우스 핸들링</vt:lpstr>
      <vt:lpstr>onclick 리스너로 계산기 만들기</vt:lpstr>
      <vt:lpstr>여러 마우스 관련 이벤트 리스너</vt:lpstr>
      <vt:lpstr>마우스 관련 이벤트 리스너</vt:lpstr>
      <vt:lpstr>PowerPoint 프레젠테이션</vt:lpstr>
      <vt:lpstr>onmousemove와 마우스 위치 및 버튼</vt:lpstr>
      <vt:lpstr>oncontextmenu</vt:lpstr>
      <vt:lpstr>oncontextmenu로 소스 보기나 이미지 다운로드 금지</vt:lpstr>
      <vt:lpstr>문서의 로딩 완료와 onload</vt:lpstr>
      <vt:lpstr>onload에서 사이트 이전을 알리는 공고창 출력</vt:lpstr>
      <vt:lpstr>onblur와 onfocus</vt:lpstr>
      <vt:lpstr>onfocus와 onblur, 입력 없이 다른 창으로 갈 수 없음</vt:lpstr>
      <vt:lpstr>라디오버튼과 체크박스</vt:lpstr>
      <vt:lpstr>선택된 라디오버튼 알아내기</vt:lpstr>
      <vt:lpstr>체크박스로 선택한 물품 계산</vt:lpstr>
      <vt:lpstr>select 객체와 onchange</vt:lpstr>
      <vt:lpstr>select 객체에서 선택한 과일 출력</vt:lpstr>
      <vt:lpstr>키 이벤트</vt:lpstr>
      <vt:lpstr>키 이벤트 리스너와 이벤트 객체의 프로퍼티</vt:lpstr>
      <vt:lpstr>JQuery 개요</vt:lpstr>
      <vt:lpstr>jQuery의 역사</vt:lpstr>
      <vt:lpstr>jQuery 사용방법</vt:lpstr>
      <vt:lpstr>jQuery 사용방법</vt:lpstr>
      <vt:lpstr>첫 번째 jQuery 프로그램 </vt:lpstr>
      <vt:lpstr>jQuery 문장의 구조</vt:lpstr>
      <vt:lpstr>일반적인 구조</vt:lpstr>
      <vt:lpstr>선택자-기본 선택자</vt:lpstr>
      <vt:lpstr>선택자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유상현</dc:creator>
  <cp:lastModifiedBy>유상현</cp:lastModifiedBy>
  <cp:revision>23</cp:revision>
  <dcterms:created xsi:type="dcterms:W3CDTF">2019-03-01T02:15:21Z</dcterms:created>
  <dcterms:modified xsi:type="dcterms:W3CDTF">2019-10-29T02:21:07Z</dcterms:modified>
</cp:coreProperties>
</file>