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641" r:id="rId3"/>
    <p:sldId id="642" r:id="rId4"/>
    <p:sldId id="644" r:id="rId5"/>
    <p:sldId id="663" r:id="rId6"/>
    <p:sldId id="664" r:id="rId7"/>
    <p:sldId id="665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82" r:id="rId32"/>
    <p:sldId id="683" r:id="rId33"/>
    <p:sldId id="684" r:id="rId34"/>
    <p:sldId id="621" r:id="rId35"/>
    <p:sldId id="622" r:id="rId36"/>
    <p:sldId id="623" r:id="rId37"/>
    <p:sldId id="624" r:id="rId38"/>
    <p:sldId id="625" r:id="rId39"/>
    <p:sldId id="62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D3D26-A9CA-45F0-9D45-5162C8254C1E}" v="192" dt="2019-11-12T01:26:16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6106683C-7137-4935-ABFE-0AECEDA0ABC2}"/>
    <pc:docChg chg="custSel addSld delSld modSld">
      <pc:chgData name="유상현" userId="3fcbdcfa-8d11-4da3-bb32-ba628d89dc7a" providerId="ADAL" clId="{6106683C-7137-4935-ABFE-0AECEDA0ABC2}" dt="2019-11-12T01:26:16.111" v="1032" actId="1076"/>
      <pc:docMkLst>
        <pc:docMk/>
      </pc:docMkLst>
      <pc:sldChg chg="modSp">
        <pc:chgData name="유상현" userId="3fcbdcfa-8d11-4da3-bb32-ba628d89dc7a" providerId="ADAL" clId="{6106683C-7137-4935-ABFE-0AECEDA0ABC2}" dt="2019-11-11T22:32:27.535" v="49"/>
        <pc:sldMkLst>
          <pc:docMk/>
          <pc:sldMk cId="4161382089" sldId="256"/>
        </pc:sldMkLst>
        <pc:spChg chg="mod">
          <ac:chgData name="유상현" userId="3fcbdcfa-8d11-4da3-bb32-ba628d89dc7a" providerId="ADAL" clId="{6106683C-7137-4935-ABFE-0AECEDA0ABC2}" dt="2019-11-11T22:32:27.535" v="49"/>
          <ac:spMkLst>
            <pc:docMk/>
            <pc:sldMk cId="4161382089" sldId="256"/>
            <ac:spMk id="3" creationId="{8C12D3A4-A9F1-420B-ABB0-A1F9AC22DD74}"/>
          </ac:spMkLst>
        </pc:spChg>
      </pc:sldChg>
      <pc:sldChg chg="del">
        <pc:chgData name="유상현" userId="3fcbdcfa-8d11-4da3-bb32-ba628d89dc7a" providerId="ADAL" clId="{6106683C-7137-4935-ABFE-0AECEDA0ABC2}" dt="2019-11-11T22:33:25.858" v="50" actId="47"/>
        <pc:sldMkLst>
          <pc:docMk/>
          <pc:sldMk cId="2934690659" sldId="507"/>
        </pc:sldMkLst>
      </pc:sldChg>
      <pc:sldChg chg="modSp add">
        <pc:chgData name="유상현" userId="3fcbdcfa-8d11-4da3-bb32-ba628d89dc7a" providerId="ADAL" clId="{6106683C-7137-4935-ABFE-0AECEDA0ABC2}" dt="2019-11-11T23:25:58.097" v="57" actId="1076"/>
        <pc:sldMkLst>
          <pc:docMk/>
          <pc:sldMk cId="0" sldId="596"/>
        </pc:sldMkLst>
        <pc:spChg chg="mod">
          <ac:chgData name="유상현" userId="3fcbdcfa-8d11-4da3-bb32-ba628d89dc7a" providerId="ADAL" clId="{6106683C-7137-4935-ABFE-0AECEDA0ABC2}" dt="2019-11-11T23:25:53.177" v="55" actId="1076"/>
          <ac:spMkLst>
            <pc:docMk/>
            <pc:sldMk cId="0" sldId="596"/>
            <ac:spMk id="12290" creationId="{0B06F414-AA7A-45F9-A03F-B60DC382271F}"/>
          </ac:spMkLst>
        </pc:spChg>
        <pc:spChg chg="mod">
          <ac:chgData name="유상현" userId="3fcbdcfa-8d11-4da3-bb32-ba628d89dc7a" providerId="ADAL" clId="{6106683C-7137-4935-ABFE-0AECEDA0ABC2}" dt="2019-11-11T23:25:49.428" v="54" actId="6549"/>
          <ac:spMkLst>
            <pc:docMk/>
            <pc:sldMk cId="0" sldId="596"/>
            <ac:spMk id="12291" creationId="{04A5F286-6996-4283-87F5-6611B2C8A989}"/>
          </ac:spMkLst>
        </pc:spChg>
        <pc:picChg chg="mod">
          <ac:chgData name="유상현" userId="3fcbdcfa-8d11-4da3-bb32-ba628d89dc7a" providerId="ADAL" clId="{6106683C-7137-4935-ABFE-0AECEDA0ABC2}" dt="2019-11-11T23:25:55.577" v="56" actId="1076"/>
          <ac:picMkLst>
            <pc:docMk/>
            <pc:sldMk cId="0" sldId="596"/>
            <ac:picMk id="12292" creationId="{270B3CF3-A751-44BB-994E-17B177485D9C}"/>
          </ac:picMkLst>
        </pc:picChg>
        <pc:picChg chg="mod">
          <ac:chgData name="유상현" userId="3fcbdcfa-8d11-4da3-bb32-ba628d89dc7a" providerId="ADAL" clId="{6106683C-7137-4935-ABFE-0AECEDA0ABC2}" dt="2019-11-11T23:25:58.097" v="57" actId="1076"/>
          <ac:picMkLst>
            <pc:docMk/>
            <pc:sldMk cId="0" sldId="596"/>
            <ac:picMk id="12293" creationId="{8DF3560B-F0AE-4EE7-BD07-B2F38929F588}"/>
          </ac:picMkLst>
        </pc:picChg>
      </pc:sldChg>
      <pc:sldChg chg="modSp add">
        <pc:chgData name="유상현" userId="3fcbdcfa-8d11-4da3-bb32-ba628d89dc7a" providerId="ADAL" clId="{6106683C-7137-4935-ABFE-0AECEDA0ABC2}" dt="2019-11-11T23:27:17.761" v="67" actId="1076"/>
        <pc:sldMkLst>
          <pc:docMk/>
          <pc:sldMk cId="0" sldId="598"/>
        </pc:sldMkLst>
        <pc:spChg chg="mod">
          <ac:chgData name="유상현" userId="3fcbdcfa-8d11-4da3-bb32-ba628d89dc7a" providerId="ADAL" clId="{6106683C-7137-4935-ABFE-0AECEDA0ABC2}" dt="2019-11-11T23:27:14.698" v="65" actId="20577"/>
          <ac:spMkLst>
            <pc:docMk/>
            <pc:sldMk cId="0" sldId="598"/>
            <ac:spMk id="14338" creationId="{4633767E-40AA-4FC5-9979-203BF088F512}"/>
          </ac:spMkLst>
        </pc:spChg>
        <pc:spChg chg="mod">
          <ac:chgData name="유상현" userId="3fcbdcfa-8d11-4da3-bb32-ba628d89dc7a" providerId="ADAL" clId="{6106683C-7137-4935-ABFE-0AECEDA0ABC2}" dt="2019-11-11T23:26:52.795" v="59" actId="6549"/>
          <ac:spMkLst>
            <pc:docMk/>
            <pc:sldMk cId="0" sldId="598"/>
            <ac:spMk id="14339" creationId="{26115985-5050-4B44-BCAC-89436517166A}"/>
          </ac:spMkLst>
        </pc:spChg>
        <pc:picChg chg="mod">
          <ac:chgData name="유상현" userId="3fcbdcfa-8d11-4da3-bb32-ba628d89dc7a" providerId="ADAL" clId="{6106683C-7137-4935-ABFE-0AECEDA0ABC2}" dt="2019-11-11T23:27:16.169" v="66" actId="1076"/>
          <ac:picMkLst>
            <pc:docMk/>
            <pc:sldMk cId="0" sldId="598"/>
            <ac:picMk id="14340" creationId="{19EA645F-6EC3-446F-AD7E-CC19085B13E5}"/>
          </ac:picMkLst>
        </pc:picChg>
        <pc:picChg chg="mod">
          <ac:chgData name="유상현" userId="3fcbdcfa-8d11-4da3-bb32-ba628d89dc7a" providerId="ADAL" clId="{6106683C-7137-4935-ABFE-0AECEDA0ABC2}" dt="2019-11-11T23:27:17.761" v="67" actId="1076"/>
          <ac:picMkLst>
            <pc:docMk/>
            <pc:sldMk cId="0" sldId="598"/>
            <ac:picMk id="14341" creationId="{E4A31E0E-45E5-4EA1-94EB-25F777E04B38}"/>
          </ac:picMkLst>
        </pc:picChg>
      </pc:sldChg>
      <pc:sldChg chg="modSp add">
        <pc:chgData name="유상현" userId="3fcbdcfa-8d11-4da3-bb32-ba628d89dc7a" providerId="ADAL" clId="{6106683C-7137-4935-ABFE-0AECEDA0ABC2}" dt="2019-11-12T01:25:44.624" v="1024" actId="14"/>
        <pc:sldMkLst>
          <pc:docMk/>
          <pc:sldMk cId="0" sldId="621"/>
        </pc:sldMkLst>
        <pc:spChg chg="mod">
          <ac:chgData name="유상현" userId="3fcbdcfa-8d11-4da3-bb32-ba628d89dc7a" providerId="ADAL" clId="{6106683C-7137-4935-ABFE-0AECEDA0ABC2}" dt="2019-11-12T01:25:44.624" v="1024" actId="14"/>
          <ac:spMkLst>
            <pc:docMk/>
            <pc:sldMk cId="0" sldId="621"/>
            <ac:spMk id="37890" creationId="{9D2C33D8-5E43-4647-8C99-D896BB6A3A6D}"/>
          </ac:spMkLst>
        </pc:spChg>
        <pc:spChg chg="mod">
          <ac:chgData name="유상현" userId="3fcbdcfa-8d11-4da3-bb32-ba628d89dc7a" providerId="ADAL" clId="{6106683C-7137-4935-ABFE-0AECEDA0ABC2}" dt="2019-11-12T01:25:37.885" v="1022" actId="6549"/>
          <ac:spMkLst>
            <pc:docMk/>
            <pc:sldMk cId="0" sldId="621"/>
            <ac:spMk id="37891" creationId="{AF7B7A7F-BA35-4AF2-A8AF-90B51ABFB250}"/>
          </ac:spMkLst>
        </pc:spChg>
        <pc:picChg chg="mod">
          <ac:chgData name="유상현" userId="3fcbdcfa-8d11-4da3-bb32-ba628d89dc7a" providerId="ADAL" clId="{6106683C-7137-4935-ABFE-0AECEDA0ABC2}" dt="2019-11-12T01:20:44.279" v="1011" actId="1076"/>
          <ac:picMkLst>
            <pc:docMk/>
            <pc:sldMk cId="0" sldId="621"/>
            <ac:picMk id="37892" creationId="{1E0D9BC0-D7F2-430C-8C27-C16C94103ACC}"/>
          </ac:picMkLst>
        </pc:picChg>
        <pc:picChg chg="mod">
          <ac:chgData name="유상현" userId="3fcbdcfa-8d11-4da3-bb32-ba628d89dc7a" providerId="ADAL" clId="{6106683C-7137-4935-ABFE-0AECEDA0ABC2}" dt="2019-11-12T01:20:47.734" v="1012" actId="1076"/>
          <ac:picMkLst>
            <pc:docMk/>
            <pc:sldMk cId="0" sldId="621"/>
            <ac:picMk id="37893" creationId="{D09E11B2-852C-498C-AFDF-480B9AC194BC}"/>
          </ac:picMkLst>
        </pc:picChg>
      </pc:sldChg>
      <pc:sldChg chg="modSp add">
        <pc:chgData name="유상현" userId="3fcbdcfa-8d11-4da3-bb32-ba628d89dc7a" providerId="ADAL" clId="{6106683C-7137-4935-ABFE-0AECEDA0ABC2}" dt="2019-11-12T01:20:57.662" v="1015" actId="1076"/>
        <pc:sldMkLst>
          <pc:docMk/>
          <pc:sldMk cId="0" sldId="622"/>
        </pc:sldMkLst>
        <pc:spChg chg="mod">
          <ac:chgData name="유상현" userId="3fcbdcfa-8d11-4da3-bb32-ba628d89dc7a" providerId="ADAL" clId="{6106683C-7137-4935-ABFE-0AECEDA0ABC2}" dt="2019-11-12T01:20:55.966" v="1014" actId="1076"/>
          <ac:spMkLst>
            <pc:docMk/>
            <pc:sldMk cId="0" sldId="622"/>
            <ac:spMk id="38914" creationId="{E244F680-4F6D-4E82-AA6F-DF9627271910}"/>
          </ac:spMkLst>
        </pc:spChg>
        <pc:spChg chg="mod">
          <ac:chgData name="유상현" userId="3fcbdcfa-8d11-4da3-bb32-ba628d89dc7a" providerId="ADAL" clId="{6106683C-7137-4935-ABFE-0AECEDA0ABC2}" dt="2019-11-12T01:20:52.521" v="1013" actId="6549"/>
          <ac:spMkLst>
            <pc:docMk/>
            <pc:sldMk cId="0" sldId="622"/>
            <ac:spMk id="38915" creationId="{C04D5A42-EF67-4A11-9CA2-CCB518E709D0}"/>
          </ac:spMkLst>
        </pc:spChg>
        <pc:picChg chg="mod">
          <ac:chgData name="유상현" userId="3fcbdcfa-8d11-4da3-bb32-ba628d89dc7a" providerId="ADAL" clId="{6106683C-7137-4935-ABFE-0AECEDA0ABC2}" dt="2019-11-12T01:20:57.662" v="1015" actId="1076"/>
          <ac:picMkLst>
            <pc:docMk/>
            <pc:sldMk cId="0" sldId="622"/>
            <ac:picMk id="38916" creationId="{029AAF87-D349-4BEF-8A5F-9C5C1505BF93}"/>
          </ac:picMkLst>
        </pc:picChg>
      </pc:sldChg>
      <pc:sldChg chg="modSp add">
        <pc:chgData name="유상현" userId="3fcbdcfa-8d11-4da3-bb32-ba628d89dc7a" providerId="ADAL" clId="{6106683C-7137-4935-ABFE-0AECEDA0ABC2}" dt="2019-11-12T01:25:53.366" v="1026" actId="1076"/>
        <pc:sldMkLst>
          <pc:docMk/>
          <pc:sldMk cId="0" sldId="623"/>
        </pc:sldMkLst>
        <pc:spChg chg="mod">
          <ac:chgData name="유상현" userId="3fcbdcfa-8d11-4da3-bb32-ba628d89dc7a" providerId="ADAL" clId="{6106683C-7137-4935-ABFE-0AECEDA0ABC2}" dt="2019-11-12T01:21:04.431" v="1017" actId="1076"/>
          <ac:spMkLst>
            <pc:docMk/>
            <pc:sldMk cId="0" sldId="623"/>
            <ac:spMk id="39938" creationId="{5E7F0EBC-DC60-4F28-96CC-0021D35CECA5}"/>
          </ac:spMkLst>
        </pc:spChg>
        <pc:spChg chg="mod">
          <ac:chgData name="유상현" userId="3fcbdcfa-8d11-4da3-bb32-ba628d89dc7a" providerId="ADAL" clId="{6106683C-7137-4935-ABFE-0AECEDA0ABC2}" dt="2019-11-12T01:21:00.837" v="1016" actId="6549"/>
          <ac:spMkLst>
            <pc:docMk/>
            <pc:sldMk cId="0" sldId="623"/>
            <ac:spMk id="39939" creationId="{439CAAA8-5D38-4C83-8D78-D23296672BBA}"/>
          </ac:spMkLst>
        </pc:spChg>
        <pc:picChg chg="mod">
          <ac:chgData name="유상현" userId="3fcbdcfa-8d11-4da3-bb32-ba628d89dc7a" providerId="ADAL" clId="{6106683C-7137-4935-ABFE-0AECEDA0ABC2}" dt="2019-11-12T01:25:51.126" v="1025" actId="1076"/>
          <ac:picMkLst>
            <pc:docMk/>
            <pc:sldMk cId="0" sldId="623"/>
            <ac:picMk id="39940" creationId="{9D469B08-7482-40C7-9DC4-BC0F8755555F}"/>
          </ac:picMkLst>
        </pc:picChg>
        <pc:picChg chg="mod">
          <ac:chgData name="유상현" userId="3fcbdcfa-8d11-4da3-bb32-ba628d89dc7a" providerId="ADAL" clId="{6106683C-7137-4935-ABFE-0AECEDA0ABC2}" dt="2019-11-12T01:25:53.366" v="1026" actId="1076"/>
          <ac:picMkLst>
            <pc:docMk/>
            <pc:sldMk cId="0" sldId="623"/>
            <ac:picMk id="39941" creationId="{C4BEA2C5-FA58-4B3E-A403-5ADB0FE9B838}"/>
          </ac:picMkLst>
        </pc:picChg>
      </pc:sldChg>
      <pc:sldChg chg="modSp add">
        <pc:chgData name="유상현" userId="3fcbdcfa-8d11-4da3-bb32-ba628d89dc7a" providerId="ADAL" clId="{6106683C-7137-4935-ABFE-0AECEDA0ABC2}" dt="2019-11-12T01:26:02.511" v="1029" actId="1076"/>
        <pc:sldMkLst>
          <pc:docMk/>
          <pc:sldMk cId="0" sldId="624"/>
        </pc:sldMkLst>
        <pc:spChg chg="mod">
          <ac:chgData name="유상현" userId="3fcbdcfa-8d11-4da3-bb32-ba628d89dc7a" providerId="ADAL" clId="{6106683C-7137-4935-ABFE-0AECEDA0ABC2}" dt="2019-11-12T01:26:00.583" v="1028" actId="1076"/>
          <ac:spMkLst>
            <pc:docMk/>
            <pc:sldMk cId="0" sldId="624"/>
            <ac:spMk id="40962" creationId="{F3FD188B-9DAC-4050-8AB6-16154982374C}"/>
          </ac:spMkLst>
        </pc:spChg>
        <pc:spChg chg="mod">
          <ac:chgData name="유상현" userId="3fcbdcfa-8d11-4da3-bb32-ba628d89dc7a" providerId="ADAL" clId="{6106683C-7137-4935-ABFE-0AECEDA0ABC2}" dt="2019-11-12T01:25:56.739" v="1027" actId="6549"/>
          <ac:spMkLst>
            <pc:docMk/>
            <pc:sldMk cId="0" sldId="624"/>
            <ac:spMk id="40963" creationId="{52328E24-CCB0-4D19-A7AC-0F7112B12C26}"/>
          </ac:spMkLst>
        </pc:spChg>
        <pc:picChg chg="mod">
          <ac:chgData name="유상현" userId="3fcbdcfa-8d11-4da3-bb32-ba628d89dc7a" providerId="ADAL" clId="{6106683C-7137-4935-ABFE-0AECEDA0ABC2}" dt="2019-11-12T01:26:02.511" v="1029" actId="1076"/>
          <ac:picMkLst>
            <pc:docMk/>
            <pc:sldMk cId="0" sldId="624"/>
            <ac:picMk id="40964" creationId="{EA5AE039-DDBD-4BB0-B1CE-1932CF59F640}"/>
          </ac:picMkLst>
        </pc:picChg>
      </pc:sldChg>
      <pc:sldChg chg="modSp add">
        <pc:chgData name="유상현" userId="3fcbdcfa-8d11-4da3-bb32-ba628d89dc7a" providerId="ADAL" clId="{6106683C-7137-4935-ABFE-0AECEDA0ABC2}" dt="2019-11-12T01:26:16.111" v="1032" actId="1076"/>
        <pc:sldMkLst>
          <pc:docMk/>
          <pc:sldMk cId="0" sldId="625"/>
        </pc:sldMkLst>
        <pc:spChg chg="mod">
          <ac:chgData name="유상현" userId="3fcbdcfa-8d11-4da3-bb32-ba628d89dc7a" providerId="ADAL" clId="{6106683C-7137-4935-ABFE-0AECEDA0ABC2}" dt="2019-11-12T01:26:13.790" v="1031" actId="1076"/>
          <ac:spMkLst>
            <pc:docMk/>
            <pc:sldMk cId="0" sldId="625"/>
            <ac:spMk id="41986" creationId="{A5EF9151-A48B-4FB1-A143-1124EE351AE5}"/>
          </ac:spMkLst>
        </pc:spChg>
        <pc:spChg chg="mod">
          <ac:chgData name="유상현" userId="3fcbdcfa-8d11-4da3-bb32-ba628d89dc7a" providerId="ADAL" clId="{6106683C-7137-4935-ABFE-0AECEDA0ABC2}" dt="2019-11-12T01:26:08.781" v="1030" actId="6549"/>
          <ac:spMkLst>
            <pc:docMk/>
            <pc:sldMk cId="0" sldId="625"/>
            <ac:spMk id="41987" creationId="{7070C955-1C32-46E7-92FF-97639BE299BE}"/>
          </ac:spMkLst>
        </pc:spChg>
        <pc:picChg chg="mod">
          <ac:chgData name="유상현" userId="3fcbdcfa-8d11-4da3-bb32-ba628d89dc7a" providerId="ADAL" clId="{6106683C-7137-4935-ABFE-0AECEDA0ABC2}" dt="2019-11-12T01:26:16.111" v="1032" actId="1076"/>
          <ac:picMkLst>
            <pc:docMk/>
            <pc:sldMk cId="0" sldId="625"/>
            <ac:picMk id="41988" creationId="{F5BC360C-59A8-4230-9823-8A0161D47D16}"/>
          </ac:picMkLst>
        </pc:picChg>
      </pc:sldChg>
      <pc:sldChg chg="add">
        <pc:chgData name="유상현" userId="3fcbdcfa-8d11-4da3-bb32-ba628d89dc7a" providerId="ADAL" clId="{6106683C-7137-4935-ABFE-0AECEDA0ABC2}" dt="2019-11-12T01:20:30.992" v="1007"/>
        <pc:sldMkLst>
          <pc:docMk/>
          <pc:sldMk cId="0" sldId="626"/>
        </pc:sldMkLst>
      </pc:sldChg>
      <pc:sldChg chg="del">
        <pc:chgData name="유상현" userId="3fcbdcfa-8d11-4da3-bb32-ba628d89dc7a" providerId="ADAL" clId="{6106683C-7137-4935-ABFE-0AECEDA0ABC2}" dt="2019-11-11T22:33:25.858" v="50" actId="47"/>
        <pc:sldMkLst>
          <pc:docMk/>
          <pc:sldMk cId="64495041" sldId="636"/>
        </pc:sldMkLst>
      </pc:sldChg>
      <pc:sldChg chg="del">
        <pc:chgData name="유상현" userId="3fcbdcfa-8d11-4da3-bb32-ba628d89dc7a" providerId="ADAL" clId="{6106683C-7137-4935-ABFE-0AECEDA0ABC2}" dt="2019-11-11T22:33:25.858" v="50" actId="47"/>
        <pc:sldMkLst>
          <pc:docMk/>
          <pc:sldMk cId="2487347360" sldId="638"/>
        </pc:sldMkLst>
      </pc:sldChg>
      <pc:sldChg chg="del">
        <pc:chgData name="유상현" userId="3fcbdcfa-8d11-4da3-bb32-ba628d89dc7a" providerId="ADAL" clId="{6106683C-7137-4935-ABFE-0AECEDA0ABC2}" dt="2019-11-11T22:33:25.858" v="50" actId="47"/>
        <pc:sldMkLst>
          <pc:docMk/>
          <pc:sldMk cId="938766197" sldId="639"/>
        </pc:sldMkLst>
      </pc:sldChg>
      <pc:sldChg chg="del">
        <pc:chgData name="유상현" userId="3fcbdcfa-8d11-4da3-bb32-ba628d89dc7a" providerId="ADAL" clId="{6106683C-7137-4935-ABFE-0AECEDA0ABC2}" dt="2019-11-11T22:33:25.858" v="50" actId="47"/>
        <pc:sldMkLst>
          <pc:docMk/>
          <pc:sldMk cId="3038027253" sldId="640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139122336" sldId="643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901201845" sldId="645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1720696723" sldId="646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965000871" sldId="647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3021882723" sldId="648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2629142357" sldId="649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3666850744" sldId="650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4098571722" sldId="651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4116850944" sldId="652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3338700973" sldId="653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3611913686" sldId="654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1427502270" sldId="655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3402889075" sldId="656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2203612269" sldId="657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700879155" sldId="658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1626231252" sldId="659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3170961586" sldId="660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947404307" sldId="661"/>
        </pc:sldMkLst>
      </pc:sldChg>
      <pc:sldChg chg="del">
        <pc:chgData name="유상현" userId="3fcbdcfa-8d11-4da3-bb32-ba628d89dc7a" providerId="ADAL" clId="{6106683C-7137-4935-ABFE-0AECEDA0ABC2}" dt="2019-11-11T22:33:37.688" v="51" actId="47"/>
        <pc:sldMkLst>
          <pc:docMk/>
          <pc:sldMk cId="630198062" sldId="662"/>
        </pc:sldMkLst>
      </pc:sldChg>
      <pc:sldChg chg="modSp">
        <pc:chgData name="유상현" userId="3fcbdcfa-8d11-4da3-bb32-ba628d89dc7a" providerId="ADAL" clId="{6106683C-7137-4935-ABFE-0AECEDA0ABC2}" dt="2019-11-11T22:36:37.796" v="52" actId="313"/>
        <pc:sldMkLst>
          <pc:docMk/>
          <pc:sldMk cId="2860615528" sldId="664"/>
        </pc:sldMkLst>
        <pc:spChg chg="mod">
          <ac:chgData name="유상현" userId="3fcbdcfa-8d11-4da3-bb32-ba628d89dc7a" providerId="ADAL" clId="{6106683C-7137-4935-ABFE-0AECEDA0ABC2}" dt="2019-11-11T22:36:37.796" v="52" actId="313"/>
          <ac:spMkLst>
            <pc:docMk/>
            <pc:sldMk cId="2860615528" sldId="664"/>
            <ac:spMk id="3" creationId="{E534BA79-6043-4A42-8BA2-3F0C85A2A11B}"/>
          </ac:spMkLst>
        </pc:spChg>
      </pc:sldChg>
      <pc:sldChg chg="addSp delSp modSp add">
        <pc:chgData name="유상현" userId="3fcbdcfa-8d11-4da3-bb32-ba628d89dc7a" providerId="ADAL" clId="{6106683C-7137-4935-ABFE-0AECEDA0ABC2}" dt="2019-11-12T00:11:00.340" v="242" actId="1076"/>
        <pc:sldMkLst>
          <pc:docMk/>
          <pc:sldMk cId="1224057453" sldId="666"/>
        </pc:sldMkLst>
        <pc:spChg chg="add del mod">
          <ac:chgData name="유상현" userId="3fcbdcfa-8d11-4da3-bb32-ba628d89dc7a" providerId="ADAL" clId="{6106683C-7137-4935-ABFE-0AECEDA0ABC2}" dt="2019-11-11T23:46:29.315" v="112" actId="478"/>
          <ac:spMkLst>
            <pc:docMk/>
            <pc:sldMk cId="1224057453" sldId="666"/>
            <ac:spMk id="3" creationId="{8FB2926E-1475-4F3C-8C60-A6C8266B3DEF}"/>
          </ac:spMkLst>
        </pc:spChg>
        <pc:spChg chg="add mod">
          <ac:chgData name="유상현" userId="3fcbdcfa-8d11-4da3-bb32-ba628d89dc7a" providerId="ADAL" clId="{6106683C-7137-4935-ABFE-0AECEDA0ABC2}" dt="2019-11-11T23:47:04.627" v="184" actId="20577"/>
          <ac:spMkLst>
            <pc:docMk/>
            <pc:sldMk cId="1224057453" sldId="666"/>
            <ac:spMk id="4" creationId="{AC001652-411B-4504-A80B-6CC08D7F47DC}"/>
          </ac:spMkLst>
        </pc:spChg>
        <pc:spChg chg="del">
          <ac:chgData name="유상현" userId="3fcbdcfa-8d11-4da3-bb32-ba628d89dc7a" providerId="ADAL" clId="{6106683C-7137-4935-ABFE-0AECEDA0ABC2}" dt="2019-11-11T23:46:26.322" v="111" actId="478"/>
          <ac:spMkLst>
            <pc:docMk/>
            <pc:sldMk cId="1224057453" sldId="666"/>
            <ac:spMk id="12290" creationId="{0B06F414-AA7A-45F9-A03F-B60DC382271F}"/>
          </ac:spMkLst>
        </pc:spChg>
        <pc:spChg chg="mod">
          <ac:chgData name="유상현" userId="3fcbdcfa-8d11-4da3-bb32-ba628d89dc7a" providerId="ADAL" clId="{6106683C-7137-4935-ABFE-0AECEDA0ABC2}" dt="2019-11-11T23:46:23.683" v="110"/>
          <ac:spMkLst>
            <pc:docMk/>
            <pc:sldMk cId="1224057453" sldId="666"/>
            <ac:spMk id="12291" creationId="{04A5F286-6996-4283-87F5-6611B2C8A989}"/>
          </ac:spMkLst>
        </pc:spChg>
        <pc:picChg chg="add del mod">
          <ac:chgData name="유상현" userId="3fcbdcfa-8d11-4da3-bb32-ba628d89dc7a" providerId="ADAL" clId="{6106683C-7137-4935-ABFE-0AECEDA0ABC2}" dt="2019-11-12T00:10:44.424" v="240" actId="478"/>
          <ac:picMkLst>
            <pc:docMk/>
            <pc:sldMk cId="1224057453" sldId="666"/>
            <ac:picMk id="5" creationId="{7E8D6642-73A1-49B9-8497-CEC7A2EA1F96}"/>
          </ac:picMkLst>
        </pc:picChg>
        <pc:picChg chg="add mod">
          <ac:chgData name="유상현" userId="3fcbdcfa-8d11-4da3-bb32-ba628d89dc7a" providerId="ADAL" clId="{6106683C-7137-4935-ABFE-0AECEDA0ABC2}" dt="2019-11-12T00:11:00.340" v="242" actId="1076"/>
          <ac:picMkLst>
            <pc:docMk/>
            <pc:sldMk cId="1224057453" sldId="666"/>
            <ac:picMk id="6" creationId="{DB410DE3-0B5F-488A-9BB6-CE3B6DDE05D8}"/>
          </ac:picMkLst>
        </pc:picChg>
        <pc:picChg chg="del">
          <ac:chgData name="유상현" userId="3fcbdcfa-8d11-4da3-bb32-ba628d89dc7a" providerId="ADAL" clId="{6106683C-7137-4935-ABFE-0AECEDA0ABC2}" dt="2019-11-11T23:46:31.316" v="113" actId="478"/>
          <ac:picMkLst>
            <pc:docMk/>
            <pc:sldMk cId="1224057453" sldId="666"/>
            <ac:picMk id="12292" creationId="{270B3CF3-A751-44BB-994E-17B177485D9C}"/>
          </ac:picMkLst>
        </pc:picChg>
        <pc:picChg chg="del">
          <ac:chgData name="유상현" userId="3fcbdcfa-8d11-4da3-bb32-ba628d89dc7a" providerId="ADAL" clId="{6106683C-7137-4935-ABFE-0AECEDA0ABC2}" dt="2019-11-11T23:46:33.082" v="114" actId="478"/>
          <ac:picMkLst>
            <pc:docMk/>
            <pc:sldMk cId="1224057453" sldId="666"/>
            <ac:picMk id="12293" creationId="{8DF3560B-F0AE-4EE7-BD07-B2F38929F588}"/>
          </ac:picMkLst>
        </pc:picChg>
      </pc:sldChg>
      <pc:sldChg chg="add del">
        <pc:chgData name="유상현" userId="3fcbdcfa-8d11-4da3-bb32-ba628d89dc7a" providerId="ADAL" clId="{6106683C-7137-4935-ABFE-0AECEDA0ABC2}" dt="2019-11-11T23:45:58.483" v="69" actId="47"/>
        <pc:sldMkLst>
          <pc:docMk/>
          <pc:sldMk cId="1871120427" sldId="666"/>
        </pc:sldMkLst>
      </pc:sldChg>
      <pc:sldChg chg="addSp modSp add">
        <pc:chgData name="유상현" userId="3fcbdcfa-8d11-4da3-bb32-ba628d89dc7a" providerId="ADAL" clId="{6106683C-7137-4935-ABFE-0AECEDA0ABC2}" dt="2019-11-11T23:50:48.730" v="239" actId="14100"/>
        <pc:sldMkLst>
          <pc:docMk/>
          <pc:sldMk cId="2237012151" sldId="667"/>
        </pc:sldMkLst>
        <pc:spChg chg="mod">
          <ac:chgData name="유상현" userId="3fcbdcfa-8d11-4da3-bb32-ba628d89dc7a" providerId="ADAL" clId="{6106683C-7137-4935-ABFE-0AECEDA0ABC2}" dt="2019-11-11T23:48:31.032" v="188"/>
          <ac:spMkLst>
            <pc:docMk/>
            <pc:sldMk cId="2237012151" sldId="667"/>
            <ac:spMk id="2" creationId="{B4A9DC50-C5CA-480B-82D4-D106DFBC8090}"/>
          </ac:spMkLst>
        </pc:spChg>
        <pc:spChg chg="mod">
          <ac:chgData name="유상현" userId="3fcbdcfa-8d11-4da3-bb32-ba628d89dc7a" providerId="ADAL" clId="{6106683C-7137-4935-ABFE-0AECEDA0ABC2}" dt="2019-11-11T23:50:42.829" v="236" actId="20577"/>
          <ac:spMkLst>
            <pc:docMk/>
            <pc:sldMk cId="2237012151" sldId="667"/>
            <ac:spMk id="3" creationId="{2BDF5B4A-F5D9-487A-9B3A-830F03BDA034}"/>
          </ac:spMkLst>
        </pc:spChg>
        <pc:picChg chg="add mod">
          <ac:chgData name="유상현" userId="3fcbdcfa-8d11-4da3-bb32-ba628d89dc7a" providerId="ADAL" clId="{6106683C-7137-4935-ABFE-0AECEDA0ABC2}" dt="2019-11-11T23:50:48.730" v="239" actId="14100"/>
          <ac:picMkLst>
            <pc:docMk/>
            <pc:sldMk cId="2237012151" sldId="667"/>
            <ac:picMk id="4" creationId="{A5C70AB5-885D-424F-A60A-4A86601DB26A}"/>
          </ac:picMkLst>
        </pc:picChg>
      </pc:sldChg>
      <pc:sldChg chg="addSp modSp add">
        <pc:chgData name="유상현" userId="3fcbdcfa-8d11-4da3-bb32-ba628d89dc7a" providerId="ADAL" clId="{6106683C-7137-4935-ABFE-0AECEDA0ABC2}" dt="2019-11-12T00:15:05.073" v="310" actId="14100"/>
        <pc:sldMkLst>
          <pc:docMk/>
          <pc:sldMk cId="1760670293" sldId="668"/>
        </pc:sldMkLst>
        <pc:spChg chg="mod">
          <ac:chgData name="유상현" userId="3fcbdcfa-8d11-4da3-bb32-ba628d89dc7a" providerId="ADAL" clId="{6106683C-7137-4935-ABFE-0AECEDA0ABC2}" dt="2019-11-12T00:11:32.750" v="286"/>
          <ac:spMkLst>
            <pc:docMk/>
            <pc:sldMk cId="1760670293" sldId="668"/>
            <ac:spMk id="2" creationId="{EADF5A0B-6271-4D10-A739-82438D5EA596}"/>
          </ac:spMkLst>
        </pc:spChg>
        <pc:spChg chg="mod">
          <ac:chgData name="유상현" userId="3fcbdcfa-8d11-4da3-bb32-ba628d89dc7a" providerId="ADAL" clId="{6106683C-7137-4935-ABFE-0AECEDA0ABC2}" dt="2019-11-12T00:12:00.660" v="307" actId="20577"/>
          <ac:spMkLst>
            <pc:docMk/>
            <pc:sldMk cId="1760670293" sldId="668"/>
            <ac:spMk id="3" creationId="{0FACD37C-C092-48A6-AA3B-3A677F6669F3}"/>
          </ac:spMkLst>
        </pc:spChg>
        <pc:picChg chg="add mod">
          <ac:chgData name="유상현" userId="3fcbdcfa-8d11-4da3-bb32-ba628d89dc7a" providerId="ADAL" clId="{6106683C-7137-4935-ABFE-0AECEDA0ABC2}" dt="2019-11-12T00:15:05.073" v="310" actId="14100"/>
          <ac:picMkLst>
            <pc:docMk/>
            <pc:sldMk cId="1760670293" sldId="668"/>
            <ac:picMk id="4" creationId="{B03D600E-3F50-4432-942E-C22D1642568D}"/>
          </ac:picMkLst>
        </pc:picChg>
      </pc:sldChg>
      <pc:sldChg chg="addSp modSp add">
        <pc:chgData name="유상현" userId="3fcbdcfa-8d11-4da3-bb32-ba628d89dc7a" providerId="ADAL" clId="{6106683C-7137-4935-ABFE-0AECEDA0ABC2}" dt="2019-11-12T00:16:39.581" v="318" actId="1076"/>
        <pc:sldMkLst>
          <pc:docMk/>
          <pc:sldMk cId="1971415428" sldId="669"/>
        </pc:sldMkLst>
        <pc:spChg chg="mod">
          <ac:chgData name="유상현" userId="3fcbdcfa-8d11-4da3-bb32-ba628d89dc7a" providerId="ADAL" clId="{6106683C-7137-4935-ABFE-0AECEDA0ABC2}" dt="2019-11-12T00:15:17.693" v="312"/>
          <ac:spMkLst>
            <pc:docMk/>
            <pc:sldMk cId="1971415428" sldId="669"/>
            <ac:spMk id="2" creationId="{B3171DBA-F2DD-438B-ABEB-17AD56261D52}"/>
          </ac:spMkLst>
        </pc:spChg>
        <pc:spChg chg="mod">
          <ac:chgData name="유상현" userId="3fcbdcfa-8d11-4da3-bb32-ba628d89dc7a" providerId="ADAL" clId="{6106683C-7137-4935-ABFE-0AECEDA0ABC2}" dt="2019-11-12T00:15:32.542" v="316" actId="6549"/>
          <ac:spMkLst>
            <pc:docMk/>
            <pc:sldMk cId="1971415428" sldId="669"/>
            <ac:spMk id="3" creationId="{DB04BDC4-A051-4E62-95D0-1A2CC81664A5}"/>
          </ac:spMkLst>
        </pc:spChg>
        <pc:picChg chg="add mod">
          <ac:chgData name="유상현" userId="3fcbdcfa-8d11-4da3-bb32-ba628d89dc7a" providerId="ADAL" clId="{6106683C-7137-4935-ABFE-0AECEDA0ABC2}" dt="2019-11-12T00:16:39.581" v="318" actId="1076"/>
          <ac:picMkLst>
            <pc:docMk/>
            <pc:sldMk cId="1971415428" sldId="669"/>
            <ac:picMk id="4" creationId="{CD94EB36-5763-478B-A510-E1032F058927}"/>
          </ac:picMkLst>
        </pc:picChg>
      </pc:sldChg>
      <pc:sldChg chg="addSp modSp add">
        <pc:chgData name="유상현" userId="3fcbdcfa-8d11-4da3-bb32-ba628d89dc7a" providerId="ADAL" clId="{6106683C-7137-4935-ABFE-0AECEDA0ABC2}" dt="2019-11-12T00:17:19.740" v="325" actId="14100"/>
        <pc:sldMkLst>
          <pc:docMk/>
          <pc:sldMk cId="2225197510" sldId="670"/>
        </pc:sldMkLst>
        <pc:spChg chg="mod">
          <ac:chgData name="유상현" userId="3fcbdcfa-8d11-4da3-bb32-ba628d89dc7a" providerId="ADAL" clId="{6106683C-7137-4935-ABFE-0AECEDA0ABC2}" dt="2019-11-12T00:16:54.382" v="320"/>
          <ac:spMkLst>
            <pc:docMk/>
            <pc:sldMk cId="2225197510" sldId="670"/>
            <ac:spMk id="2" creationId="{42ACB989-3D0C-4848-8E5A-7FF72DB6F5B9}"/>
          </ac:spMkLst>
        </pc:spChg>
        <pc:spChg chg="mod">
          <ac:chgData name="유상현" userId="3fcbdcfa-8d11-4da3-bb32-ba628d89dc7a" providerId="ADAL" clId="{6106683C-7137-4935-ABFE-0AECEDA0ABC2}" dt="2019-11-12T00:17:11.928" v="322" actId="14"/>
          <ac:spMkLst>
            <pc:docMk/>
            <pc:sldMk cId="2225197510" sldId="670"/>
            <ac:spMk id="3" creationId="{416D4164-1449-494E-B06B-2D5A85FF9C7F}"/>
          </ac:spMkLst>
        </pc:spChg>
        <pc:picChg chg="add mod">
          <ac:chgData name="유상현" userId="3fcbdcfa-8d11-4da3-bb32-ba628d89dc7a" providerId="ADAL" clId="{6106683C-7137-4935-ABFE-0AECEDA0ABC2}" dt="2019-11-12T00:17:19.740" v="325" actId="14100"/>
          <ac:picMkLst>
            <pc:docMk/>
            <pc:sldMk cId="2225197510" sldId="670"/>
            <ac:picMk id="4" creationId="{181052DC-D932-4142-AC7D-CB3D9E4F1A18}"/>
          </ac:picMkLst>
        </pc:picChg>
      </pc:sldChg>
      <pc:sldChg chg="addSp modSp add">
        <pc:chgData name="유상현" userId="3fcbdcfa-8d11-4da3-bb32-ba628d89dc7a" providerId="ADAL" clId="{6106683C-7137-4935-ABFE-0AECEDA0ABC2}" dt="2019-11-12T00:24:58.563" v="356" actId="14100"/>
        <pc:sldMkLst>
          <pc:docMk/>
          <pc:sldMk cId="1109036915" sldId="671"/>
        </pc:sldMkLst>
        <pc:spChg chg="mod">
          <ac:chgData name="유상현" userId="3fcbdcfa-8d11-4da3-bb32-ba628d89dc7a" providerId="ADAL" clId="{6106683C-7137-4935-ABFE-0AECEDA0ABC2}" dt="2019-11-12T00:24:37" v="333"/>
          <ac:spMkLst>
            <pc:docMk/>
            <pc:sldMk cId="1109036915" sldId="671"/>
            <ac:spMk id="2" creationId="{AC0D1C21-1271-423E-935F-845E675AFED5}"/>
          </ac:spMkLst>
        </pc:spChg>
        <pc:spChg chg="mod">
          <ac:chgData name="유상현" userId="3fcbdcfa-8d11-4da3-bb32-ba628d89dc7a" providerId="ADAL" clId="{6106683C-7137-4935-ABFE-0AECEDA0ABC2}" dt="2019-11-12T00:24:49.925" v="353" actId="20577"/>
          <ac:spMkLst>
            <pc:docMk/>
            <pc:sldMk cId="1109036915" sldId="671"/>
            <ac:spMk id="3" creationId="{4B8C7199-4EA0-4BD5-90C9-494DE5AD8074}"/>
          </ac:spMkLst>
        </pc:spChg>
        <pc:picChg chg="add mod">
          <ac:chgData name="유상현" userId="3fcbdcfa-8d11-4da3-bb32-ba628d89dc7a" providerId="ADAL" clId="{6106683C-7137-4935-ABFE-0AECEDA0ABC2}" dt="2019-11-12T00:24:58.563" v="356" actId="14100"/>
          <ac:picMkLst>
            <pc:docMk/>
            <pc:sldMk cId="1109036915" sldId="671"/>
            <ac:picMk id="4" creationId="{6F8805C6-0E35-4B2A-9601-2AAFE6580342}"/>
          </ac:picMkLst>
        </pc:picChg>
      </pc:sldChg>
      <pc:sldChg chg="addSp modSp add">
        <pc:chgData name="유상현" userId="3fcbdcfa-8d11-4da3-bb32-ba628d89dc7a" providerId="ADAL" clId="{6106683C-7137-4935-ABFE-0AECEDA0ABC2}" dt="2019-11-12T00:26:29.107" v="366" actId="14100"/>
        <pc:sldMkLst>
          <pc:docMk/>
          <pc:sldMk cId="3023143623" sldId="672"/>
        </pc:sldMkLst>
        <pc:spChg chg="mod">
          <ac:chgData name="유상현" userId="3fcbdcfa-8d11-4da3-bb32-ba628d89dc7a" providerId="ADAL" clId="{6106683C-7137-4935-ABFE-0AECEDA0ABC2}" dt="2019-11-12T00:26:00.709" v="358"/>
          <ac:spMkLst>
            <pc:docMk/>
            <pc:sldMk cId="3023143623" sldId="672"/>
            <ac:spMk id="2" creationId="{4EB1E5AE-29D4-4FCB-94BE-8AD560C8A276}"/>
          </ac:spMkLst>
        </pc:spChg>
        <pc:spChg chg="mod">
          <ac:chgData name="유상현" userId="3fcbdcfa-8d11-4da3-bb32-ba628d89dc7a" providerId="ADAL" clId="{6106683C-7137-4935-ABFE-0AECEDA0ABC2}" dt="2019-11-12T00:26:09.301" v="363" actId="20577"/>
          <ac:spMkLst>
            <pc:docMk/>
            <pc:sldMk cId="3023143623" sldId="672"/>
            <ac:spMk id="3" creationId="{ECE0667D-6F5E-44CE-96B6-1BEA3C2B1727}"/>
          </ac:spMkLst>
        </pc:spChg>
        <pc:picChg chg="add mod">
          <ac:chgData name="유상현" userId="3fcbdcfa-8d11-4da3-bb32-ba628d89dc7a" providerId="ADAL" clId="{6106683C-7137-4935-ABFE-0AECEDA0ABC2}" dt="2019-11-12T00:26:29.107" v="366" actId="14100"/>
          <ac:picMkLst>
            <pc:docMk/>
            <pc:sldMk cId="3023143623" sldId="672"/>
            <ac:picMk id="4" creationId="{D191F86A-C0FC-4F46-B497-F66723A969DB}"/>
          </ac:picMkLst>
        </pc:picChg>
      </pc:sldChg>
      <pc:sldChg chg="addSp modSp add">
        <pc:chgData name="유상현" userId="3fcbdcfa-8d11-4da3-bb32-ba628d89dc7a" providerId="ADAL" clId="{6106683C-7137-4935-ABFE-0AECEDA0ABC2}" dt="2019-11-12T00:28:25.460" v="416" actId="14100"/>
        <pc:sldMkLst>
          <pc:docMk/>
          <pc:sldMk cId="2265760663" sldId="673"/>
        </pc:sldMkLst>
        <pc:spChg chg="mod">
          <ac:chgData name="유상현" userId="3fcbdcfa-8d11-4da3-bb32-ba628d89dc7a" providerId="ADAL" clId="{6106683C-7137-4935-ABFE-0AECEDA0ABC2}" dt="2019-11-12T00:27:55.836" v="368"/>
          <ac:spMkLst>
            <pc:docMk/>
            <pc:sldMk cId="2265760663" sldId="673"/>
            <ac:spMk id="2" creationId="{6D9E9118-E545-4A04-B2BE-254B5C1D7547}"/>
          </ac:spMkLst>
        </pc:spChg>
        <pc:spChg chg="mod">
          <ac:chgData name="유상현" userId="3fcbdcfa-8d11-4da3-bb32-ba628d89dc7a" providerId="ADAL" clId="{6106683C-7137-4935-ABFE-0AECEDA0ABC2}" dt="2019-11-12T00:28:16.798" v="413" actId="15"/>
          <ac:spMkLst>
            <pc:docMk/>
            <pc:sldMk cId="2265760663" sldId="673"/>
            <ac:spMk id="3" creationId="{2D1E3416-1213-4296-8457-1BC473BB0090}"/>
          </ac:spMkLst>
        </pc:spChg>
        <pc:picChg chg="add mod">
          <ac:chgData name="유상현" userId="3fcbdcfa-8d11-4da3-bb32-ba628d89dc7a" providerId="ADAL" clId="{6106683C-7137-4935-ABFE-0AECEDA0ABC2}" dt="2019-11-12T00:28:25.460" v="416" actId="14100"/>
          <ac:picMkLst>
            <pc:docMk/>
            <pc:sldMk cId="2265760663" sldId="673"/>
            <ac:picMk id="4" creationId="{9E4FE43F-69EC-4480-9D88-0A1BF371EBB6}"/>
          </ac:picMkLst>
        </pc:picChg>
      </pc:sldChg>
      <pc:sldChg chg="modSp add">
        <pc:chgData name="유상현" userId="3fcbdcfa-8d11-4da3-bb32-ba628d89dc7a" providerId="ADAL" clId="{6106683C-7137-4935-ABFE-0AECEDA0ABC2}" dt="2019-11-12T00:34:52.270" v="702" actId="20577"/>
        <pc:sldMkLst>
          <pc:docMk/>
          <pc:sldMk cId="3545413596" sldId="674"/>
        </pc:sldMkLst>
        <pc:spChg chg="mod">
          <ac:chgData name="유상현" userId="3fcbdcfa-8d11-4da3-bb32-ba628d89dc7a" providerId="ADAL" clId="{6106683C-7137-4935-ABFE-0AECEDA0ABC2}" dt="2019-11-12T00:33:29.812" v="448"/>
          <ac:spMkLst>
            <pc:docMk/>
            <pc:sldMk cId="3545413596" sldId="674"/>
            <ac:spMk id="2" creationId="{356A2FA7-8DA9-4C94-AF98-302D53771183}"/>
          </ac:spMkLst>
        </pc:spChg>
        <pc:spChg chg="mod">
          <ac:chgData name="유상현" userId="3fcbdcfa-8d11-4da3-bb32-ba628d89dc7a" providerId="ADAL" clId="{6106683C-7137-4935-ABFE-0AECEDA0ABC2}" dt="2019-11-12T00:34:52.270" v="702" actId="20577"/>
          <ac:spMkLst>
            <pc:docMk/>
            <pc:sldMk cId="3545413596" sldId="674"/>
            <ac:spMk id="3" creationId="{07218554-CB5F-4041-B621-A38DEAB837AB}"/>
          </ac:spMkLst>
        </pc:spChg>
      </pc:sldChg>
      <pc:sldChg chg="addSp modSp add">
        <pc:chgData name="유상현" userId="3fcbdcfa-8d11-4da3-bb32-ba628d89dc7a" providerId="ADAL" clId="{6106683C-7137-4935-ABFE-0AECEDA0ABC2}" dt="2019-11-12T00:37:17.548" v="740" actId="14100"/>
        <pc:sldMkLst>
          <pc:docMk/>
          <pc:sldMk cId="2910953438" sldId="675"/>
        </pc:sldMkLst>
        <pc:spChg chg="mod">
          <ac:chgData name="유상현" userId="3fcbdcfa-8d11-4da3-bb32-ba628d89dc7a" providerId="ADAL" clId="{6106683C-7137-4935-ABFE-0AECEDA0ABC2}" dt="2019-11-12T00:36:54.158" v="735"/>
          <ac:spMkLst>
            <pc:docMk/>
            <pc:sldMk cId="2910953438" sldId="675"/>
            <ac:spMk id="2" creationId="{8A839E9E-9DE3-4974-B0D9-52EE5166C131}"/>
          </ac:spMkLst>
        </pc:spChg>
        <pc:spChg chg="mod">
          <ac:chgData name="유상현" userId="3fcbdcfa-8d11-4da3-bb32-ba628d89dc7a" providerId="ADAL" clId="{6106683C-7137-4935-ABFE-0AECEDA0ABC2}" dt="2019-11-12T00:37:07.688" v="737" actId="14"/>
          <ac:spMkLst>
            <pc:docMk/>
            <pc:sldMk cId="2910953438" sldId="675"/>
            <ac:spMk id="3" creationId="{5FDF6FA9-6062-4765-B861-1A7B941BFB6E}"/>
          </ac:spMkLst>
        </pc:spChg>
        <pc:picChg chg="add mod">
          <ac:chgData name="유상현" userId="3fcbdcfa-8d11-4da3-bb32-ba628d89dc7a" providerId="ADAL" clId="{6106683C-7137-4935-ABFE-0AECEDA0ABC2}" dt="2019-11-12T00:37:17.548" v="740" actId="14100"/>
          <ac:picMkLst>
            <pc:docMk/>
            <pc:sldMk cId="2910953438" sldId="675"/>
            <ac:picMk id="4" creationId="{8209B09E-E4FA-4163-B398-902213124AD2}"/>
          </ac:picMkLst>
        </pc:picChg>
      </pc:sldChg>
      <pc:sldChg chg="modSp add">
        <pc:chgData name="유상현" userId="3fcbdcfa-8d11-4da3-bb32-ba628d89dc7a" providerId="ADAL" clId="{6106683C-7137-4935-ABFE-0AECEDA0ABC2}" dt="2019-11-12T00:40:59.751" v="934" actId="20577"/>
        <pc:sldMkLst>
          <pc:docMk/>
          <pc:sldMk cId="3424386754" sldId="676"/>
        </pc:sldMkLst>
        <pc:spChg chg="mod">
          <ac:chgData name="유상현" userId="3fcbdcfa-8d11-4da3-bb32-ba628d89dc7a" providerId="ADAL" clId="{6106683C-7137-4935-ABFE-0AECEDA0ABC2}" dt="2019-11-12T00:39:51.799" v="742"/>
          <ac:spMkLst>
            <pc:docMk/>
            <pc:sldMk cId="3424386754" sldId="676"/>
            <ac:spMk id="2" creationId="{B4F32357-D949-4C9B-B12B-90A00B07F31E}"/>
          </ac:spMkLst>
        </pc:spChg>
        <pc:spChg chg="mod">
          <ac:chgData name="유상현" userId="3fcbdcfa-8d11-4da3-bb32-ba628d89dc7a" providerId="ADAL" clId="{6106683C-7137-4935-ABFE-0AECEDA0ABC2}" dt="2019-11-12T00:40:59.751" v="934" actId="20577"/>
          <ac:spMkLst>
            <pc:docMk/>
            <pc:sldMk cId="3424386754" sldId="676"/>
            <ac:spMk id="3" creationId="{4CAA621F-6E03-40D1-8F9A-C1626A0624A3}"/>
          </ac:spMkLst>
        </pc:spChg>
      </pc:sldChg>
      <pc:sldChg chg="addSp modSp add">
        <pc:chgData name="유상현" userId="3fcbdcfa-8d11-4da3-bb32-ba628d89dc7a" providerId="ADAL" clId="{6106683C-7137-4935-ABFE-0AECEDA0ABC2}" dt="2019-11-12T00:45:26.420" v="943" actId="14100"/>
        <pc:sldMkLst>
          <pc:docMk/>
          <pc:sldMk cId="851942814" sldId="677"/>
        </pc:sldMkLst>
        <pc:spChg chg="mod">
          <ac:chgData name="유상현" userId="3fcbdcfa-8d11-4da3-bb32-ba628d89dc7a" providerId="ADAL" clId="{6106683C-7137-4935-ABFE-0AECEDA0ABC2}" dt="2019-11-12T00:45:04.922" v="936"/>
          <ac:spMkLst>
            <pc:docMk/>
            <pc:sldMk cId="851942814" sldId="677"/>
            <ac:spMk id="2" creationId="{835DB905-4A77-41E8-B5F8-18132DC639FB}"/>
          </ac:spMkLst>
        </pc:spChg>
        <pc:spChg chg="mod">
          <ac:chgData name="유상현" userId="3fcbdcfa-8d11-4da3-bb32-ba628d89dc7a" providerId="ADAL" clId="{6106683C-7137-4935-ABFE-0AECEDA0ABC2}" dt="2019-11-12T00:45:14.625" v="938" actId="14"/>
          <ac:spMkLst>
            <pc:docMk/>
            <pc:sldMk cId="851942814" sldId="677"/>
            <ac:spMk id="3" creationId="{8774F1EB-1E39-4FA1-BC2B-663D431B2538}"/>
          </ac:spMkLst>
        </pc:spChg>
        <pc:picChg chg="add mod">
          <ac:chgData name="유상현" userId="3fcbdcfa-8d11-4da3-bb32-ba628d89dc7a" providerId="ADAL" clId="{6106683C-7137-4935-ABFE-0AECEDA0ABC2}" dt="2019-11-12T00:45:26.420" v="943" actId="14100"/>
          <ac:picMkLst>
            <pc:docMk/>
            <pc:sldMk cId="851942814" sldId="677"/>
            <ac:picMk id="4" creationId="{83877DF0-8A79-4899-ACCD-2127AB509FA7}"/>
          </ac:picMkLst>
        </pc:picChg>
      </pc:sldChg>
      <pc:sldChg chg="addSp modSp add">
        <pc:chgData name="유상현" userId="3fcbdcfa-8d11-4da3-bb32-ba628d89dc7a" providerId="ADAL" clId="{6106683C-7137-4935-ABFE-0AECEDA0ABC2}" dt="2019-11-12T00:46:14.549" v="955" actId="14100"/>
        <pc:sldMkLst>
          <pc:docMk/>
          <pc:sldMk cId="3285370992" sldId="678"/>
        </pc:sldMkLst>
        <pc:spChg chg="mod">
          <ac:chgData name="유상현" userId="3fcbdcfa-8d11-4da3-bb32-ba628d89dc7a" providerId="ADAL" clId="{6106683C-7137-4935-ABFE-0AECEDA0ABC2}" dt="2019-11-12T00:45:52.047" v="946"/>
          <ac:spMkLst>
            <pc:docMk/>
            <pc:sldMk cId="3285370992" sldId="678"/>
            <ac:spMk id="2" creationId="{D026B4E0-B993-4C19-99C7-32D3C28337EC}"/>
          </ac:spMkLst>
        </pc:spChg>
        <pc:spChg chg="mod">
          <ac:chgData name="유상현" userId="3fcbdcfa-8d11-4da3-bb32-ba628d89dc7a" providerId="ADAL" clId="{6106683C-7137-4935-ABFE-0AECEDA0ABC2}" dt="2019-11-12T00:45:40.401" v="945"/>
          <ac:spMkLst>
            <pc:docMk/>
            <pc:sldMk cId="3285370992" sldId="678"/>
            <ac:spMk id="3" creationId="{90C2647F-851E-4ACB-AEC0-CCBEFD0AEBF7}"/>
          </ac:spMkLst>
        </pc:spChg>
        <pc:picChg chg="add mod">
          <ac:chgData name="유상현" userId="3fcbdcfa-8d11-4da3-bb32-ba628d89dc7a" providerId="ADAL" clId="{6106683C-7137-4935-ABFE-0AECEDA0ABC2}" dt="2019-11-12T00:46:14.549" v="955" actId="14100"/>
          <ac:picMkLst>
            <pc:docMk/>
            <pc:sldMk cId="3285370992" sldId="678"/>
            <ac:picMk id="4" creationId="{1B8ADEB0-7864-4AC1-8F7B-07B039E81CA9}"/>
          </ac:picMkLst>
        </pc:picChg>
      </pc:sldChg>
      <pc:sldChg chg="addSp delSp modSp add">
        <pc:chgData name="유상현" userId="3fcbdcfa-8d11-4da3-bb32-ba628d89dc7a" providerId="ADAL" clId="{6106683C-7137-4935-ABFE-0AECEDA0ABC2}" dt="2019-11-12T00:47:05.917" v="961" actId="14100"/>
        <pc:sldMkLst>
          <pc:docMk/>
          <pc:sldMk cId="1069955190" sldId="679"/>
        </pc:sldMkLst>
        <pc:spChg chg="mod">
          <ac:chgData name="유상현" userId="3fcbdcfa-8d11-4da3-bb32-ba628d89dc7a" providerId="ADAL" clId="{6106683C-7137-4935-ABFE-0AECEDA0ABC2}" dt="2019-11-12T00:45:56.542" v="948"/>
          <ac:spMkLst>
            <pc:docMk/>
            <pc:sldMk cId="1069955190" sldId="679"/>
            <ac:spMk id="2" creationId="{A28A9E8C-9FA3-4082-B7E0-22DFB02CAD8D}"/>
          </ac:spMkLst>
        </pc:spChg>
        <pc:spChg chg="del">
          <ac:chgData name="유상현" userId="3fcbdcfa-8d11-4da3-bb32-ba628d89dc7a" providerId="ADAL" clId="{6106683C-7137-4935-ABFE-0AECEDA0ABC2}" dt="2019-11-12T00:46:50.263" v="956"/>
          <ac:spMkLst>
            <pc:docMk/>
            <pc:sldMk cId="1069955190" sldId="679"/>
            <ac:spMk id="3" creationId="{05CEE973-5CF2-441D-A73E-92A89FB00A59}"/>
          </ac:spMkLst>
        </pc:spChg>
        <pc:picChg chg="add mod">
          <ac:chgData name="유상현" userId="3fcbdcfa-8d11-4da3-bb32-ba628d89dc7a" providerId="ADAL" clId="{6106683C-7137-4935-ABFE-0AECEDA0ABC2}" dt="2019-11-12T00:46:54.796" v="958" actId="14100"/>
          <ac:picMkLst>
            <pc:docMk/>
            <pc:sldMk cId="1069955190" sldId="679"/>
            <ac:picMk id="4" creationId="{C2D82A4F-618E-4FF7-ABFF-EE4A08D51381}"/>
          </ac:picMkLst>
        </pc:picChg>
        <pc:picChg chg="add mod">
          <ac:chgData name="유상현" userId="3fcbdcfa-8d11-4da3-bb32-ba628d89dc7a" providerId="ADAL" clId="{6106683C-7137-4935-ABFE-0AECEDA0ABC2}" dt="2019-11-12T00:47:05.917" v="961" actId="14100"/>
          <ac:picMkLst>
            <pc:docMk/>
            <pc:sldMk cId="1069955190" sldId="679"/>
            <ac:picMk id="5" creationId="{C05E938E-26EC-4116-8E78-9D3E14BE1D10}"/>
          </ac:picMkLst>
        </pc:picChg>
      </pc:sldChg>
      <pc:sldChg chg="addSp modSp add">
        <pc:chgData name="유상현" userId="3fcbdcfa-8d11-4da3-bb32-ba628d89dc7a" providerId="ADAL" clId="{6106683C-7137-4935-ABFE-0AECEDA0ABC2}" dt="2019-11-12T00:47:38.565" v="967" actId="1076"/>
        <pc:sldMkLst>
          <pc:docMk/>
          <pc:sldMk cId="4003242622" sldId="680"/>
        </pc:sldMkLst>
        <pc:spChg chg="mod">
          <ac:chgData name="유상현" userId="3fcbdcfa-8d11-4da3-bb32-ba628d89dc7a" providerId="ADAL" clId="{6106683C-7137-4935-ABFE-0AECEDA0ABC2}" dt="2019-11-12T00:47:21.874" v="963" actId="14"/>
          <ac:spMkLst>
            <pc:docMk/>
            <pc:sldMk cId="4003242622" sldId="680"/>
            <ac:spMk id="3" creationId="{05CEE973-5CF2-441D-A73E-92A89FB00A59}"/>
          </ac:spMkLst>
        </pc:spChg>
        <pc:picChg chg="add mod">
          <ac:chgData name="유상현" userId="3fcbdcfa-8d11-4da3-bb32-ba628d89dc7a" providerId="ADAL" clId="{6106683C-7137-4935-ABFE-0AECEDA0ABC2}" dt="2019-11-12T00:47:32.877" v="966" actId="1076"/>
          <ac:picMkLst>
            <pc:docMk/>
            <pc:sldMk cId="4003242622" sldId="680"/>
            <ac:picMk id="4" creationId="{7C8504AF-80E3-4D6B-B90E-F949F52DC882}"/>
          </ac:picMkLst>
        </pc:picChg>
        <pc:picChg chg="add mod">
          <ac:chgData name="유상현" userId="3fcbdcfa-8d11-4da3-bb32-ba628d89dc7a" providerId="ADAL" clId="{6106683C-7137-4935-ABFE-0AECEDA0ABC2}" dt="2019-11-12T00:47:38.565" v="967" actId="1076"/>
          <ac:picMkLst>
            <pc:docMk/>
            <pc:sldMk cId="4003242622" sldId="680"/>
            <ac:picMk id="5" creationId="{C7C34214-5884-4DF8-9C74-519EBCBB939F}"/>
          </ac:picMkLst>
        </pc:picChg>
      </pc:sldChg>
      <pc:sldChg chg="addSp modSp add">
        <pc:chgData name="유상현" userId="3fcbdcfa-8d11-4da3-bb32-ba628d89dc7a" providerId="ADAL" clId="{6106683C-7137-4935-ABFE-0AECEDA0ABC2}" dt="2019-11-12T01:17:49.774" v="985" actId="20577"/>
        <pc:sldMkLst>
          <pc:docMk/>
          <pc:sldMk cId="1727393134" sldId="681"/>
        </pc:sldMkLst>
        <pc:spChg chg="mod">
          <ac:chgData name="유상현" userId="3fcbdcfa-8d11-4da3-bb32-ba628d89dc7a" providerId="ADAL" clId="{6106683C-7137-4935-ABFE-0AECEDA0ABC2}" dt="2019-11-12T01:17:49.774" v="985" actId="20577"/>
          <ac:spMkLst>
            <pc:docMk/>
            <pc:sldMk cId="1727393134" sldId="681"/>
            <ac:spMk id="2" creationId="{A28A9E8C-9FA3-4082-B7E0-22DFB02CAD8D}"/>
          </ac:spMkLst>
        </pc:spChg>
        <pc:picChg chg="add mod">
          <ac:chgData name="유상현" userId="3fcbdcfa-8d11-4da3-bb32-ba628d89dc7a" providerId="ADAL" clId="{6106683C-7137-4935-ABFE-0AECEDA0ABC2}" dt="2019-11-12T00:58:32.413" v="971" actId="14100"/>
          <ac:picMkLst>
            <pc:docMk/>
            <pc:sldMk cId="1727393134" sldId="681"/>
            <ac:picMk id="4" creationId="{B353AF49-16AB-4131-B771-8C6BE85BDA6A}"/>
          </ac:picMkLst>
        </pc:picChg>
        <pc:picChg chg="add mod">
          <ac:chgData name="유상현" userId="3fcbdcfa-8d11-4da3-bb32-ba628d89dc7a" providerId="ADAL" clId="{6106683C-7137-4935-ABFE-0AECEDA0ABC2}" dt="2019-11-12T00:58:38.501" v="973" actId="1076"/>
          <ac:picMkLst>
            <pc:docMk/>
            <pc:sldMk cId="1727393134" sldId="681"/>
            <ac:picMk id="5" creationId="{FD287CC4-4EEE-4AAE-A299-09B39E327BB1}"/>
          </ac:picMkLst>
        </pc:picChg>
      </pc:sldChg>
      <pc:sldChg chg="addSp modSp add">
        <pc:chgData name="유상현" userId="3fcbdcfa-8d11-4da3-bb32-ba628d89dc7a" providerId="ADAL" clId="{6106683C-7137-4935-ABFE-0AECEDA0ABC2}" dt="2019-11-12T01:17:54.258" v="991" actId="20577"/>
        <pc:sldMkLst>
          <pc:docMk/>
          <pc:sldMk cId="2187309689" sldId="682"/>
        </pc:sldMkLst>
        <pc:spChg chg="mod">
          <ac:chgData name="유상현" userId="3fcbdcfa-8d11-4da3-bb32-ba628d89dc7a" providerId="ADAL" clId="{6106683C-7137-4935-ABFE-0AECEDA0ABC2}" dt="2019-11-12T01:17:54.258" v="991" actId="20577"/>
          <ac:spMkLst>
            <pc:docMk/>
            <pc:sldMk cId="2187309689" sldId="682"/>
            <ac:spMk id="2" creationId="{A28A9E8C-9FA3-4082-B7E0-22DFB02CAD8D}"/>
          </ac:spMkLst>
        </pc:spChg>
        <pc:spChg chg="mod">
          <ac:chgData name="유상현" userId="3fcbdcfa-8d11-4da3-bb32-ba628d89dc7a" providerId="ADAL" clId="{6106683C-7137-4935-ABFE-0AECEDA0ABC2}" dt="2019-11-12T01:03:46.812" v="974"/>
          <ac:spMkLst>
            <pc:docMk/>
            <pc:sldMk cId="2187309689" sldId="682"/>
            <ac:spMk id="3" creationId="{05CEE973-5CF2-441D-A73E-92A89FB00A59}"/>
          </ac:spMkLst>
        </pc:spChg>
        <pc:picChg chg="add mod">
          <ac:chgData name="유상현" userId="3fcbdcfa-8d11-4da3-bb32-ba628d89dc7a" providerId="ADAL" clId="{6106683C-7137-4935-ABFE-0AECEDA0ABC2}" dt="2019-11-12T01:03:53.801" v="977" actId="14100"/>
          <ac:picMkLst>
            <pc:docMk/>
            <pc:sldMk cId="2187309689" sldId="682"/>
            <ac:picMk id="4" creationId="{38B27BD4-59BF-46F1-A380-045FD2301E51}"/>
          </ac:picMkLst>
        </pc:picChg>
        <pc:picChg chg="add mod">
          <ac:chgData name="유상현" userId="3fcbdcfa-8d11-4da3-bb32-ba628d89dc7a" providerId="ADAL" clId="{6106683C-7137-4935-ABFE-0AECEDA0ABC2}" dt="2019-11-12T01:04:00.014" v="979" actId="14100"/>
          <ac:picMkLst>
            <pc:docMk/>
            <pc:sldMk cId="2187309689" sldId="682"/>
            <ac:picMk id="5" creationId="{677BC2AE-4748-4D5D-8C74-1AE66C8CE0D7}"/>
          </ac:picMkLst>
        </pc:picChg>
      </pc:sldChg>
      <pc:sldChg chg="addSp modSp add">
        <pc:chgData name="유상현" userId="3fcbdcfa-8d11-4da3-bb32-ba628d89dc7a" providerId="ADAL" clId="{6106683C-7137-4935-ABFE-0AECEDA0ABC2}" dt="2019-11-12T01:19:30.311" v="1002" actId="14100"/>
        <pc:sldMkLst>
          <pc:docMk/>
          <pc:sldMk cId="181402187" sldId="683"/>
        </pc:sldMkLst>
        <pc:spChg chg="mod">
          <ac:chgData name="유상현" userId="3fcbdcfa-8d11-4da3-bb32-ba628d89dc7a" providerId="ADAL" clId="{6106683C-7137-4935-ABFE-0AECEDA0ABC2}" dt="2019-11-12T01:18:00.974" v="998"/>
          <ac:spMkLst>
            <pc:docMk/>
            <pc:sldMk cId="181402187" sldId="683"/>
            <ac:spMk id="2" creationId="{A28A9E8C-9FA3-4082-B7E0-22DFB02CAD8D}"/>
          </ac:spMkLst>
        </pc:spChg>
        <pc:spChg chg="mod">
          <ac:chgData name="유상현" userId="3fcbdcfa-8d11-4da3-bb32-ba628d89dc7a" providerId="ADAL" clId="{6106683C-7137-4935-ABFE-0AECEDA0ABC2}" dt="2019-11-12T01:19:22.395" v="999"/>
          <ac:spMkLst>
            <pc:docMk/>
            <pc:sldMk cId="181402187" sldId="683"/>
            <ac:spMk id="3" creationId="{05CEE973-5CF2-441D-A73E-92A89FB00A59}"/>
          </ac:spMkLst>
        </pc:spChg>
        <pc:picChg chg="add mod">
          <ac:chgData name="유상현" userId="3fcbdcfa-8d11-4da3-bb32-ba628d89dc7a" providerId="ADAL" clId="{6106683C-7137-4935-ABFE-0AECEDA0ABC2}" dt="2019-11-12T01:19:30.311" v="1002" actId="14100"/>
          <ac:picMkLst>
            <pc:docMk/>
            <pc:sldMk cId="181402187" sldId="683"/>
            <ac:picMk id="4" creationId="{C44CD712-EB06-43EC-BFA9-12382C205480}"/>
          </ac:picMkLst>
        </pc:picChg>
      </pc:sldChg>
      <pc:sldChg chg="addSp delSp modSp add">
        <pc:chgData name="유상현" userId="3fcbdcfa-8d11-4da3-bb32-ba628d89dc7a" providerId="ADAL" clId="{6106683C-7137-4935-ABFE-0AECEDA0ABC2}" dt="2019-11-12T01:19:57.662" v="1006" actId="14100"/>
        <pc:sldMkLst>
          <pc:docMk/>
          <pc:sldMk cId="1939370021" sldId="684"/>
        </pc:sldMkLst>
        <pc:picChg chg="del">
          <ac:chgData name="유상현" userId="3fcbdcfa-8d11-4da3-bb32-ba628d89dc7a" providerId="ADAL" clId="{6106683C-7137-4935-ABFE-0AECEDA0ABC2}" dt="2019-11-12T01:19:50" v="1004" actId="478"/>
          <ac:picMkLst>
            <pc:docMk/>
            <pc:sldMk cId="1939370021" sldId="684"/>
            <ac:picMk id="4" creationId="{C44CD712-EB06-43EC-BFA9-12382C205480}"/>
          </ac:picMkLst>
        </pc:picChg>
        <pc:picChg chg="add mod">
          <ac:chgData name="유상현" userId="3fcbdcfa-8d11-4da3-bb32-ba628d89dc7a" providerId="ADAL" clId="{6106683C-7137-4935-ABFE-0AECEDA0ABC2}" dt="2019-11-12T01:19:57.662" v="1006" actId="14100"/>
          <ac:picMkLst>
            <pc:docMk/>
            <pc:sldMk cId="1939370021" sldId="684"/>
            <ac:picMk id="5" creationId="{0D501DA0-BC72-45F2-8BA7-D5D6BA0C41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951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11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 err="1"/>
              <a:t>제이쿼리</a:t>
            </a:r>
            <a:r>
              <a:rPr lang="ko-KR" altLang="en-US" sz="1800" dirty="0"/>
              <a:t> 문서 객체 선택과 조작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0DE1EC57-069F-482A-8900-690D87CE4E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0300" y="1338263"/>
            <a:ext cx="8686800" cy="5715000"/>
          </a:xfrm>
        </p:spPr>
        <p:txBody>
          <a:bodyPr/>
          <a:lstStyle/>
          <a:p>
            <a:r>
              <a:rPr lang="ko-KR" altLang="en-US" dirty="0"/>
              <a:t>기본 필터 메서드</a:t>
            </a:r>
            <a:endParaRPr lang="en-US" altLang="ko-KR" dirty="0"/>
          </a:p>
          <a:p>
            <a:pPr lvl="1"/>
            <a:r>
              <a:rPr lang="en-US" altLang="ko-KR" dirty="0"/>
              <a:t>filter ( ) </a:t>
            </a:r>
            <a:r>
              <a:rPr lang="ko-KR" altLang="en-US" dirty="0"/>
              <a:t>메서드의 </a:t>
            </a:r>
            <a:r>
              <a:rPr lang="en-US" altLang="ko-KR" dirty="0"/>
              <a:t>2</a:t>
            </a:r>
            <a:r>
              <a:rPr lang="ko-KR" altLang="en-US" dirty="0"/>
              <a:t>번 형태로 매개변수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배수인 </a:t>
            </a:r>
            <a:r>
              <a:rPr lang="en-US" altLang="ko-KR" dirty="0"/>
              <a:t>h3 </a:t>
            </a:r>
            <a:r>
              <a:rPr lang="ko-KR" altLang="en-US" dirty="0"/>
              <a:t>태그를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CB6967B8-6D7E-42C0-B937-0F659148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51C6759B-9B06-4400-9C96-C0B60619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1" y="2947988"/>
            <a:ext cx="59721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0B06F414-AA7A-45F9-A03F-B60DC3822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7600" y="13636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탐색 종료</a:t>
            </a:r>
            <a:endParaRPr lang="en-US" altLang="ko-KR" dirty="0"/>
          </a:p>
          <a:p>
            <a:pPr lvl="1"/>
            <a:r>
              <a:rPr lang="ko-KR" altLang="en-US" dirty="0" err="1"/>
              <a:t>체이닝을</a:t>
            </a:r>
            <a:r>
              <a:rPr lang="ko-KR" altLang="en-US" dirty="0"/>
              <a:t> 사용할 때 추가한 </a:t>
            </a:r>
            <a:r>
              <a:rPr lang="en-US" altLang="ko-KR" dirty="0"/>
              <a:t>filter ( ) </a:t>
            </a:r>
            <a:r>
              <a:rPr lang="ko-KR" altLang="en-US" dirty="0"/>
              <a:t>메서드를 제거하려면 표 </a:t>
            </a:r>
            <a:r>
              <a:rPr lang="en-US" altLang="ko-KR" dirty="0"/>
              <a:t>14-2</a:t>
            </a:r>
            <a:r>
              <a:rPr lang="ko-KR" altLang="en-US" dirty="0"/>
              <a:t>의 메서드를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04A5F286-6996-4283-87F5-6611B2C8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탐색 종료</a:t>
            </a:r>
          </a:p>
        </p:txBody>
      </p:sp>
      <p:pic>
        <p:nvPicPr>
          <p:cNvPr id="12292" name="그림 2">
            <a:extLst>
              <a:ext uri="{FF2B5EF4-FFF2-40B4-BE49-F238E27FC236}">
                <a16:creationId xmlns:a16="http://schemas.microsoft.com/office/drawing/2014/main" id="{270B3CF3-A751-44BB-994E-17B17748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882899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림 3">
            <a:extLst>
              <a:ext uri="{FF2B5EF4-FFF2-40B4-BE49-F238E27FC236}">
                <a16:creationId xmlns:a16="http://schemas.microsoft.com/office/drawing/2014/main" id="{8DF3560B-F0AE-4EE7-BD07-B2F38929F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219574"/>
            <a:ext cx="60388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EE6001ED-BC5C-4EDA-875E-BEB887421E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427163"/>
            <a:ext cx="8686800" cy="5715000"/>
          </a:xfrm>
        </p:spPr>
        <p:txBody>
          <a:bodyPr/>
          <a:lstStyle/>
          <a:p>
            <a:r>
              <a:rPr lang="ko-KR" altLang="en-US" dirty="0"/>
              <a:t>특정 위치의 문서 객체 선택</a:t>
            </a:r>
            <a:endParaRPr lang="en-US" altLang="ko-KR" dirty="0"/>
          </a:p>
          <a:p>
            <a:pPr lvl="1"/>
            <a:r>
              <a:rPr lang="ko-KR" altLang="en-US" dirty="0"/>
              <a:t>필터 선택자를 이용하면 특정 위치에 존재하는 문서 객체를 선택할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E2D5078C-6404-496A-86C7-89BF9998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위치의 문서 객체 선택</a:t>
            </a:r>
          </a:p>
        </p:txBody>
      </p:sp>
      <p:pic>
        <p:nvPicPr>
          <p:cNvPr id="13316" name="그림 1">
            <a:extLst>
              <a:ext uri="{FF2B5EF4-FFF2-40B4-BE49-F238E27FC236}">
                <a16:creationId xmlns:a16="http://schemas.microsoft.com/office/drawing/2014/main" id="{8911723C-852E-443D-86A1-80880654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979738"/>
            <a:ext cx="6010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4">
            <a:extLst>
              <a:ext uri="{FF2B5EF4-FFF2-40B4-BE49-F238E27FC236}">
                <a16:creationId xmlns:a16="http://schemas.microsoft.com/office/drawing/2014/main" id="{05F73D23-A01D-4287-878A-A90EC1707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4" y="4479926"/>
            <a:ext cx="6019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4633767E-40AA-4FC5-9979-203BF088F5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300" y="13382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추가 선택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는 문서 객체의 </a:t>
            </a:r>
            <a:r>
              <a:rPr lang="ko-KR" altLang="en-US" dirty="0" err="1"/>
              <a:t>체이닝을</a:t>
            </a:r>
            <a:r>
              <a:rPr lang="ko-KR" altLang="en-US" dirty="0"/>
              <a:t> 더 유연하게 하려고 </a:t>
            </a:r>
            <a:br>
              <a:rPr lang="en-US" altLang="ko-KR" dirty="0"/>
            </a:br>
            <a:r>
              <a:rPr lang="en-US" altLang="ko-KR" dirty="0"/>
              <a:t>add ( ) </a:t>
            </a:r>
            <a:r>
              <a:rPr lang="ko-KR" altLang="en-US" dirty="0"/>
              <a:t>메서드 제공</a:t>
            </a:r>
            <a:endParaRPr lang="en-US" altLang="ko-KR" dirty="0"/>
          </a:p>
          <a:p>
            <a:pPr lvl="1"/>
            <a:r>
              <a:rPr lang="en-US" altLang="ko-KR" dirty="0"/>
              <a:t>add ( ) </a:t>
            </a:r>
            <a:r>
              <a:rPr lang="ko-KR" altLang="en-US" dirty="0"/>
              <a:t>메서드를 사용하면 현재 선택한 문서 객체의 범위를 확장할 수 있음</a:t>
            </a:r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26115985-5050-4B44-BCAC-89436517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추가 선택</a:t>
            </a: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19EA645F-6EC3-446F-AD7E-CC19085B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762375"/>
            <a:ext cx="6010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">
            <a:extLst>
              <a:ext uri="{FF2B5EF4-FFF2-40B4-BE49-F238E27FC236}">
                <a16:creationId xmlns:a16="http://schemas.microsoft.com/office/drawing/2014/main" id="{E4A31E0E-45E5-4EA1-94EB-25F777E04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4805362"/>
            <a:ext cx="6010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9D8C4FC1-7683-4E06-8DE4-4ABC3000E5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255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객체의 특징 판별</a:t>
            </a:r>
            <a:endParaRPr lang="en-US" altLang="ko-KR" dirty="0"/>
          </a:p>
          <a:p>
            <a:pPr lvl="1"/>
            <a:r>
              <a:rPr lang="ko-KR" altLang="en-US" dirty="0"/>
              <a:t>문서 객체가 특징이 있는지 판단할 때 표 </a:t>
            </a:r>
            <a:r>
              <a:rPr lang="en-US" altLang="ko-KR" dirty="0"/>
              <a:t>14-5</a:t>
            </a:r>
            <a:r>
              <a:rPr lang="ko-KR" altLang="en-US" dirty="0"/>
              <a:t>의 메서드를 사용</a:t>
            </a:r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BBAAF73C-FBE4-4CA7-A64B-AD00416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특징 판별</a:t>
            </a:r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52BA2C21-CBDC-444B-86E5-B665945F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051175"/>
            <a:ext cx="6019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>
            <a:extLst>
              <a:ext uri="{FF2B5EF4-FFF2-40B4-BE49-F238E27FC236}">
                <a16:creationId xmlns:a16="http://schemas.microsoft.com/office/drawing/2014/main" id="{04A5F286-6996-4283-87F5-6611B2C8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클래스 속성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01652-411B-4504-A80B-6CC08D7F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객체에 클래스 속성 추가 메서드</a:t>
            </a:r>
            <a:endParaRPr lang="en-US" altLang="ko-KR" dirty="0"/>
          </a:p>
          <a:p>
            <a:pPr lvl="1"/>
            <a:r>
              <a:rPr lang="en-US" altLang="ko-KR" dirty="0" err="1"/>
              <a:t>addClass</a:t>
            </a:r>
            <a:r>
              <a:rPr lang="en-US" altLang="ko-KR" dirty="0"/>
              <a:t>()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410DE3-0B5F-488A-9BB6-CE3B6DDE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014662"/>
            <a:ext cx="5705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5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9DC50-C5CA-480B-82D4-D106DFBC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클래스 속성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F5B4A-F5D9-487A-9B3A-830F03BD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매개 변수로 입력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70AB5-885D-424F-A60A-4A86601D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2" y="2781300"/>
            <a:ext cx="725875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F5A0B-6271-4D10-A739-82438D5E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클래스 속성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CD37C-C092-48A6-AA3B-3A677F66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객체에 클래스 속성을 제거할 때 사용하는 메서드</a:t>
            </a:r>
          </a:p>
          <a:p>
            <a:pPr lvl="1"/>
            <a:r>
              <a:rPr lang="en-US" altLang="ko-KR" dirty="0" err="1"/>
              <a:t>removeClass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D600E-3F50-4432-942E-C22D1642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4" y="3027362"/>
            <a:ext cx="9035627" cy="24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7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71DBA-F2DD-438B-ABEB-17AD56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클래스 속성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4BDC4-A051-4E62-95D0-1A2CC816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</a:t>
            </a:r>
            <a:r>
              <a:rPr lang="ko-KR" altLang="en-US" dirty="0"/>
              <a:t>에서 문서 객체의 속성과 관련된 모든 기능은 </a:t>
            </a:r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메서드가 처리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4EB36-5763-478B-A510-E1032F05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940050"/>
            <a:ext cx="6972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B989-3D0C-4848-8E5A-7FF72DB6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속성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D4164-1449-494E-B06B-2D5A85FF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객체에 속성을 추가할 때도 </a:t>
            </a:r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메서드는 다음과 같은 세 가지 형태로 사용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052DC-D932-4142-AC7D-CB3D9E4F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9" y="3429000"/>
            <a:ext cx="705316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9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800" y="1333500"/>
            <a:ext cx="8212138" cy="473392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1C21-1271-423E-935F-845E675A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속성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C7199-4EA0-4BD5-90C9-494DE5AD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removeAttr</a:t>
            </a:r>
            <a:r>
              <a:rPr lang="en-US" altLang="ko-KR" dirty="0"/>
              <a:t>(name)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05C6-0E35-4B2A-9601-2AAFE658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857500"/>
            <a:ext cx="9726276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03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E5AE-29D4-4FCB-94BE-8AD560C8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스타일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0667D-6F5E-44CE-96B6-1BEA3C2B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191F86A-C0FC-4F46-B497-F66723A9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505074"/>
            <a:ext cx="8615362" cy="336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14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E9118-E545-4A04-B2BE-254B5C1D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스타일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E3416-1213-4296-8457-1BC473BB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방법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9E4FE43F-69EC-4480-9D88-0A1BF371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028950"/>
            <a:ext cx="7992836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76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A2FA7-8DA9-4C94-AF98-302D5377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내부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18554-CB5F-4041-B621-A38DEAB8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자바스크립트에서 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, </a:t>
            </a: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속성과 관련된 </a:t>
            </a:r>
            <a:r>
              <a:rPr lang="en-US" altLang="ko-KR" dirty="0"/>
              <a:t>jQuery </a:t>
            </a:r>
            <a:r>
              <a:rPr lang="ko-KR" altLang="en-US" dirty="0"/>
              <a:t>메서드 </a:t>
            </a:r>
            <a:r>
              <a:rPr lang="en-US" altLang="ko-KR" dirty="0"/>
              <a:t>html(),text()</a:t>
            </a:r>
          </a:p>
          <a:p>
            <a:pPr lvl="1"/>
            <a:r>
              <a:rPr lang="en-US" altLang="ko-KR" dirty="0"/>
              <a:t>html()</a:t>
            </a:r>
          </a:p>
          <a:p>
            <a:pPr lvl="2"/>
            <a:r>
              <a:rPr lang="ko-KR" altLang="en-US" dirty="0"/>
              <a:t>문서 객체 내부의 글자와 관련된 모든 기능을 수행</a:t>
            </a:r>
            <a:r>
              <a:rPr lang="en-US" altLang="ko-KR" dirty="0"/>
              <a:t>(html </a:t>
            </a:r>
            <a:r>
              <a:rPr lang="ko-KR" altLang="en-US" dirty="0"/>
              <a:t>태그 인식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test()</a:t>
            </a:r>
          </a:p>
          <a:p>
            <a:pPr lvl="2"/>
            <a:r>
              <a:rPr lang="ko-KR" altLang="en-US" dirty="0"/>
              <a:t>문석</a:t>
            </a:r>
            <a:r>
              <a:rPr lang="en-US" altLang="ko-KR" dirty="0"/>
              <a:t> </a:t>
            </a:r>
            <a:r>
              <a:rPr lang="ko-KR" altLang="en-US" dirty="0"/>
              <a:t>객체 내부의 글자와 관련된 모든 기능을 수행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541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39E9E-9DE3-4974-B0D9-52EE5166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문서객체의 내부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F6FA9-6062-4765-B861-1A7B941B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객체의 내부에 내용물을 추가하고 싶을 때도 </a:t>
            </a:r>
            <a:r>
              <a:rPr lang="en-US" altLang="ko-KR" dirty="0"/>
              <a:t>html ( ) </a:t>
            </a:r>
            <a:r>
              <a:rPr lang="ko-KR" altLang="en-US" dirty="0"/>
              <a:t>메서드와 </a:t>
            </a:r>
            <a:r>
              <a:rPr lang="en-US" altLang="ko-KR" dirty="0"/>
              <a:t>text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r>
              <a:rPr lang="ko-KR" altLang="en-US" dirty="0"/>
              <a:t>두 메서드 모두 다음과 같은 형태로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8209B09E-E4FA-4163-B398-9022131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49662"/>
            <a:ext cx="6680200" cy="212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95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357-D949-4C9B-B12B-90A00B07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A621F-6E03-40D1-8F9A-C1626A06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객체를 제거할 때는 </a:t>
            </a:r>
            <a:r>
              <a:rPr lang="en-US" altLang="ko-KR" dirty="0"/>
              <a:t>remove() empty()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remove()</a:t>
            </a:r>
            <a:r>
              <a:rPr lang="ko-KR" altLang="en-US" dirty="0"/>
              <a:t> 문서 객체를 제거</a:t>
            </a:r>
            <a:endParaRPr lang="en-US" altLang="ko-KR" dirty="0"/>
          </a:p>
          <a:p>
            <a:pPr lvl="1"/>
            <a:r>
              <a:rPr lang="en-US" altLang="ko-KR" dirty="0"/>
              <a:t>empty()</a:t>
            </a:r>
            <a:r>
              <a:rPr lang="ko-KR" altLang="en-US" dirty="0"/>
              <a:t> 문서 객체 내부를 비움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86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B905-4A77-41E8-B5F8-18132DC6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F1EB-1E39-4FA1-BC2B-663D431B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객체를 생성할 때는 표 </a:t>
            </a:r>
            <a:r>
              <a:rPr lang="en-US" altLang="ko-KR" dirty="0"/>
              <a:t>15-8</a:t>
            </a:r>
            <a:r>
              <a:rPr lang="ko-KR" altLang="en-US" dirty="0"/>
              <a:t>의 메서드를 사용</a:t>
            </a:r>
            <a:endParaRPr lang="en-US" altLang="ko-KR" dirty="0"/>
          </a:p>
          <a:p>
            <a:r>
              <a:rPr lang="en-US" altLang="ko-KR" dirty="0"/>
              <a:t>jQuery ( ) </a:t>
            </a:r>
            <a:r>
              <a:rPr lang="ko-KR" altLang="en-US" dirty="0"/>
              <a:t>메서드는 선택자로 문서 객체를 선택하는 기능 이외에도 문서 객체를 생성하는 기능이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77DF0-8A79-4899-ACCD-2127AB50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586956"/>
            <a:ext cx="9939148" cy="13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4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6B4E0-B993-4C19-99C7-32D3C283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2647F-851E-4ACB-AEC0-CCBEFD0A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( ) </a:t>
            </a:r>
            <a:r>
              <a:rPr lang="ko-KR" altLang="en-US" dirty="0"/>
              <a:t>메서드의 매개변수에 </a:t>
            </a:r>
            <a:r>
              <a:rPr lang="en-US" altLang="ko-KR" dirty="0"/>
              <a:t>HTML </a:t>
            </a:r>
            <a:r>
              <a:rPr lang="ko-KR" altLang="en-US" dirty="0"/>
              <a:t>태그를 문자열로 넣기만 하면 문서 객체가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1B8ADEB0-7864-4AC1-8F7B-07B039E8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946400"/>
            <a:ext cx="8983511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7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2D82A4F-618E-4FF7-ABFF-EE4A08D51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1690688"/>
            <a:ext cx="8085138" cy="206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C05E938E-26EC-4116-8E78-9D3E14BE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3943350"/>
            <a:ext cx="8085138" cy="207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95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노드를 갖지 않는 문서 객체를 생성하는 방법</a:t>
            </a:r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태그를 생성할 때는 코드 </a:t>
            </a:r>
            <a:r>
              <a:rPr lang="en-US" altLang="ko-KR" dirty="0"/>
              <a:t>15-37</a:t>
            </a:r>
            <a:r>
              <a:rPr lang="ko-KR" altLang="en-US" dirty="0"/>
              <a:t>처럼 </a:t>
            </a:r>
            <a:r>
              <a:rPr lang="en-US" altLang="ko-KR" dirty="0"/>
              <a:t>$ ( ) </a:t>
            </a:r>
            <a:r>
              <a:rPr lang="ko-KR" altLang="en-US" dirty="0"/>
              <a:t>메서드로 문서 객체를 생성하고 </a:t>
            </a:r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메서드로 속성을 입력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7C8504AF-80E3-4D6B-B90E-F949F52D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9775"/>
            <a:ext cx="6010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>
            <a:extLst>
              <a:ext uri="{FF2B5EF4-FFF2-40B4-BE49-F238E27FC236}">
                <a16:creationId xmlns:a16="http://schemas.microsoft.com/office/drawing/2014/main" id="{C7C34214-5884-4DF8-9C74-519EBCBB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47382"/>
            <a:ext cx="60769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2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1626AD-3941-4FED-8D18-E13B4DA1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86" y="4650015"/>
            <a:ext cx="3691668" cy="1146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D75E2-D976-49F8-BA3C-77249BFA1255}"/>
              </a:ext>
            </a:extLst>
          </p:cNvPr>
          <p:cNvSpPr txBox="1"/>
          <p:nvPr/>
        </p:nvSpPr>
        <p:spPr>
          <a:xfrm>
            <a:off x="7658100" y="47679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비슷한 기능 수행</a:t>
            </a:r>
          </a:p>
        </p:txBody>
      </p:sp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에는 문서 객체에 문서 객체를 추가하는 메서드가 여덟 개</a:t>
            </a:r>
          </a:p>
          <a:p>
            <a:r>
              <a:rPr lang="ko-KR" altLang="en-US" dirty="0"/>
              <a:t>여덟 개의 메서드는 크게 두 가지 형태로 나눌 수 있음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3AF49-16AB-4131-B771-8C6BE85B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29000"/>
            <a:ext cx="5954712" cy="15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287CC4-4EEE-4AAE-A299-09B39E32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695700"/>
            <a:ext cx="2076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9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  <a:r>
              <a:rPr lang="en-US" altLang="ko-KR" dirty="0"/>
              <a:t>(1)</a:t>
            </a:r>
            <a:r>
              <a:rPr lang="ko-KR" altLang="en-US" dirty="0"/>
              <a:t>과 반대의 순서로 문서 객체를 추가하는 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38B27BD4-59BF-46F1-A380-045FD2301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895600"/>
            <a:ext cx="697367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>
            <a:extLst>
              <a:ext uri="{FF2B5EF4-FFF2-40B4-BE49-F238E27FC236}">
                <a16:creationId xmlns:a16="http://schemas.microsoft.com/office/drawing/2014/main" id="{677BC2AE-4748-4D5D-8C74-1AE66C8CE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4953000"/>
            <a:ext cx="6410325" cy="107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30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형태는 코드 </a:t>
            </a:r>
            <a:r>
              <a:rPr lang="en-US" altLang="ko-KR" dirty="0"/>
              <a:t>15-40</a:t>
            </a:r>
            <a:r>
              <a:rPr lang="ko-KR" altLang="en-US" dirty="0"/>
              <a:t>처럼 여러 개의 문서 객체를 한꺼번에 입력할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4CD712-EB06-43EC-BFA9-12382C20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943225"/>
            <a:ext cx="7594600" cy="31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0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번째 형태는 코드 </a:t>
            </a:r>
            <a:r>
              <a:rPr lang="en-US" altLang="ko-KR" dirty="0"/>
              <a:t>15-42</a:t>
            </a:r>
            <a:r>
              <a:rPr lang="ko-KR" altLang="en-US" dirty="0"/>
              <a:t>처럼 </a:t>
            </a:r>
            <a:r>
              <a:rPr lang="en-US" altLang="ko-KR" dirty="0"/>
              <a:t>append ( ) </a:t>
            </a:r>
            <a:r>
              <a:rPr lang="ko-KR" altLang="en-US" dirty="0"/>
              <a:t>메서드의 매개변수에 </a:t>
            </a:r>
            <a:r>
              <a:rPr lang="en-US" altLang="ko-KR" dirty="0"/>
              <a:t>index </a:t>
            </a:r>
            <a:r>
              <a:rPr lang="ko-KR" altLang="en-US" dirty="0"/>
              <a:t>매개변수를 갖는 함수를 </a:t>
            </a:r>
            <a:r>
              <a:rPr lang="ko-KR" altLang="en-US" dirty="0" err="1"/>
              <a:t>넣어줌</a:t>
            </a:r>
            <a:endParaRPr lang="ko-KR" altLang="en-US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div </a:t>
            </a:r>
            <a:r>
              <a:rPr lang="ko-KR" altLang="en-US" dirty="0"/>
              <a:t>태그에 다른 내용을 쉽게 입력하려고 배열을 선언</a:t>
            </a:r>
          </a:p>
          <a:p>
            <a:endParaRPr lang="ko-KR" altLang="en-US" dirty="0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0D501DA0-BC72-45F2-8BA7-D5D6BA0C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9" y="3266104"/>
            <a:ext cx="5103812" cy="294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37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9D2C33D8-5E43-4647-8C99-D896BB6A3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62087"/>
            <a:ext cx="8686800" cy="5715000"/>
          </a:xfrm>
        </p:spPr>
        <p:txBody>
          <a:bodyPr/>
          <a:lstStyle/>
          <a:p>
            <a:r>
              <a:rPr lang="ko-KR" altLang="en-US" dirty="0"/>
              <a:t>배열을 사용한 문서 객체 생성과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AF7B7A7F-BA35-4AF2-A8AF-90B51AB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pic>
        <p:nvPicPr>
          <p:cNvPr id="37892" name="그림 2">
            <a:extLst>
              <a:ext uri="{FF2B5EF4-FFF2-40B4-BE49-F238E27FC236}">
                <a16:creationId xmlns:a16="http://schemas.microsoft.com/office/drawing/2014/main" id="{1E0D9BC0-D7F2-430C-8C27-C16C9410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2503486"/>
            <a:ext cx="5934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그림 3">
            <a:extLst>
              <a:ext uri="{FF2B5EF4-FFF2-40B4-BE49-F238E27FC236}">
                <a16:creationId xmlns:a16="http://schemas.microsoft.com/office/drawing/2014/main" id="{D09E11B2-852C-498C-AFDF-480B9AC1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665414"/>
            <a:ext cx="33718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E244F680-4F6D-4E82-AA6F-DF9627271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7900" y="1266824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이동</a:t>
            </a:r>
            <a:endParaRPr lang="en-US" altLang="ko-KR" dirty="0"/>
          </a:p>
          <a:p>
            <a:pPr lvl="1"/>
            <a:r>
              <a:rPr lang="ko-KR" altLang="en-US" dirty="0"/>
              <a:t>기존 문서 객체를 선택하고 문서 객체 삽입 메서드를 사용하면 문서 객체를 쉽게 다른 곳으로 이동시킬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시간에 따라 이미지의 순서를 지속적으로 변경하는 간단한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C04D5A42-EF67-4A11-9CA2-CCB518E7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이동</a:t>
            </a:r>
          </a:p>
        </p:txBody>
      </p:sp>
      <p:pic>
        <p:nvPicPr>
          <p:cNvPr id="38916" name="그림 1">
            <a:extLst>
              <a:ext uri="{FF2B5EF4-FFF2-40B4-BE49-F238E27FC236}">
                <a16:creationId xmlns:a16="http://schemas.microsoft.com/office/drawing/2014/main" id="{029AAF87-D349-4BEF-8A5F-9C5C1505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1" y="4124324"/>
            <a:ext cx="6105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5E7F0EBC-DC60-4F28-96CC-0021D35CEC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5200" y="1363663"/>
            <a:ext cx="8686800" cy="5715000"/>
          </a:xfrm>
        </p:spPr>
        <p:txBody>
          <a:bodyPr/>
          <a:lstStyle/>
          <a:p>
            <a:r>
              <a:rPr lang="ko-KR" altLang="en-US"/>
              <a:t>문서 객체 이동</a:t>
            </a:r>
            <a:endParaRPr lang="en-US" altLang="ko-KR"/>
          </a:p>
          <a:p>
            <a:pPr lvl="1"/>
            <a:r>
              <a:rPr lang="en-US" altLang="ko-KR"/>
              <a:t>appendTo( ) </a:t>
            </a:r>
            <a:r>
              <a:rPr lang="ko-KR" altLang="en-US"/>
              <a:t>메서드를 사용한 문서 객체의 이동</a:t>
            </a:r>
            <a:endParaRPr lang="en-US" altLang="ko-KR"/>
          </a:p>
          <a:p>
            <a:pPr lvl="1"/>
            <a:r>
              <a:rPr lang="ko-KR" altLang="en-US"/>
              <a:t>지속적인 이미지 순서 변경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439CAAA8-5D38-4C83-8D78-D2329667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이동</a:t>
            </a:r>
          </a:p>
        </p:txBody>
      </p:sp>
      <p:pic>
        <p:nvPicPr>
          <p:cNvPr id="39940" name="그림 2">
            <a:extLst>
              <a:ext uri="{FF2B5EF4-FFF2-40B4-BE49-F238E27FC236}">
                <a16:creationId xmlns:a16="http://schemas.microsoft.com/office/drawing/2014/main" id="{9D469B08-7482-40C7-9DC4-BC0F8755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587"/>
            <a:ext cx="6000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그림 3">
            <a:extLst>
              <a:ext uri="{FF2B5EF4-FFF2-40B4-BE49-F238E27FC236}">
                <a16:creationId xmlns:a16="http://schemas.microsoft.com/office/drawing/2014/main" id="{C4BEA2C5-FA58-4B3E-A403-5ADB0FE9B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121024"/>
            <a:ext cx="5546725" cy="266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F3FD188B-9DAC-4050-8AB6-161549823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314450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이동</a:t>
            </a:r>
            <a:endParaRPr lang="en-US" altLang="ko-KR" dirty="0"/>
          </a:p>
          <a:p>
            <a:pPr lvl="1"/>
            <a:r>
              <a:rPr lang="ko-KR" altLang="en-US" dirty="0"/>
              <a:t>문서 객체를 생성하지 않고 기존의 문서 객체를 선택하고 문서 객체 삽입 메서드를 사용하면 문서 객체가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52328E24-CCB0-4D19-A7AC-0F7112B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복제</a:t>
            </a:r>
          </a:p>
        </p:txBody>
      </p:sp>
      <p:pic>
        <p:nvPicPr>
          <p:cNvPr id="40964" name="그림 1">
            <a:extLst>
              <a:ext uri="{FF2B5EF4-FFF2-40B4-BE49-F238E27FC236}">
                <a16:creationId xmlns:a16="http://schemas.microsoft.com/office/drawing/2014/main" id="{EA5AE039-DDBD-4BB0-B1CE-1932CF59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844800"/>
            <a:ext cx="6057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A5EF9151-A48B-4FB1-A143-1124EE351A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300" y="13128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이동</a:t>
            </a:r>
            <a:endParaRPr lang="en-US" altLang="ko-KR" dirty="0"/>
          </a:p>
          <a:p>
            <a:pPr lvl="1"/>
            <a:r>
              <a:rPr lang="ko-KR" altLang="en-US" dirty="0"/>
              <a:t>문서 객체를 복제해서 추가하고 싶을 때는 표 </a:t>
            </a:r>
            <a:r>
              <a:rPr lang="en-US" altLang="ko-KR" dirty="0"/>
              <a:t>15-11</a:t>
            </a:r>
            <a:r>
              <a:rPr lang="ko-KR" altLang="en-US" dirty="0"/>
              <a:t>의 메서드를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7070C955-1C32-46E7-92FF-97639BE2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복제</a:t>
            </a:r>
          </a:p>
        </p:txBody>
      </p:sp>
      <p:pic>
        <p:nvPicPr>
          <p:cNvPr id="41988" name="그림 2">
            <a:extLst>
              <a:ext uri="{FF2B5EF4-FFF2-40B4-BE49-F238E27FC236}">
                <a16:creationId xmlns:a16="http://schemas.microsoft.com/office/drawing/2014/main" id="{F5BC360C-59A8-4230-9823-8A0161D47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857500"/>
            <a:ext cx="6000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>
            <a:extLst>
              <a:ext uri="{FF2B5EF4-FFF2-40B4-BE49-F238E27FC236}">
                <a16:creationId xmlns:a16="http://schemas.microsoft.com/office/drawing/2014/main" id="{C94523E8-252F-426F-A25F-19FEED0314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2600" y="931863"/>
            <a:ext cx="8686800" cy="5715000"/>
          </a:xfrm>
        </p:spPr>
        <p:txBody>
          <a:bodyPr/>
          <a:lstStyle/>
          <a:p>
            <a:r>
              <a:rPr lang="ko-KR" altLang="en-US"/>
              <a:t>문서 객체 이동</a:t>
            </a:r>
            <a:endParaRPr lang="en-US" altLang="ko-KR"/>
          </a:p>
          <a:p>
            <a:pPr lvl="1"/>
            <a:r>
              <a:rPr lang="en-US" altLang="ko-KR"/>
              <a:t>jQuery</a:t>
            </a:r>
            <a:r>
              <a:rPr lang="ko-KR" altLang="en-US"/>
              <a:t>의 </a:t>
            </a:r>
            <a:r>
              <a:rPr lang="en-US" altLang="ko-KR"/>
              <a:t>clone ( ) </a:t>
            </a:r>
            <a:r>
              <a:rPr lang="ko-KR" altLang="en-US"/>
              <a:t>메서드를 사용하면 쉽게 문서 객체를 복제 가능</a:t>
            </a:r>
            <a:endParaRPr lang="en-US" altLang="ko-KR"/>
          </a:p>
          <a:p>
            <a:pPr lvl="1"/>
            <a:r>
              <a:rPr lang="en-US" altLang="ko-KR"/>
              <a:t>clone ( ) </a:t>
            </a:r>
            <a:r>
              <a:rPr lang="ko-KR" altLang="en-US"/>
              <a:t>메서드는 다음 형태로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85DF07C1-F90D-4F25-BF36-B0A5E3A2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15.16 </a:t>
            </a:r>
            <a:r>
              <a:rPr lang="ko-KR" altLang="en-US"/>
              <a:t>문서 객체 복제</a:t>
            </a:r>
          </a:p>
        </p:txBody>
      </p:sp>
      <p:pic>
        <p:nvPicPr>
          <p:cNvPr id="43012" name="그림 3">
            <a:extLst>
              <a:ext uri="{FF2B5EF4-FFF2-40B4-BE49-F238E27FC236}">
                <a16:creationId xmlns:a16="http://schemas.microsoft.com/office/drawing/2014/main" id="{77E75FF0-F859-4B06-885F-7B330866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4953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그림 1">
            <a:extLst>
              <a:ext uri="{FF2B5EF4-FFF2-40B4-BE49-F238E27FC236}">
                <a16:creationId xmlns:a16="http://schemas.microsoft.com/office/drawing/2014/main" id="{11AB7F6D-C923-4D6B-9F50-BA01749C7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4149726"/>
            <a:ext cx="60007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11AAE-A87E-49CE-9D62-1645C7F0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-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BE502-550B-49DC-81B9-C4C8C2DE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메서드의 가장 기본적인 형태</a:t>
            </a:r>
            <a:endParaRPr lang="en-US" altLang="ko-KR" dirty="0"/>
          </a:p>
          <a:p>
            <a:r>
              <a:rPr lang="ko-KR" altLang="en-US" dirty="0"/>
              <a:t>선택자는 </a:t>
            </a:r>
            <a:r>
              <a:rPr lang="en-US" altLang="ko-KR" dirty="0"/>
              <a:t>jQuery</a:t>
            </a:r>
            <a:r>
              <a:rPr lang="ko-KR" altLang="en-US" dirty="0"/>
              <a:t>에서 가장 중요한 역할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679EF-A29E-48C8-8000-CFB4FAFB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019425"/>
            <a:ext cx="7879296" cy="20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73DE-5426-4577-9676-AB73F6D5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673CD-EC0F-41A1-AE0A-95C32BEC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 및 속성 추가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776B2E01-2E23-4100-B00B-794A674C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467769"/>
            <a:ext cx="59912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4F918F-7147-48FC-B99A-626B5E81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4010025"/>
            <a:ext cx="5943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8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7B977-D19F-4212-AA02-FA4C1B5C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BA79-6043-4A42-8BA2-3F0C85A2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$.extend ( ) </a:t>
            </a:r>
            <a:r>
              <a:rPr lang="ko-KR" altLang="en-US" dirty="0"/>
              <a:t>메서드 </a:t>
            </a:r>
            <a:endParaRPr lang="en-US" altLang="ko-KR" dirty="0"/>
          </a:p>
          <a:p>
            <a:pPr lvl="1"/>
            <a:r>
              <a:rPr lang="ko-KR" altLang="en-US" dirty="0"/>
              <a:t>많은 수의 속성을 추가할 때 매우 귀찮고 코드가 지저분해 지는 것을 해결하고자 만들어진 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D1DE576D-4FE3-4E01-B6AD-AC7097A0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01219"/>
            <a:ext cx="9661094" cy="9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FE292-DBC8-4E6E-AF0C-E14E0C14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충돌 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F1ECC-8481-44B7-8925-0B5A7E1D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이외에도 여러 자바스크립트 프레임워크가 있음</a:t>
            </a:r>
            <a:endParaRPr lang="en-US" altLang="ko-KR" dirty="0"/>
          </a:p>
          <a:p>
            <a:r>
              <a:rPr lang="ko-KR" altLang="en-US" dirty="0"/>
              <a:t>여러 플러그인을 함께 사용할 때는 플러그인 간의 충돌이 발생할 수 있음</a:t>
            </a:r>
            <a:endParaRPr lang="en-US" altLang="ko-KR" dirty="0"/>
          </a:p>
          <a:p>
            <a:r>
              <a:rPr lang="ko-KR" altLang="en-US" dirty="0"/>
              <a:t>지금까지 식별자 </a:t>
            </a:r>
            <a:r>
              <a:rPr lang="en-US" altLang="ko-KR" dirty="0"/>
              <a:t>$</a:t>
            </a:r>
            <a:r>
              <a:rPr lang="ko-KR" altLang="en-US" dirty="0"/>
              <a:t>를 많이 사용 </a:t>
            </a:r>
            <a:r>
              <a:rPr lang="en-US" altLang="ko-KR" dirty="0">
                <a:sym typeface="Wingdings" panose="05000000000000000000" pitchFamily="2" charset="2"/>
              </a:rPr>
              <a:t> jQuery </a:t>
            </a:r>
            <a:r>
              <a:rPr lang="ko-KR" altLang="en-US" dirty="0">
                <a:sym typeface="Wingdings" panose="05000000000000000000" pitchFamily="2" charset="2"/>
              </a:rPr>
              <a:t>프레임워크와 </a:t>
            </a:r>
            <a:r>
              <a:rPr lang="en-US" altLang="ko-KR" dirty="0">
                <a:sym typeface="Wingdings" panose="05000000000000000000" pitchFamily="2" charset="2"/>
              </a:rPr>
              <a:t>Prototype </a:t>
            </a:r>
            <a:r>
              <a:rPr lang="ko-KR" altLang="en-US" dirty="0">
                <a:sym typeface="Wingdings" panose="05000000000000000000" pitchFamily="2" charset="2"/>
              </a:rPr>
              <a:t>프레임워크를 함께 사용하면 </a:t>
            </a:r>
            <a:r>
              <a:rPr lang="ko-KR" altLang="en-US" dirty="0" err="1">
                <a:sym typeface="Wingdings" panose="05000000000000000000" pitchFamily="2" charset="2"/>
              </a:rPr>
              <a:t>프레임워크간의</a:t>
            </a:r>
            <a:r>
              <a:rPr lang="ko-KR" altLang="en-US" dirty="0">
                <a:sym typeface="Wingdings" panose="05000000000000000000" pitchFamily="2" charset="2"/>
              </a:rPr>
              <a:t> 충돌이 발생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충돌을 방지할 때 사용하는 메서드는 </a:t>
            </a:r>
            <a:r>
              <a:rPr lang="en-US" altLang="ko-KR" dirty="0"/>
              <a:t>$.</a:t>
            </a:r>
            <a:r>
              <a:rPr lang="en-US" altLang="ko-KR" dirty="0" err="1"/>
              <a:t>noConflict</a:t>
            </a:r>
            <a:r>
              <a:rPr lang="en-US" altLang="ko-KR" dirty="0"/>
              <a:t> ( ) </a:t>
            </a:r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en-US" altLang="ko-KR" dirty="0"/>
              <a:t>$.</a:t>
            </a:r>
            <a:r>
              <a:rPr lang="en-US" altLang="ko-KR" dirty="0" err="1"/>
              <a:t>noConflict</a:t>
            </a:r>
            <a:r>
              <a:rPr lang="en-US" altLang="ko-KR" dirty="0"/>
              <a:t> ( ) </a:t>
            </a:r>
            <a:r>
              <a:rPr lang="ko-KR" altLang="en-US" dirty="0"/>
              <a:t>메서드를 사용하고 나면 더 이상 </a:t>
            </a:r>
            <a:r>
              <a:rPr lang="en-US" altLang="ko-KR" dirty="0"/>
              <a:t>jQuery</a:t>
            </a:r>
            <a:r>
              <a:rPr lang="ko-KR" altLang="en-US" dirty="0"/>
              <a:t>의 식별자 </a:t>
            </a:r>
            <a:r>
              <a:rPr lang="en-US" altLang="ko-KR" dirty="0"/>
              <a:t>$</a:t>
            </a:r>
            <a:r>
              <a:rPr lang="ko-KR" altLang="en-US" dirty="0"/>
              <a:t>를 사용할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01269A74-D4CE-4695-9C63-ED96CFF6F3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800" y="1439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두 가지 형태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106F67DE-DC07-4154-89BE-44B513FE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0BDF7F69-7C78-447C-9CA2-F867407E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51100"/>
            <a:ext cx="60579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2">
            <a:extLst>
              <a:ext uri="{FF2B5EF4-FFF2-40B4-BE49-F238E27FC236}">
                <a16:creationId xmlns:a16="http://schemas.microsoft.com/office/drawing/2014/main" id="{BBA436C6-2B9F-4AF2-900F-32652B80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5234781"/>
            <a:ext cx="2209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7105BB13-0E38-44A0-9D31-6A0806E493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100" y="14144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24CBCE78-89AC-4B68-89C1-FDDF9F86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10244" name="그림 3">
            <a:extLst>
              <a:ext uri="{FF2B5EF4-FFF2-40B4-BE49-F238E27FC236}">
                <a16:creationId xmlns:a16="http://schemas.microsoft.com/office/drawing/2014/main" id="{2952E600-B58D-4A3F-9992-1E7B5AB7F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1" y="2347912"/>
            <a:ext cx="61817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4">
            <a:extLst>
              <a:ext uri="{FF2B5EF4-FFF2-40B4-BE49-F238E27FC236}">
                <a16:creationId xmlns:a16="http://schemas.microsoft.com/office/drawing/2014/main" id="{667E31C2-F6F4-480D-BBD5-39F9E2EFE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4521200"/>
            <a:ext cx="60674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805</Words>
  <Application>Microsoft Office PowerPoint</Application>
  <PresentationFormat>와이드스크린</PresentationFormat>
  <Paragraphs>179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Wingdings</vt:lpstr>
      <vt:lpstr>Office 테마</vt:lpstr>
      <vt:lpstr>웹 기술 활용</vt:lpstr>
      <vt:lpstr>jQuery 문장의 구조</vt:lpstr>
      <vt:lpstr>일반적인 구조</vt:lpstr>
      <vt:lpstr>선택자-기본 선택자</vt:lpstr>
      <vt:lpstr>객체 확장</vt:lpstr>
      <vt:lpstr>객체 확장</vt:lpstr>
      <vt:lpstr>jQuery 충돌 방지</vt:lpstr>
      <vt:lpstr>기본 필터 메서드</vt:lpstr>
      <vt:lpstr>기본 필터 메서드</vt:lpstr>
      <vt:lpstr>기본 필터 메서드</vt:lpstr>
      <vt:lpstr>문서 객체 탐색 종료</vt:lpstr>
      <vt:lpstr>특정 위치의 문서 객체 선택</vt:lpstr>
      <vt:lpstr>문서 객체 추가 선택</vt:lpstr>
      <vt:lpstr>문서 객체의 특징 판별</vt:lpstr>
      <vt:lpstr>문서 객체 클래스 속성 추가</vt:lpstr>
      <vt:lpstr>문서 객체 클래스 속성 추가</vt:lpstr>
      <vt:lpstr>문서 객체의 클래스 속성 제거</vt:lpstr>
      <vt:lpstr>문서 객체의 클래스 속성 검사</vt:lpstr>
      <vt:lpstr>문서 객체의 속성 추가</vt:lpstr>
      <vt:lpstr>문서 객체의 속성 제거</vt:lpstr>
      <vt:lpstr>문서 객체의 스타일 검사</vt:lpstr>
      <vt:lpstr>문서 객체의 스타일 추가</vt:lpstr>
      <vt:lpstr>문서 객체의 내부 검사</vt:lpstr>
      <vt:lpstr>문서객체의 내부 추가</vt:lpstr>
      <vt:lpstr>문서 객체 제거</vt:lpstr>
      <vt:lpstr>문서 객체 생성</vt:lpstr>
      <vt:lpstr>문서 객체 생성</vt:lpstr>
      <vt:lpstr>문서 객체 생성</vt:lpstr>
      <vt:lpstr>문서 객체 생성</vt:lpstr>
      <vt:lpstr>문서 객체 삽입</vt:lpstr>
      <vt:lpstr>문서 객체 삽입</vt:lpstr>
      <vt:lpstr>문서 객체 삽입</vt:lpstr>
      <vt:lpstr>문서 객체 삽입</vt:lpstr>
      <vt:lpstr>문서 객체 삽입</vt:lpstr>
      <vt:lpstr>문서 객체 이동</vt:lpstr>
      <vt:lpstr>문서 객체 이동</vt:lpstr>
      <vt:lpstr>문서 객체 복제</vt:lpstr>
      <vt:lpstr>문서 객체 복제</vt:lpstr>
      <vt:lpstr>15.16 문서 객체 복제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유상현</cp:lastModifiedBy>
  <cp:revision>24</cp:revision>
  <dcterms:created xsi:type="dcterms:W3CDTF">2019-03-01T02:15:21Z</dcterms:created>
  <dcterms:modified xsi:type="dcterms:W3CDTF">2019-11-12T01:26:21Z</dcterms:modified>
</cp:coreProperties>
</file>