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0"/>
  </p:notesMasterIdLst>
  <p:sldIdLst>
    <p:sldId id="256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641" r:id="rId13"/>
    <p:sldId id="642" r:id="rId14"/>
    <p:sldId id="644" r:id="rId15"/>
    <p:sldId id="643" r:id="rId16"/>
    <p:sldId id="645" r:id="rId17"/>
    <p:sldId id="646" r:id="rId18"/>
    <p:sldId id="647" r:id="rId19"/>
    <p:sldId id="648" r:id="rId20"/>
    <p:sldId id="649" r:id="rId21"/>
    <p:sldId id="650" r:id="rId22"/>
    <p:sldId id="651" r:id="rId23"/>
    <p:sldId id="652" r:id="rId24"/>
    <p:sldId id="653" r:id="rId25"/>
    <p:sldId id="654" r:id="rId26"/>
    <p:sldId id="655" r:id="rId27"/>
    <p:sldId id="656" r:id="rId28"/>
    <p:sldId id="657" r:id="rId29"/>
    <p:sldId id="658" r:id="rId30"/>
    <p:sldId id="659" r:id="rId31"/>
    <p:sldId id="660" r:id="rId32"/>
    <p:sldId id="661" r:id="rId33"/>
    <p:sldId id="662" r:id="rId34"/>
    <p:sldId id="593" r:id="rId35"/>
    <p:sldId id="594" r:id="rId36"/>
    <p:sldId id="595" r:id="rId37"/>
    <p:sldId id="596" r:id="rId38"/>
    <p:sldId id="597" r:id="rId39"/>
    <p:sldId id="598" r:id="rId40"/>
    <p:sldId id="599" r:id="rId41"/>
    <p:sldId id="666" r:id="rId42"/>
    <p:sldId id="667" r:id="rId43"/>
    <p:sldId id="668" r:id="rId44"/>
    <p:sldId id="669" r:id="rId45"/>
    <p:sldId id="670" r:id="rId46"/>
    <p:sldId id="671" r:id="rId47"/>
    <p:sldId id="672" r:id="rId48"/>
    <p:sldId id="673" r:id="rId49"/>
    <p:sldId id="674" r:id="rId50"/>
    <p:sldId id="675" r:id="rId51"/>
    <p:sldId id="676" r:id="rId52"/>
    <p:sldId id="677" r:id="rId53"/>
    <p:sldId id="678" r:id="rId54"/>
    <p:sldId id="679" r:id="rId55"/>
    <p:sldId id="680" r:id="rId56"/>
    <p:sldId id="681" r:id="rId57"/>
    <p:sldId id="682" r:id="rId58"/>
    <p:sldId id="683" r:id="rId59"/>
    <p:sldId id="684" r:id="rId60"/>
    <p:sldId id="621" r:id="rId61"/>
    <p:sldId id="622" r:id="rId62"/>
    <p:sldId id="623" r:id="rId63"/>
    <p:sldId id="624" r:id="rId64"/>
    <p:sldId id="625" r:id="rId65"/>
    <p:sldId id="626" r:id="rId66"/>
    <p:sldId id="257" r:id="rId67"/>
    <p:sldId id="258" r:id="rId68"/>
    <p:sldId id="259" r:id="rId69"/>
    <p:sldId id="266" r:id="rId70"/>
    <p:sldId id="260" r:id="rId71"/>
    <p:sldId id="267" r:id="rId72"/>
    <p:sldId id="261" r:id="rId73"/>
    <p:sldId id="262" r:id="rId74"/>
    <p:sldId id="263" r:id="rId75"/>
    <p:sldId id="264" r:id="rId76"/>
    <p:sldId id="265" r:id="rId77"/>
    <p:sldId id="268" r:id="rId78"/>
    <p:sldId id="271" r:id="rId79"/>
    <p:sldId id="272" r:id="rId80"/>
    <p:sldId id="269" r:id="rId81"/>
    <p:sldId id="299" r:id="rId82"/>
    <p:sldId id="270" r:id="rId83"/>
    <p:sldId id="273" r:id="rId84"/>
    <p:sldId id="274" r:id="rId85"/>
    <p:sldId id="275" r:id="rId86"/>
    <p:sldId id="276" r:id="rId87"/>
    <p:sldId id="277" r:id="rId88"/>
    <p:sldId id="278" r:id="rId89"/>
    <p:sldId id="279" r:id="rId90"/>
    <p:sldId id="280" r:id="rId91"/>
    <p:sldId id="281" r:id="rId92"/>
    <p:sldId id="282" r:id="rId93"/>
    <p:sldId id="283" r:id="rId94"/>
    <p:sldId id="685" r:id="rId95"/>
    <p:sldId id="686" r:id="rId96"/>
    <p:sldId id="687" r:id="rId97"/>
    <p:sldId id="688" r:id="rId98"/>
    <p:sldId id="689" r:id="rId99"/>
    <p:sldId id="690" r:id="rId100"/>
    <p:sldId id="691" r:id="rId101"/>
    <p:sldId id="692" r:id="rId102"/>
    <p:sldId id="693" r:id="rId103"/>
    <p:sldId id="694" r:id="rId104"/>
    <p:sldId id="695" r:id="rId105"/>
    <p:sldId id="696" r:id="rId106"/>
    <p:sldId id="697" r:id="rId107"/>
    <p:sldId id="604" r:id="rId108"/>
    <p:sldId id="606" r:id="rId109"/>
    <p:sldId id="607" r:id="rId110"/>
    <p:sldId id="608" r:id="rId111"/>
    <p:sldId id="609" r:id="rId112"/>
    <p:sldId id="610" r:id="rId113"/>
    <p:sldId id="611" r:id="rId114"/>
    <p:sldId id="612" r:id="rId115"/>
    <p:sldId id="613" r:id="rId116"/>
    <p:sldId id="614" r:id="rId117"/>
    <p:sldId id="615" r:id="rId118"/>
    <p:sldId id="616" r:id="rId119"/>
    <p:sldId id="617" r:id="rId120"/>
    <p:sldId id="618" r:id="rId121"/>
    <p:sldId id="619" r:id="rId122"/>
    <p:sldId id="620" r:id="rId123"/>
    <p:sldId id="640" r:id="rId124"/>
    <p:sldId id="698" r:id="rId125"/>
    <p:sldId id="699" r:id="rId126"/>
    <p:sldId id="700" r:id="rId127"/>
    <p:sldId id="701" r:id="rId128"/>
    <p:sldId id="702" r:id="rId129"/>
    <p:sldId id="703" r:id="rId130"/>
    <p:sldId id="704" r:id="rId131"/>
    <p:sldId id="600" r:id="rId132"/>
    <p:sldId id="601" r:id="rId133"/>
    <p:sldId id="602" r:id="rId134"/>
    <p:sldId id="603" r:id="rId135"/>
    <p:sldId id="705" r:id="rId136"/>
    <p:sldId id="605" r:id="rId137"/>
    <p:sldId id="627" r:id="rId138"/>
    <p:sldId id="628" r:id="rId1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5D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1FB85B-766D-4D72-855F-009C3B1623BF}" v="22" dt="2019-12-13T03:18:42.7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0" y="-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notesMaster" Target="notesMasters/notesMaster1.xml"/><Relationship Id="rId145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presProps" Target="presProps.xml"/><Relationship Id="rId146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유상현" userId="3fcbdcfa-8d11-4da3-bb32-ba628d89dc7a" providerId="ADAL" clId="{811FB85B-766D-4D72-855F-009C3B1623BF}"/>
    <pc:docChg chg="addSld modSld">
      <pc:chgData name="유상현" userId="3fcbdcfa-8d11-4da3-bb32-ba628d89dc7a" providerId="ADAL" clId="{811FB85B-766D-4D72-855F-009C3B1623BF}" dt="2019-12-13T03:18:42.768" v="174"/>
      <pc:docMkLst>
        <pc:docMk/>
      </pc:docMkLst>
      <pc:sldChg chg="modSp">
        <pc:chgData name="유상현" userId="3fcbdcfa-8d11-4da3-bb32-ba628d89dc7a" providerId="ADAL" clId="{811FB85B-766D-4D72-855F-009C3B1623BF}" dt="2019-12-13T01:56:20.005" v="31"/>
        <pc:sldMkLst>
          <pc:docMk/>
          <pc:sldMk cId="4161382089" sldId="256"/>
        </pc:sldMkLst>
        <pc:spChg chg="mod">
          <ac:chgData name="유상현" userId="3fcbdcfa-8d11-4da3-bb32-ba628d89dc7a" providerId="ADAL" clId="{811FB85B-766D-4D72-855F-009C3B1623BF}" dt="2019-12-13T01:56:20.005" v="31"/>
          <ac:spMkLst>
            <pc:docMk/>
            <pc:sldMk cId="4161382089" sldId="256"/>
            <ac:spMk id="3" creationId="{8C12D3A4-A9F1-420B-ABB0-A1F9AC22DD74}"/>
          </ac:spMkLst>
        </pc:spChg>
      </pc:sldChg>
      <pc:sldChg chg="add">
        <pc:chgData name="유상현" userId="3fcbdcfa-8d11-4da3-bb32-ba628d89dc7a" providerId="ADAL" clId="{811FB85B-766D-4D72-855F-009C3B1623BF}" dt="2019-12-13T01:56:02.891" v="0"/>
        <pc:sldMkLst>
          <pc:docMk/>
          <pc:sldMk cId="986780374" sldId="300"/>
        </pc:sldMkLst>
      </pc:sldChg>
      <pc:sldChg chg="modSp add">
        <pc:chgData name="유상현" userId="3fcbdcfa-8d11-4da3-bb32-ba628d89dc7a" providerId="ADAL" clId="{811FB85B-766D-4D72-855F-009C3B1623BF}" dt="2019-12-13T03:07:16.860" v="164"/>
        <pc:sldMkLst>
          <pc:docMk/>
          <pc:sldMk cId="541211320" sldId="301"/>
        </pc:sldMkLst>
        <pc:spChg chg="mod">
          <ac:chgData name="유상현" userId="3fcbdcfa-8d11-4da3-bb32-ba628d89dc7a" providerId="ADAL" clId="{811FB85B-766D-4D72-855F-009C3B1623BF}" dt="2019-12-13T03:07:16.860" v="164"/>
          <ac:spMkLst>
            <pc:docMk/>
            <pc:sldMk cId="541211320" sldId="301"/>
            <ac:spMk id="3" creationId="{00000000-0000-0000-0000-000000000000}"/>
          </ac:spMkLst>
        </pc:spChg>
        <pc:picChg chg="mod">
          <ac:chgData name="유상현" userId="3fcbdcfa-8d11-4da3-bb32-ba628d89dc7a" providerId="ADAL" clId="{811FB85B-766D-4D72-855F-009C3B1623BF}" dt="2019-12-13T03:06:37.801" v="37" actId="1076"/>
          <ac:picMkLst>
            <pc:docMk/>
            <pc:sldMk cId="541211320" sldId="301"/>
            <ac:picMk id="5" creationId="{00000000-0000-0000-0000-000000000000}"/>
          </ac:picMkLst>
        </pc:picChg>
        <pc:picChg chg="mod">
          <ac:chgData name="유상현" userId="3fcbdcfa-8d11-4da3-bb32-ba628d89dc7a" providerId="ADAL" clId="{811FB85B-766D-4D72-855F-009C3B1623BF}" dt="2019-12-13T03:06:32.122" v="35" actId="1076"/>
          <ac:picMkLst>
            <pc:docMk/>
            <pc:sldMk cId="541211320" sldId="301"/>
            <ac:picMk id="7" creationId="{00000000-0000-0000-0000-000000000000}"/>
          </ac:picMkLst>
        </pc:picChg>
      </pc:sldChg>
      <pc:sldChg chg="modSp add">
        <pc:chgData name="유상현" userId="3fcbdcfa-8d11-4da3-bb32-ba628d89dc7a" providerId="ADAL" clId="{811FB85B-766D-4D72-855F-009C3B1623BF}" dt="2019-12-13T03:07:26.635" v="166" actId="1076"/>
        <pc:sldMkLst>
          <pc:docMk/>
          <pc:sldMk cId="3135741476" sldId="302"/>
        </pc:sldMkLst>
        <pc:spChg chg="mod">
          <ac:chgData name="유상현" userId="3fcbdcfa-8d11-4da3-bb32-ba628d89dc7a" providerId="ADAL" clId="{811FB85B-766D-4D72-855F-009C3B1623BF}" dt="2019-12-13T03:07:26.635" v="166" actId="1076"/>
          <ac:spMkLst>
            <pc:docMk/>
            <pc:sldMk cId="3135741476" sldId="302"/>
            <ac:spMk id="3" creationId="{00000000-0000-0000-0000-000000000000}"/>
          </ac:spMkLst>
        </pc:spChg>
        <pc:picChg chg="mod">
          <ac:chgData name="유상현" userId="3fcbdcfa-8d11-4da3-bb32-ba628d89dc7a" providerId="ADAL" clId="{811FB85B-766D-4D72-855F-009C3B1623BF}" dt="2019-12-13T03:07:23.405" v="165" actId="1076"/>
          <ac:picMkLst>
            <pc:docMk/>
            <pc:sldMk cId="3135741476" sldId="302"/>
            <ac:picMk id="6" creationId="{00000000-0000-0000-0000-000000000000}"/>
          </ac:picMkLst>
        </pc:picChg>
      </pc:sldChg>
      <pc:sldChg chg="modSp add">
        <pc:chgData name="유상현" userId="3fcbdcfa-8d11-4da3-bb32-ba628d89dc7a" providerId="ADAL" clId="{811FB85B-766D-4D72-855F-009C3B1623BF}" dt="2019-12-13T03:08:04.988" v="167" actId="14100"/>
        <pc:sldMkLst>
          <pc:docMk/>
          <pc:sldMk cId="1596092255" sldId="303"/>
        </pc:sldMkLst>
        <pc:spChg chg="mod">
          <ac:chgData name="유상현" userId="3fcbdcfa-8d11-4da3-bb32-ba628d89dc7a" providerId="ADAL" clId="{811FB85B-766D-4D72-855F-009C3B1623BF}" dt="2019-12-13T03:08:04.988" v="167" actId="14100"/>
          <ac:spMkLst>
            <pc:docMk/>
            <pc:sldMk cId="1596092255" sldId="303"/>
            <ac:spMk id="6" creationId="{00000000-0000-0000-0000-000000000000}"/>
          </ac:spMkLst>
        </pc:spChg>
      </pc:sldChg>
      <pc:sldChg chg="add">
        <pc:chgData name="유상현" userId="3fcbdcfa-8d11-4da3-bb32-ba628d89dc7a" providerId="ADAL" clId="{811FB85B-766D-4D72-855F-009C3B1623BF}" dt="2019-12-13T01:56:02.891" v="0"/>
        <pc:sldMkLst>
          <pc:docMk/>
          <pc:sldMk cId="3740908741" sldId="304"/>
        </pc:sldMkLst>
      </pc:sldChg>
      <pc:sldChg chg="add">
        <pc:chgData name="유상현" userId="3fcbdcfa-8d11-4da3-bb32-ba628d89dc7a" providerId="ADAL" clId="{811FB85B-766D-4D72-855F-009C3B1623BF}" dt="2019-12-13T01:56:02.891" v="0"/>
        <pc:sldMkLst>
          <pc:docMk/>
          <pc:sldMk cId="834430306" sldId="305"/>
        </pc:sldMkLst>
      </pc:sldChg>
      <pc:sldChg chg="add">
        <pc:chgData name="유상현" userId="3fcbdcfa-8d11-4da3-bb32-ba628d89dc7a" providerId="ADAL" clId="{811FB85B-766D-4D72-855F-009C3B1623BF}" dt="2019-12-13T01:56:02.891" v="0"/>
        <pc:sldMkLst>
          <pc:docMk/>
          <pc:sldMk cId="485475725" sldId="306"/>
        </pc:sldMkLst>
      </pc:sldChg>
      <pc:sldChg chg="add">
        <pc:chgData name="유상현" userId="3fcbdcfa-8d11-4da3-bb32-ba628d89dc7a" providerId="ADAL" clId="{811FB85B-766D-4D72-855F-009C3B1623BF}" dt="2019-12-13T01:56:02.891" v="0"/>
        <pc:sldMkLst>
          <pc:docMk/>
          <pc:sldMk cId="1968924834" sldId="307"/>
        </pc:sldMkLst>
      </pc:sldChg>
      <pc:sldChg chg="add">
        <pc:chgData name="유상현" userId="3fcbdcfa-8d11-4da3-bb32-ba628d89dc7a" providerId="ADAL" clId="{811FB85B-766D-4D72-855F-009C3B1623BF}" dt="2019-12-13T01:56:02.891" v="0"/>
        <pc:sldMkLst>
          <pc:docMk/>
          <pc:sldMk cId="3151644162" sldId="308"/>
        </pc:sldMkLst>
      </pc:sldChg>
      <pc:sldChg chg="add">
        <pc:chgData name="유상현" userId="3fcbdcfa-8d11-4da3-bb32-ba628d89dc7a" providerId="ADAL" clId="{811FB85B-766D-4D72-855F-009C3B1623BF}" dt="2019-12-13T01:56:02.891" v="0"/>
        <pc:sldMkLst>
          <pc:docMk/>
          <pc:sldMk cId="2890796281" sldId="309"/>
        </pc:sldMkLst>
      </pc:sldChg>
      <pc:sldChg chg="add">
        <pc:chgData name="유상현" userId="3fcbdcfa-8d11-4da3-bb32-ba628d89dc7a" providerId="ADAL" clId="{811FB85B-766D-4D72-855F-009C3B1623BF}" dt="2019-12-13T03:14:11.983" v="170"/>
        <pc:sldMkLst>
          <pc:docMk/>
          <pc:sldMk cId="0" sldId="593"/>
        </pc:sldMkLst>
      </pc:sldChg>
      <pc:sldChg chg="add">
        <pc:chgData name="유상현" userId="3fcbdcfa-8d11-4da3-bb32-ba628d89dc7a" providerId="ADAL" clId="{811FB85B-766D-4D72-855F-009C3B1623BF}" dt="2019-12-13T03:14:11.983" v="170"/>
        <pc:sldMkLst>
          <pc:docMk/>
          <pc:sldMk cId="0" sldId="594"/>
        </pc:sldMkLst>
      </pc:sldChg>
      <pc:sldChg chg="add">
        <pc:chgData name="유상현" userId="3fcbdcfa-8d11-4da3-bb32-ba628d89dc7a" providerId="ADAL" clId="{811FB85B-766D-4D72-855F-009C3B1623BF}" dt="2019-12-13T03:14:11.983" v="170"/>
        <pc:sldMkLst>
          <pc:docMk/>
          <pc:sldMk cId="0" sldId="595"/>
        </pc:sldMkLst>
      </pc:sldChg>
      <pc:sldChg chg="add">
        <pc:chgData name="유상현" userId="3fcbdcfa-8d11-4da3-bb32-ba628d89dc7a" providerId="ADAL" clId="{811FB85B-766D-4D72-855F-009C3B1623BF}" dt="2019-12-13T03:14:11.983" v="170"/>
        <pc:sldMkLst>
          <pc:docMk/>
          <pc:sldMk cId="0" sldId="596"/>
        </pc:sldMkLst>
      </pc:sldChg>
      <pc:sldChg chg="add">
        <pc:chgData name="유상현" userId="3fcbdcfa-8d11-4da3-bb32-ba628d89dc7a" providerId="ADAL" clId="{811FB85B-766D-4D72-855F-009C3B1623BF}" dt="2019-12-13T03:14:11.983" v="170"/>
        <pc:sldMkLst>
          <pc:docMk/>
          <pc:sldMk cId="0" sldId="597"/>
        </pc:sldMkLst>
      </pc:sldChg>
      <pc:sldChg chg="add">
        <pc:chgData name="유상현" userId="3fcbdcfa-8d11-4da3-bb32-ba628d89dc7a" providerId="ADAL" clId="{811FB85B-766D-4D72-855F-009C3B1623BF}" dt="2019-12-13T03:14:11.983" v="170"/>
        <pc:sldMkLst>
          <pc:docMk/>
          <pc:sldMk cId="0" sldId="598"/>
        </pc:sldMkLst>
      </pc:sldChg>
      <pc:sldChg chg="add">
        <pc:chgData name="유상현" userId="3fcbdcfa-8d11-4da3-bb32-ba628d89dc7a" providerId="ADAL" clId="{811FB85B-766D-4D72-855F-009C3B1623BF}" dt="2019-12-13T03:14:11.983" v="170"/>
        <pc:sldMkLst>
          <pc:docMk/>
          <pc:sldMk cId="0" sldId="599"/>
        </pc:sldMkLst>
      </pc:sldChg>
      <pc:sldChg chg="add">
        <pc:chgData name="유상현" userId="3fcbdcfa-8d11-4da3-bb32-ba628d89dc7a" providerId="ADAL" clId="{811FB85B-766D-4D72-855F-009C3B1623BF}" dt="2019-12-13T03:18:42.768" v="174"/>
        <pc:sldMkLst>
          <pc:docMk/>
          <pc:sldMk cId="0" sldId="600"/>
        </pc:sldMkLst>
      </pc:sldChg>
      <pc:sldChg chg="add">
        <pc:chgData name="유상현" userId="3fcbdcfa-8d11-4da3-bb32-ba628d89dc7a" providerId="ADAL" clId="{811FB85B-766D-4D72-855F-009C3B1623BF}" dt="2019-12-13T03:18:42.768" v="174"/>
        <pc:sldMkLst>
          <pc:docMk/>
          <pc:sldMk cId="0" sldId="601"/>
        </pc:sldMkLst>
      </pc:sldChg>
      <pc:sldChg chg="add">
        <pc:chgData name="유상현" userId="3fcbdcfa-8d11-4da3-bb32-ba628d89dc7a" providerId="ADAL" clId="{811FB85B-766D-4D72-855F-009C3B1623BF}" dt="2019-12-13T03:18:42.768" v="174"/>
        <pc:sldMkLst>
          <pc:docMk/>
          <pc:sldMk cId="0" sldId="602"/>
        </pc:sldMkLst>
      </pc:sldChg>
      <pc:sldChg chg="add">
        <pc:chgData name="유상현" userId="3fcbdcfa-8d11-4da3-bb32-ba628d89dc7a" providerId="ADAL" clId="{811FB85B-766D-4D72-855F-009C3B1623BF}" dt="2019-12-13T03:18:42.768" v="174"/>
        <pc:sldMkLst>
          <pc:docMk/>
          <pc:sldMk cId="0" sldId="603"/>
        </pc:sldMkLst>
      </pc:sldChg>
      <pc:sldChg chg="add">
        <pc:chgData name="유상현" userId="3fcbdcfa-8d11-4da3-bb32-ba628d89dc7a" providerId="ADAL" clId="{811FB85B-766D-4D72-855F-009C3B1623BF}" dt="2019-12-13T03:17:30.782" v="173"/>
        <pc:sldMkLst>
          <pc:docMk/>
          <pc:sldMk cId="0" sldId="604"/>
        </pc:sldMkLst>
      </pc:sldChg>
      <pc:sldChg chg="add">
        <pc:chgData name="유상현" userId="3fcbdcfa-8d11-4da3-bb32-ba628d89dc7a" providerId="ADAL" clId="{811FB85B-766D-4D72-855F-009C3B1623BF}" dt="2019-12-13T03:18:42.768" v="174"/>
        <pc:sldMkLst>
          <pc:docMk/>
          <pc:sldMk cId="0" sldId="605"/>
        </pc:sldMkLst>
      </pc:sldChg>
      <pc:sldChg chg="add">
        <pc:chgData name="유상현" userId="3fcbdcfa-8d11-4da3-bb32-ba628d89dc7a" providerId="ADAL" clId="{811FB85B-766D-4D72-855F-009C3B1623BF}" dt="2019-12-13T03:17:30.782" v="173"/>
        <pc:sldMkLst>
          <pc:docMk/>
          <pc:sldMk cId="0" sldId="606"/>
        </pc:sldMkLst>
      </pc:sldChg>
      <pc:sldChg chg="add">
        <pc:chgData name="유상현" userId="3fcbdcfa-8d11-4da3-bb32-ba628d89dc7a" providerId="ADAL" clId="{811FB85B-766D-4D72-855F-009C3B1623BF}" dt="2019-12-13T03:17:30.782" v="173"/>
        <pc:sldMkLst>
          <pc:docMk/>
          <pc:sldMk cId="0" sldId="607"/>
        </pc:sldMkLst>
      </pc:sldChg>
      <pc:sldChg chg="add">
        <pc:chgData name="유상현" userId="3fcbdcfa-8d11-4da3-bb32-ba628d89dc7a" providerId="ADAL" clId="{811FB85B-766D-4D72-855F-009C3B1623BF}" dt="2019-12-13T03:17:30.782" v="173"/>
        <pc:sldMkLst>
          <pc:docMk/>
          <pc:sldMk cId="0" sldId="608"/>
        </pc:sldMkLst>
      </pc:sldChg>
      <pc:sldChg chg="add">
        <pc:chgData name="유상현" userId="3fcbdcfa-8d11-4da3-bb32-ba628d89dc7a" providerId="ADAL" clId="{811FB85B-766D-4D72-855F-009C3B1623BF}" dt="2019-12-13T03:17:30.782" v="173"/>
        <pc:sldMkLst>
          <pc:docMk/>
          <pc:sldMk cId="0" sldId="609"/>
        </pc:sldMkLst>
      </pc:sldChg>
      <pc:sldChg chg="add">
        <pc:chgData name="유상현" userId="3fcbdcfa-8d11-4da3-bb32-ba628d89dc7a" providerId="ADAL" clId="{811FB85B-766D-4D72-855F-009C3B1623BF}" dt="2019-12-13T03:17:30.782" v="173"/>
        <pc:sldMkLst>
          <pc:docMk/>
          <pc:sldMk cId="0" sldId="610"/>
        </pc:sldMkLst>
      </pc:sldChg>
      <pc:sldChg chg="add">
        <pc:chgData name="유상현" userId="3fcbdcfa-8d11-4da3-bb32-ba628d89dc7a" providerId="ADAL" clId="{811FB85B-766D-4D72-855F-009C3B1623BF}" dt="2019-12-13T03:18:42.768" v="174"/>
        <pc:sldMkLst>
          <pc:docMk/>
          <pc:sldMk cId="0" sldId="611"/>
        </pc:sldMkLst>
      </pc:sldChg>
      <pc:sldChg chg="add">
        <pc:chgData name="유상현" userId="3fcbdcfa-8d11-4da3-bb32-ba628d89dc7a" providerId="ADAL" clId="{811FB85B-766D-4D72-855F-009C3B1623BF}" dt="2019-12-13T03:18:42.768" v="174"/>
        <pc:sldMkLst>
          <pc:docMk/>
          <pc:sldMk cId="0" sldId="612"/>
        </pc:sldMkLst>
      </pc:sldChg>
      <pc:sldChg chg="add">
        <pc:chgData name="유상현" userId="3fcbdcfa-8d11-4da3-bb32-ba628d89dc7a" providerId="ADAL" clId="{811FB85B-766D-4D72-855F-009C3B1623BF}" dt="2019-12-13T03:18:42.768" v="174"/>
        <pc:sldMkLst>
          <pc:docMk/>
          <pc:sldMk cId="0" sldId="613"/>
        </pc:sldMkLst>
      </pc:sldChg>
      <pc:sldChg chg="add">
        <pc:chgData name="유상현" userId="3fcbdcfa-8d11-4da3-bb32-ba628d89dc7a" providerId="ADAL" clId="{811FB85B-766D-4D72-855F-009C3B1623BF}" dt="2019-12-13T03:18:42.768" v="174"/>
        <pc:sldMkLst>
          <pc:docMk/>
          <pc:sldMk cId="0" sldId="614"/>
        </pc:sldMkLst>
      </pc:sldChg>
      <pc:sldChg chg="add">
        <pc:chgData name="유상현" userId="3fcbdcfa-8d11-4da3-bb32-ba628d89dc7a" providerId="ADAL" clId="{811FB85B-766D-4D72-855F-009C3B1623BF}" dt="2019-12-13T03:18:42.768" v="174"/>
        <pc:sldMkLst>
          <pc:docMk/>
          <pc:sldMk cId="0" sldId="615"/>
        </pc:sldMkLst>
      </pc:sldChg>
      <pc:sldChg chg="add">
        <pc:chgData name="유상현" userId="3fcbdcfa-8d11-4da3-bb32-ba628d89dc7a" providerId="ADAL" clId="{811FB85B-766D-4D72-855F-009C3B1623BF}" dt="2019-12-13T03:18:42.768" v="174"/>
        <pc:sldMkLst>
          <pc:docMk/>
          <pc:sldMk cId="0" sldId="616"/>
        </pc:sldMkLst>
      </pc:sldChg>
      <pc:sldChg chg="add">
        <pc:chgData name="유상현" userId="3fcbdcfa-8d11-4da3-bb32-ba628d89dc7a" providerId="ADAL" clId="{811FB85B-766D-4D72-855F-009C3B1623BF}" dt="2019-12-13T03:18:42.768" v="174"/>
        <pc:sldMkLst>
          <pc:docMk/>
          <pc:sldMk cId="0" sldId="617"/>
        </pc:sldMkLst>
      </pc:sldChg>
      <pc:sldChg chg="add">
        <pc:chgData name="유상현" userId="3fcbdcfa-8d11-4da3-bb32-ba628d89dc7a" providerId="ADAL" clId="{811FB85B-766D-4D72-855F-009C3B1623BF}" dt="2019-12-13T03:18:42.768" v="174"/>
        <pc:sldMkLst>
          <pc:docMk/>
          <pc:sldMk cId="0" sldId="618"/>
        </pc:sldMkLst>
      </pc:sldChg>
      <pc:sldChg chg="add">
        <pc:chgData name="유상현" userId="3fcbdcfa-8d11-4da3-bb32-ba628d89dc7a" providerId="ADAL" clId="{811FB85B-766D-4D72-855F-009C3B1623BF}" dt="2019-12-13T03:18:42.768" v="174"/>
        <pc:sldMkLst>
          <pc:docMk/>
          <pc:sldMk cId="0" sldId="619"/>
        </pc:sldMkLst>
      </pc:sldChg>
      <pc:sldChg chg="add">
        <pc:chgData name="유상현" userId="3fcbdcfa-8d11-4da3-bb32-ba628d89dc7a" providerId="ADAL" clId="{811FB85B-766D-4D72-855F-009C3B1623BF}" dt="2019-12-13T03:18:42.768" v="174"/>
        <pc:sldMkLst>
          <pc:docMk/>
          <pc:sldMk cId="0" sldId="620"/>
        </pc:sldMkLst>
      </pc:sldChg>
      <pc:sldChg chg="add">
        <pc:chgData name="유상현" userId="3fcbdcfa-8d11-4da3-bb32-ba628d89dc7a" providerId="ADAL" clId="{811FB85B-766D-4D72-855F-009C3B1623BF}" dt="2019-12-13T03:14:11.983" v="170"/>
        <pc:sldMkLst>
          <pc:docMk/>
          <pc:sldMk cId="0" sldId="621"/>
        </pc:sldMkLst>
      </pc:sldChg>
      <pc:sldChg chg="add">
        <pc:chgData name="유상현" userId="3fcbdcfa-8d11-4da3-bb32-ba628d89dc7a" providerId="ADAL" clId="{811FB85B-766D-4D72-855F-009C3B1623BF}" dt="2019-12-13T03:14:11.983" v="170"/>
        <pc:sldMkLst>
          <pc:docMk/>
          <pc:sldMk cId="0" sldId="622"/>
        </pc:sldMkLst>
      </pc:sldChg>
      <pc:sldChg chg="add">
        <pc:chgData name="유상현" userId="3fcbdcfa-8d11-4da3-bb32-ba628d89dc7a" providerId="ADAL" clId="{811FB85B-766D-4D72-855F-009C3B1623BF}" dt="2019-12-13T03:14:11.983" v="170"/>
        <pc:sldMkLst>
          <pc:docMk/>
          <pc:sldMk cId="0" sldId="623"/>
        </pc:sldMkLst>
      </pc:sldChg>
      <pc:sldChg chg="add">
        <pc:chgData name="유상현" userId="3fcbdcfa-8d11-4da3-bb32-ba628d89dc7a" providerId="ADAL" clId="{811FB85B-766D-4D72-855F-009C3B1623BF}" dt="2019-12-13T03:14:11.983" v="170"/>
        <pc:sldMkLst>
          <pc:docMk/>
          <pc:sldMk cId="0" sldId="624"/>
        </pc:sldMkLst>
      </pc:sldChg>
      <pc:sldChg chg="add">
        <pc:chgData name="유상현" userId="3fcbdcfa-8d11-4da3-bb32-ba628d89dc7a" providerId="ADAL" clId="{811FB85B-766D-4D72-855F-009C3B1623BF}" dt="2019-12-13T03:14:11.983" v="170"/>
        <pc:sldMkLst>
          <pc:docMk/>
          <pc:sldMk cId="0" sldId="625"/>
        </pc:sldMkLst>
      </pc:sldChg>
      <pc:sldChg chg="add">
        <pc:chgData name="유상현" userId="3fcbdcfa-8d11-4da3-bb32-ba628d89dc7a" providerId="ADAL" clId="{811FB85B-766D-4D72-855F-009C3B1623BF}" dt="2019-12-13T03:14:41.878" v="171"/>
        <pc:sldMkLst>
          <pc:docMk/>
          <pc:sldMk cId="0" sldId="626"/>
        </pc:sldMkLst>
      </pc:sldChg>
      <pc:sldChg chg="add">
        <pc:chgData name="유상현" userId="3fcbdcfa-8d11-4da3-bb32-ba628d89dc7a" providerId="ADAL" clId="{811FB85B-766D-4D72-855F-009C3B1623BF}" dt="2019-12-13T03:18:42.768" v="174"/>
        <pc:sldMkLst>
          <pc:docMk/>
          <pc:sldMk cId="0" sldId="627"/>
        </pc:sldMkLst>
      </pc:sldChg>
      <pc:sldChg chg="add">
        <pc:chgData name="유상현" userId="3fcbdcfa-8d11-4da3-bb32-ba628d89dc7a" providerId="ADAL" clId="{811FB85B-766D-4D72-855F-009C3B1623BF}" dt="2019-12-13T03:18:42.768" v="174"/>
        <pc:sldMkLst>
          <pc:docMk/>
          <pc:sldMk cId="0" sldId="628"/>
        </pc:sldMkLst>
      </pc:sldChg>
      <pc:sldChg chg="add">
        <pc:chgData name="유상현" userId="3fcbdcfa-8d11-4da3-bb32-ba628d89dc7a" providerId="ADAL" clId="{811FB85B-766D-4D72-855F-009C3B1623BF}" dt="2019-12-13T03:18:42.768" v="174"/>
        <pc:sldMkLst>
          <pc:docMk/>
          <pc:sldMk cId="3044056161" sldId="640"/>
        </pc:sldMkLst>
      </pc:sldChg>
      <pc:sldChg chg="add">
        <pc:chgData name="유상현" userId="3fcbdcfa-8d11-4da3-bb32-ba628d89dc7a" providerId="ADAL" clId="{811FB85B-766D-4D72-855F-009C3B1623BF}" dt="2019-12-13T03:09:08.745" v="168"/>
        <pc:sldMkLst>
          <pc:docMk/>
          <pc:sldMk cId="3773591071" sldId="641"/>
        </pc:sldMkLst>
      </pc:sldChg>
      <pc:sldChg chg="add">
        <pc:chgData name="유상현" userId="3fcbdcfa-8d11-4da3-bb32-ba628d89dc7a" providerId="ADAL" clId="{811FB85B-766D-4D72-855F-009C3B1623BF}" dt="2019-12-13T03:11:03.910" v="169"/>
        <pc:sldMkLst>
          <pc:docMk/>
          <pc:sldMk cId="1588382107" sldId="642"/>
        </pc:sldMkLst>
      </pc:sldChg>
      <pc:sldChg chg="add">
        <pc:chgData name="유상현" userId="3fcbdcfa-8d11-4da3-bb32-ba628d89dc7a" providerId="ADAL" clId="{811FB85B-766D-4D72-855F-009C3B1623BF}" dt="2019-12-13T03:11:03.910" v="169"/>
        <pc:sldMkLst>
          <pc:docMk/>
          <pc:sldMk cId="139122336" sldId="643"/>
        </pc:sldMkLst>
      </pc:sldChg>
      <pc:sldChg chg="add">
        <pc:chgData name="유상현" userId="3fcbdcfa-8d11-4da3-bb32-ba628d89dc7a" providerId="ADAL" clId="{811FB85B-766D-4D72-855F-009C3B1623BF}" dt="2019-12-13T03:11:03.910" v="169"/>
        <pc:sldMkLst>
          <pc:docMk/>
          <pc:sldMk cId="1617984422" sldId="644"/>
        </pc:sldMkLst>
      </pc:sldChg>
      <pc:sldChg chg="add">
        <pc:chgData name="유상현" userId="3fcbdcfa-8d11-4da3-bb32-ba628d89dc7a" providerId="ADAL" clId="{811FB85B-766D-4D72-855F-009C3B1623BF}" dt="2019-12-13T03:11:03.910" v="169"/>
        <pc:sldMkLst>
          <pc:docMk/>
          <pc:sldMk cId="901201845" sldId="645"/>
        </pc:sldMkLst>
      </pc:sldChg>
      <pc:sldChg chg="add">
        <pc:chgData name="유상현" userId="3fcbdcfa-8d11-4da3-bb32-ba628d89dc7a" providerId="ADAL" clId="{811FB85B-766D-4D72-855F-009C3B1623BF}" dt="2019-12-13T03:11:03.910" v="169"/>
        <pc:sldMkLst>
          <pc:docMk/>
          <pc:sldMk cId="1720696723" sldId="646"/>
        </pc:sldMkLst>
      </pc:sldChg>
      <pc:sldChg chg="add">
        <pc:chgData name="유상현" userId="3fcbdcfa-8d11-4da3-bb32-ba628d89dc7a" providerId="ADAL" clId="{811FB85B-766D-4D72-855F-009C3B1623BF}" dt="2019-12-13T03:11:03.910" v="169"/>
        <pc:sldMkLst>
          <pc:docMk/>
          <pc:sldMk cId="965000871" sldId="647"/>
        </pc:sldMkLst>
      </pc:sldChg>
      <pc:sldChg chg="add">
        <pc:chgData name="유상현" userId="3fcbdcfa-8d11-4da3-bb32-ba628d89dc7a" providerId="ADAL" clId="{811FB85B-766D-4D72-855F-009C3B1623BF}" dt="2019-12-13T03:11:03.910" v="169"/>
        <pc:sldMkLst>
          <pc:docMk/>
          <pc:sldMk cId="3021882723" sldId="648"/>
        </pc:sldMkLst>
      </pc:sldChg>
      <pc:sldChg chg="add">
        <pc:chgData name="유상현" userId="3fcbdcfa-8d11-4da3-bb32-ba628d89dc7a" providerId="ADAL" clId="{811FB85B-766D-4D72-855F-009C3B1623BF}" dt="2019-12-13T03:11:03.910" v="169"/>
        <pc:sldMkLst>
          <pc:docMk/>
          <pc:sldMk cId="2629142357" sldId="649"/>
        </pc:sldMkLst>
      </pc:sldChg>
      <pc:sldChg chg="add">
        <pc:chgData name="유상현" userId="3fcbdcfa-8d11-4da3-bb32-ba628d89dc7a" providerId="ADAL" clId="{811FB85B-766D-4D72-855F-009C3B1623BF}" dt="2019-12-13T03:11:03.910" v="169"/>
        <pc:sldMkLst>
          <pc:docMk/>
          <pc:sldMk cId="3666850744" sldId="650"/>
        </pc:sldMkLst>
      </pc:sldChg>
      <pc:sldChg chg="add">
        <pc:chgData name="유상현" userId="3fcbdcfa-8d11-4da3-bb32-ba628d89dc7a" providerId="ADAL" clId="{811FB85B-766D-4D72-855F-009C3B1623BF}" dt="2019-12-13T03:11:03.910" v="169"/>
        <pc:sldMkLst>
          <pc:docMk/>
          <pc:sldMk cId="4098571722" sldId="651"/>
        </pc:sldMkLst>
      </pc:sldChg>
      <pc:sldChg chg="add">
        <pc:chgData name="유상현" userId="3fcbdcfa-8d11-4da3-bb32-ba628d89dc7a" providerId="ADAL" clId="{811FB85B-766D-4D72-855F-009C3B1623BF}" dt="2019-12-13T03:11:03.910" v="169"/>
        <pc:sldMkLst>
          <pc:docMk/>
          <pc:sldMk cId="4116850944" sldId="652"/>
        </pc:sldMkLst>
      </pc:sldChg>
      <pc:sldChg chg="add">
        <pc:chgData name="유상현" userId="3fcbdcfa-8d11-4da3-bb32-ba628d89dc7a" providerId="ADAL" clId="{811FB85B-766D-4D72-855F-009C3B1623BF}" dt="2019-12-13T03:11:03.910" v="169"/>
        <pc:sldMkLst>
          <pc:docMk/>
          <pc:sldMk cId="3338700973" sldId="653"/>
        </pc:sldMkLst>
      </pc:sldChg>
      <pc:sldChg chg="add">
        <pc:chgData name="유상현" userId="3fcbdcfa-8d11-4da3-bb32-ba628d89dc7a" providerId="ADAL" clId="{811FB85B-766D-4D72-855F-009C3B1623BF}" dt="2019-12-13T03:11:03.910" v="169"/>
        <pc:sldMkLst>
          <pc:docMk/>
          <pc:sldMk cId="3611913686" sldId="654"/>
        </pc:sldMkLst>
      </pc:sldChg>
      <pc:sldChg chg="add">
        <pc:chgData name="유상현" userId="3fcbdcfa-8d11-4da3-bb32-ba628d89dc7a" providerId="ADAL" clId="{811FB85B-766D-4D72-855F-009C3B1623BF}" dt="2019-12-13T03:11:03.910" v="169"/>
        <pc:sldMkLst>
          <pc:docMk/>
          <pc:sldMk cId="1427502270" sldId="655"/>
        </pc:sldMkLst>
      </pc:sldChg>
      <pc:sldChg chg="add">
        <pc:chgData name="유상현" userId="3fcbdcfa-8d11-4da3-bb32-ba628d89dc7a" providerId="ADAL" clId="{811FB85B-766D-4D72-855F-009C3B1623BF}" dt="2019-12-13T03:11:03.910" v="169"/>
        <pc:sldMkLst>
          <pc:docMk/>
          <pc:sldMk cId="3402889075" sldId="656"/>
        </pc:sldMkLst>
      </pc:sldChg>
      <pc:sldChg chg="add">
        <pc:chgData name="유상현" userId="3fcbdcfa-8d11-4da3-bb32-ba628d89dc7a" providerId="ADAL" clId="{811FB85B-766D-4D72-855F-009C3B1623BF}" dt="2019-12-13T03:11:03.910" v="169"/>
        <pc:sldMkLst>
          <pc:docMk/>
          <pc:sldMk cId="2203612269" sldId="657"/>
        </pc:sldMkLst>
      </pc:sldChg>
      <pc:sldChg chg="add">
        <pc:chgData name="유상현" userId="3fcbdcfa-8d11-4da3-bb32-ba628d89dc7a" providerId="ADAL" clId="{811FB85B-766D-4D72-855F-009C3B1623BF}" dt="2019-12-13T03:11:03.910" v="169"/>
        <pc:sldMkLst>
          <pc:docMk/>
          <pc:sldMk cId="700879155" sldId="658"/>
        </pc:sldMkLst>
      </pc:sldChg>
      <pc:sldChg chg="add">
        <pc:chgData name="유상현" userId="3fcbdcfa-8d11-4da3-bb32-ba628d89dc7a" providerId="ADAL" clId="{811FB85B-766D-4D72-855F-009C3B1623BF}" dt="2019-12-13T03:11:03.910" v="169"/>
        <pc:sldMkLst>
          <pc:docMk/>
          <pc:sldMk cId="1626231252" sldId="659"/>
        </pc:sldMkLst>
      </pc:sldChg>
      <pc:sldChg chg="add">
        <pc:chgData name="유상현" userId="3fcbdcfa-8d11-4da3-bb32-ba628d89dc7a" providerId="ADAL" clId="{811FB85B-766D-4D72-855F-009C3B1623BF}" dt="2019-12-13T03:11:03.910" v="169"/>
        <pc:sldMkLst>
          <pc:docMk/>
          <pc:sldMk cId="3170961586" sldId="660"/>
        </pc:sldMkLst>
      </pc:sldChg>
      <pc:sldChg chg="add">
        <pc:chgData name="유상현" userId="3fcbdcfa-8d11-4da3-bb32-ba628d89dc7a" providerId="ADAL" clId="{811FB85B-766D-4D72-855F-009C3B1623BF}" dt="2019-12-13T03:11:03.910" v="169"/>
        <pc:sldMkLst>
          <pc:docMk/>
          <pc:sldMk cId="947404307" sldId="661"/>
        </pc:sldMkLst>
      </pc:sldChg>
      <pc:sldChg chg="add">
        <pc:chgData name="유상현" userId="3fcbdcfa-8d11-4da3-bb32-ba628d89dc7a" providerId="ADAL" clId="{811FB85B-766D-4D72-855F-009C3B1623BF}" dt="2019-12-13T03:11:03.910" v="169"/>
        <pc:sldMkLst>
          <pc:docMk/>
          <pc:sldMk cId="630198062" sldId="662"/>
        </pc:sldMkLst>
      </pc:sldChg>
      <pc:sldChg chg="add">
        <pc:chgData name="유상현" userId="3fcbdcfa-8d11-4da3-bb32-ba628d89dc7a" providerId="ADAL" clId="{811FB85B-766D-4D72-855F-009C3B1623BF}" dt="2019-12-13T03:14:11.983" v="170"/>
        <pc:sldMkLst>
          <pc:docMk/>
          <pc:sldMk cId="1224057453" sldId="666"/>
        </pc:sldMkLst>
      </pc:sldChg>
      <pc:sldChg chg="add">
        <pc:chgData name="유상현" userId="3fcbdcfa-8d11-4da3-bb32-ba628d89dc7a" providerId="ADAL" clId="{811FB85B-766D-4D72-855F-009C3B1623BF}" dt="2019-12-13T03:14:11.983" v="170"/>
        <pc:sldMkLst>
          <pc:docMk/>
          <pc:sldMk cId="2237012151" sldId="667"/>
        </pc:sldMkLst>
      </pc:sldChg>
      <pc:sldChg chg="add">
        <pc:chgData name="유상현" userId="3fcbdcfa-8d11-4da3-bb32-ba628d89dc7a" providerId="ADAL" clId="{811FB85B-766D-4D72-855F-009C3B1623BF}" dt="2019-12-13T03:14:11.983" v="170"/>
        <pc:sldMkLst>
          <pc:docMk/>
          <pc:sldMk cId="1760670293" sldId="668"/>
        </pc:sldMkLst>
      </pc:sldChg>
      <pc:sldChg chg="add">
        <pc:chgData name="유상현" userId="3fcbdcfa-8d11-4da3-bb32-ba628d89dc7a" providerId="ADAL" clId="{811FB85B-766D-4D72-855F-009C3B1623BF}" dt="2019-12-13T03:14:11.983" v="170"/>
        <pc:sldMkLst>
          <pc:docMk/>
          <pc:sldMk cId="1971415428" sldId="669"/>
        </pc:sldMkLst>
      </pc:sldChg>
      <pc:sldChg chg="add">
        <pc:chgData name="유상현" userId="3fcbdcfa-8d11-4da3-bb32-ba628d89dc7a" providerId="ADAL" clId="{811FB85B-766D-4D72-855F-009C3B1623BF}" dt="2019-12-13T03:14:11.983" v="170"/>
        <pc:sldMkLst>
          <pc:docMk/>
          <pc:sldMk cId="2225197510" sldId="670"/>
        </pc:sldMkLst>
      </pc:sldChg>
      <pc:sldChg chg="add">
        <pc:chgData name="유상현" userId="3fcbdcfa-8d11-4da3-bb32-ba628d89dc7a" providerId="ADAL" clId="{811FB85B-766D-4D72-855F-009C3B1623BF}" dt="2019-12-13T03:14:11.983" v="170"/>
        <pc:sldMkLst>
          <pc:docMk/>
          <pc:sldMk cId="1109036915" sldId="671"/>
        </pc:sldMkLst>
      </pc:sldChg>
      <pc:sldChg chg="add">
        <pc:chgData name="유상현" userId="3fcbdcfa-8d11-4da3-bb32-ba628d89dc7a" providerId="ADAL" clId="{811FB85B-766D-4D72-855F-009C3B1623BF}" dt="2019-12-13T03:14:11.983" v="170"/>
        <pc:sldMkLst>
          <pc:docMk/>
          <pc:sldMk cId="3023143623" sldId="672"/>
        </pc:sldMkLst>
      </pc:sldChg>
      <pc:sldChg chg="add">
        <pc:chgData name="유상현" userId="3fcbdcfa-8d11-4da3-bb32-ba628d89dc7a" providerId="ADAL" clId="{811FB85B-766D-4D72-855F-009C3B1623BF}" dt="2019-12-13T03:14:11.983" v="170"/>
        <pc:sldMkLst>
          <pc:docMk/>
          <pc:sldMk cId="2265760663" sldId="673"/>
        </pc:sldMkLst>
      </pc:sldChg>
      <pc:sldChg chg="add">
        <pc:chgData name="유상현" userId="3fcbdcfa-8d11-4da3-bb32-ba628d89dc7a" providerId="ADAL" clId="{811FB85B-766D-4D72-855F-009C3B1623BF}" dt="2019-12-13T03:14:11.983" v="170"/>
        <pc:sldMkLst>
          <pc:docMk/>
          <pc:sldMk cId="3545413596" sldId="674"/>
        </pc:sldMkLst>
      </pc:sldChg>
      <pc:sldChg chg="add">
        <pc:chgData name="유상현" userId="3fcbdcfa-8d11-4da3-bb32-ba628d89dc7a" providerId="ADAL" clId="{811FB85B-766D-4D72-855F-009C3B1623BF}" dt="2019-12-13T03:14:11.983" v="170"/>
        <pc:sldMkLst>
          <pc:docMk/>
          <pc:sldMk cId="2910953438" sldId="675"/>
        </pc:sldMkLst>
      </pc:sldChg>
      <pc:sldChg chg="add">
        <pc:chgData name="유상현" userId="3fcbdcfa-8d11-4da3-bb32-ba628d89dc7a" providerId="ADAL" clId="{811FB85B-766D-4D72-855F-009C3B1623BF}" dt="2019-12-13T03:14:11.983" v="170"/>
        <pc:sldMkLst>
          <pc:docMk/>
          <pc:sldMk cId="3424386754" sldId="676"/>
        </pc:sldMkLst>
      </pc:sldChg>
      <pc:sldChg chg="add">
        <pc:chgData name="유상현" userId="3fcbdcfa-8d11-4da3-bb32-ba628d89dc7a" providerId="ADAL" clId="{811FB85B-766D-4D72-855F-009C3B1623BF}" dt="2019-12-13T03:14:11.983" v="170"/>
        <pc:sldMkLst>
          <pc:docMk/>
          <pc:sldMk cId="851942814" sldId="677"/>
        </pc:sldMkLst>
      </pc:sldChg>
      <pc:sldChg chg="add">
        <pc:chgData name="유상현" userId="3fcbdcfa-8d11-4da3-bb32-ba628d89dc7a" providerId="ADAL" clId="{811FB85B-766D-4D72-855F-009C3B1623BF}" dt="2019-12-13T03:14:11.983" v="170"/>
        <pc:sldMkLst>
          <pc:docMk/>
          <pc:sldMk cId="3285370992" sldId="678"/>
        </pc:sldMkLst>
      </pc:sldChg>
      <pc:sldChg chg="add">
        <pc:chgData name="유상현" userId="3fcbdcfa-8d11-4da3-bb32-ba628d89dc7a" providerId="ADAL" clId="{811FB85B-766D-4D72-855F-009C3B1623BF}" dt="2019-12-13T03:14:11.983" v="170"/>
        <pc:sldMkLst>
          <pc:docMk/>
          <pc:sldMk cId="1069955190" sldId="679"/>
        </pc:sldMkLst>
      </pc:sldChg>
      <pc:sldChg chg="add">
        <pc:chgData name="유상현" userId="3fcbdcfa-8d11-4da3-bb32-ba628d89dc7a" providerId="ADAL" clId="{811FB85B-766D-4D72-855F-009C3B1623BF}" dt="2019-12-13T03:14:11.983" v="170"/>
        <pc:sldMkLst>
          <pc:docMk/>
          <pc:sldMk cId="4003242622" sldId="680"/>
        </pc:sldMkLst>
      </pc:sldChg>
      <pc:sldChg chg="add">
        <pc:chgData name="유상현" userId="3fcbdcfa-8d11-4da3-bb32-ba628d89dc7a" providerId="ADAL" clId="{811FB85B-766D-4D72-855F-009C3B1623BF}" dt="2019-12-13T03:14:11.983" v="170"/>
        <pc:sldMkLst>
          <pc:docMk/>
          <pc:sldMk cId="1727393134" sldId="681"/>
        </pc:sldMkLst>
      </pc:sldChg>
      <pc:sldChg chg="add">
        <pc:chgData name="유상현" userId="3fcbdcfa-8d11-4da3-bb32-ba628d89dc7a" providerId="ADAL" clId="{811FB85B-766D-4D72-855F-009C3B1623BF}" dt="2019-12-13T03:14:11.983" v="170"/>
        <pc:sldMkLst>
          <pc:docMk/>
          <pc:sldMk cId="2187309689" sldId="682"/>
        </pc:sldMkLst>
      </pc:sldChg>
      <pc:sldChg chg="add">
        <pc:chgData name="유상현" userId="3fcbdcfa-8d11-4da3-bb32-ba628d89dc7a" providerId="ADAL" clId="{811FB85B-766D-4D72-855F-009C3B1623BF}" dt="2019-12-13T03:14:11.983" v="170"/>
        <pc:sldMkLst>
          <pc:docMk/>
          <pc:sldMk cId="181402187" sldId="683"/>
        </pc:sldMkLst>
      </pc:sldChg>
      <pc:sldChg chg="add">
        <pc:chgData name="유상현" userId="3fcbdcfa-8d11-4da3-bb32-ba628d89dc7a" providerId="ADAL" clId="{811FB85B-766D-4D72-855F-009C3B1623BF}" dt="2019-12-13T03:14:11.983" v="170"/>
        <pc:sldMkLst>
          <pc:docMk/>
          <pc:sldMk cId="1939370021" sldId="684"/>
        </pc:sldMkLst>
      </pc:sldChg>
      <pc:sldChg chg="add">
        <pc:chgData name="유상현" userId="3fcbdcfa-8d11-4da3-bb32-ba628d89dc7a" providerId="ADAL" clId="{811FB85B-766D-4D72-855F-009C3B1623BF}" dt="2019-12-13T03:16:12.438" v="172"/>
        <pc:sldMkLst>
          <pc:docMk/>
          <pc:sldMk cId="3018055416" sldId="685"/>
        </pc:sldMkLst>
      </pc:sldChg>
      <pc:sldChg chg="add">
        <pc:chgData name="유상현" userId="3fcbdcfa-8d11-4da3-bb32-ba628d89dc7a" providerId="ADAL" clId="{811FB85B-766D-4D72-855F-009C3B1623BF}" dt="2019-12-13T03:16:12.438" v="172"/>
        <pc:sldMkLst>
          <pc:docMk/>
          <pc:sldMk cId="30093891" sldId="686"/>
        </pc:sldMkLst>
      </pc:sldChg>
      <pc:sldChg chg="add">
        <pc:chgData name="유상현" userId="3fcbdcfa-8d11-4da3-bb32-ba628d89dc7a" providerId="ADAL" clId="{811FB85B-766D-4D72-855F-009C3B1623BF}" dt="2019-12-13T03:16:12.438" v="172"/>
        <pc:sldMkLst>
          <pc:docMk/>
          <pc:sldMk cId="2494261720" sldId="687"/>
        </pc:sldMkLst>
      </pc:sldChg>
      <pc:sldChg chg="add">
        <pc:chgData name="유상현" userId="3fcbdcfa-8d11-4da3-bb32-ba628d89dc7a" providerId="ADAL" clId="{811FB85B-766D-4D72-855F-009C3B1623BF}" dt="2019-12-13T03:16:12.438" v="172"/>
        <pc:sldMkLst>
          <pc:docMk/>
          <pc:sldMk cId="3321464723" sldId="688"/>
        </pc:sldMkLst>
      </pc:sldChg>
      <pc:sldChg chg="add">
        <pc:chgData name="유상현" userId="3fcbdcfa-8d11-4da3-bb32-ba628d89dc7a" providerId="ADAL" clId="{811FB85B-766D-4D72-855F-009C3B1623BF}" dt="2019-12-13T03:16:12.438" v="172"/>
        <pc:sldMkLst>
          <pc:docMk/>
          <pc:sldMk cId="2107200234" sldId="689"/>
        </pc:sldMkLst>
      </pc:sldChg>
      <pc:sldChg chg="add">
        <pc:chgData name="유상현" userId="3fcbdcfa-8d11-4da3-bb32-ba628d89dc7a" providerId="ADAL" clId="{811FB85B-766D-4D72-855F-009C3B1623BF}" dt="2019-12-13T03:16:12.438" v="172"/>
        <pc:sldMkLst>
          <pc:docMk/>
          <pc:sldMk cId="4064352126" sldId="690"/>
        </pc:sldMkLst>
      </pc:sldChg>
      <pc:sldChg chg="add">
        <pc:chgData name="유상현" userId="3fcbdcfa-8d11-4da3-bb32-ba628d89dc7a" providerId="ADAL" clId="{811FB85B-766D-4D72-855F-009C3B1623BF}" dt="2019-12-13T03:16:12.438" v="172"/>
        <pc:sldMkLst>
          <pc:docMk/>
          <pc:sldMk cId="888902169" sldId="691"/>
        </pc:sldMkLst>
      </pc:sldChg>
      <pc:sldChg chg="add">
        <pc:chgData name="유상현" userId="3fcbdcfa-8d11-4da3-bb32-ba628d89dc7a" providerId="ADAL" clId="{811FB85B-766D-4D72-855F-009C3B1623BF}" dt="2019-12-13T03:16:12.438" v="172"/>
        <pc:sldMkLst>
          <pc:docMk/>
          <pc:sldMk cId="192166694" sldId="692"/>
        </pc:sldMkLst>
      </pc:sldChg>
      <pc:sldChg chg="add">
        <pc:chgData name="유상현" userId="3fcbdcfa-8d11-4da3-bb32-ba628d89dc7a" providerId="ADAL" clId="{811FB85B-766D-4D72-855F-009C3B1623BF}" dt="2019-12-13T03:17:30.782" v="173"/>
        <pc:sldMkLst>
          <pc:docMk/>
          <pc:sldMk cId="0" sldId="693"/>
        </pc:sldMkLst>
      </pc:sldChg>
      <pc:sldChg chg="add">
        <pc:chgData name="유상현" userId="3fcbdcfa-8d11-4da3-bb32-ba628d89dc7a" providerId="ADAL" clId="{811FB85B-766D-4D72-855F-009C3B1623BF}" dt="2019-12-13T03:17:30.782" v="173"/>
        <pc:sldMkLst>
          <pc:docMk/>
          <pc:sldMk cId="0" sldId="694"/>
        </pc:sldMkLst>
      </pc:sldChg>
      <pc:sldChg chg="add">
        <pc:chgData name="유상현" userId="3fcbdcfa-8d11-4da3-bb32-ba628d89dc7a" providerId="ADAL" clId="{811FB85B-766D-4D72-855F-009C3B1623BF}" dt="2019-12-13T03:17:30.782" v="173"/>
        <pc:sldMkLst>
          <pc:docMk/>
          <pc:sldMk cId="0" sldId="695"/>
        </pc:sldMkLst>
      </pc:sldChg>
      <pc:sldChg chg="add">
        <pc:chgData name="유상현" userId="3fcbdcfa-8d11-4da3-bb32-ba628d89dc7a" providerId="ADAL" clId="{811FB85B-766D-4D72-855F-009C3B1623BF}" dt="2019-12-13T03:17:30.782" v="173"/>
        <pc:sldMkLst>
          <pc:docMk/>
          <pc:sldMk cId="0" sldId="696"/>
        </pc:sldMkLst>
      </pc:sldChg>
      <pc:sldChg chg="add">
        <pc:chgData name="유상현" userId="3fcbdcfa-8d11-4da3-bb32-ba628d89dc7a" providerId="ADAL" clId="{811FB85B-766D-4D72-855F-009C3B1623BF}" dt="2019-12-13T03:17:30.782" v="173"/>
        <pc:sldMkLst>
          <pc:docMk/>
          <pc:sldMk cId="0" sldId="697"/>
        </pc:sldMkLst>
      </pc:sldChg>
      <pc:sldChg chg="add">
        <pc:chgData name="유상현" userId="3fcbdcfa-8d11-4da3-bb32-ba628d89dc7a" providerId="ADAL" clId="{811FB85B-766D-4D72-855F-009C3B1623BF}" dt="2019-12-13T03:18:42.768" v="174"/>
        <pc:sldMkLst>
          <pc:docMk/>
          <pc:sldMk cId="0" sldId="698"/>
        </pc:sldMkLst>
      </pc:sldChg>
      <pc:sldChg chg="add">
        <pc:chgData name="유상현" userId="3fcbdcfa-8d11-4da3-bb32-ba628d89dc7a" providerId="ADAL" clId="{811FB85B-766D-4D72-855F-009C3B1623BF}" dt="2019-12-13T03:18:42.768" v="174"/>
        <pc:sldMkLst>
          <pc:docMk/>
          <pc:sldMk cId="0" sldId="699"/>
        </pc:sldMkLst>
      </pc:sldChg>
      <pc:sldChg chg="add">
        <pc:chgData name="유상현" userId="3fcbdcfa-8d11-4da3-bb32-ba628d89dc7a" providerId="ADAL" clId="{811FB85B-766D-4D72-855F-009C3B1623BF}" dt="2019-12-13T03:18:42.768" v="174"/>
        <pc:sldMkLst>
          <pc:docMk/>
          <pc:sldMk cId="0" sldId="700"/>
        </pc:sldMkLst>
      </pc:sldChg>
      <pc:sldChg chg="add">
        <pc:chgData name="유상현" userId="3fcbdcfa-8d11-4da3-bb32-ba628d89dc7a" providerId="ADAL" clId="{811FB85B-766D-4D72-855F-009C3B1623BF}" dt="2019-12-13T03:18:42.768" v="174"/>
        <pc:sldMkLst>
          <pc:docMk/>
          <pc:sldMk cId="0" sldId="701"/>
        </pc:sldMkLst>
      </pc:sldChg>
      <pc:sldChg chg="add">
        <pc:chgData name="유상현" userId="3fcbdcfa-8d11-4da3-bb32-ba628d89dc7a" providerId="ADAL" clId="{811FB85B-766D-4D72-855F-009C3B1623BF}" dt="2019-12-13T03:18:42.768" v="174"/>
        <pc:sldMkLst>
          <pc:docMk/>
          <pc:sldMk cId="0" sldId="702"/>
        </pc:sldMkLst>
      </pc:sldChg>
      <pc:sldChg chg="add">
        <pc:chgData name="유상현" userId="3fcbdcfa-8d11-4da3-bb32-ba628d89dc7a" providerId="ADAL" clId="{811FB85B-766D-4D72-855F-009C3B1623BF}" dt="2019-12-13T03:18:42.768" v="174"/>
        <pc:sldMkLst>
          <pc:docMk/>
          <pc:sldMk cId="0" sldId="703"/>
        </pc:sldMkLst>
      </pc:sldChg>
      <pc:sldChg chg="add">
        <pc:chgData name="유상현" userId="3fcbdcfa-8d11-4da3-bb32-ba628d89dc7a" providerId="ADAL" clId="{811FB85B-766D-4D72-855F-009C3B1623BF}" dt="2019-12-13T03:18:42.768" v="174"/>
        <pc:sldMkLst>
          <pc:docMk/>
          <pc:sldMk cId="0" sldId="704"/>
        </pc:sldMkLst>
      </pc:sldChg>
      <pc:sldChg chg="add">
        <pc:chgData name="유상현" userId="3fcbdcfa-8d11-4da3-bb32-ba628d89dc7a" providerId="ADAL" clId="{811FB85B-766D-4D72-855F-009C3B1623BF}" dt="2019-12-13T03:18:42.768" v="174"/>
        <pc:sldMkLst>
          <pc:docMk/>
          <pc:sldMk cId="0" sldId="70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4D0BE-B762-43B9-9683-BB57B5AAD279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08C4A-5753-4325-A18C-A5AC98C60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45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B2A3C-D779-46E4-8C47-F847708B1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093518-BE3E-4317-9092-773DE5069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2C32B9-89AE-4BD8-9293-5BE54C3AA5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937F98-8D84-46F3-933A-5CCD71C76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A9E3E2-2A7B-4D19-A57A-016C136C6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401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ECF11-1A32-450F-9C7B-8F6624AAA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120ED3-73E8-4A28-969C-19CF5FBB8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829246-4E77-4A86-8B13-E3DC8AE41C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A072CE-557E-42F7-8E03-30992E85D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6726BD-6128-41B2-90F0-7872C037D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102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37AD67-161D-4E87-BB27-DB83D1E362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CD69EA-AFCA-42A8-AF68-852A56D06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3D5F49-76AB-4ACF-98F0-BD6732439F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6F2C11-D41E-4A44-8BA6-19B6B18A6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EB7DF4-2343-4DBB-8C49-D4D32D64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812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304800" y="931818"/>
            <a:ext cx="115824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38153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4D0C9-3CDB-40FB-B3CE-AD1B48F79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3D74EC-27AF-4EF9-B47E-6B7C1C14D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  <a:lvl4pPr marL="1600200" indent="-228600">
              <a:buFont typeface="Wingdings" panose="05000000000000000000" pitchFamily="2" charset="2"/>
              <a:buChar char="v"/>
              <a:defRPr/>
            </a:lvl4pPr>
            <a:lvl5pPr marL="2057400" indent="-228600">
              <a:buFont typeface="Wingdings" panose="05000000000000000000" pitchFamily="2" charset="2"/>
              <a:buChar char="u"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5D5B0F-9F51-4FBF-9BE4-77B73C5B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DE131B-C0AF-4211-8DA0-85547694C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D2B439-564B-46D5-87EB-F6989B4A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596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97D10-1FB1-447E-B8F3-A218B6FB4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8BBF8D-F815-4894-92BA-CED671DB0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AAD3C4-9835-40B6-8037-CB00028226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24184D-413E-494A-BF19-E4A8D0C8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4C1346-9261-4A97-9BB9-6F9653BA6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710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440B-48AE-4075-8A9B-7D3B0DF9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AA4DDC-CCD9-4D46-9927-CC6D4FAD67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9445B4-8145-4B87-9A5D-CAD933AFD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5EE372-80F2-4FF4-B53E-ADA8917708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AB48E9-BC40-4425-B214-94DC3213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F9123A-3352-4C15-919B-390F911B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82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15571-691B-46F4-B7F4-9875DD0F1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B94AE4-DF40-414C-A0AF-B4ABB9C45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65F065-0CA9-4F20-8C36-9FAFD904D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EAE2B2-3FD1-433D-B35E-93271E6213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AD8A0B-EB0B-4B9E-BCB1-37E2CBC9B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579349-9724-433C-A545-5332D14316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F72B95-9B9F-4E27-9C16-C07A6959E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810743-8143-4BF9-8505-58228C271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511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16920D-292E-4686-A77E-E6BACD73D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58B2E8-9416-4826-8660-D1E614AA5B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95350F-D655-4EBF-BCA4-71BA285FE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2B3F4F-AC33-48F5-B850-4168DC3D0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11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FB0362-A796-408E-B244-415484FE55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FCAB4A-EA2A-41F3-B6AE-E76556855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FAD761-4110-4DA7-B6EE-109F7C44B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08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6B8D0B-047E-494E-A3A8-6EC089182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F58419-AC74-4168-A609-17E9B3832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13F450-0F64-4BE1-B25D-7FB6F68D6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FD54F3-54E0-41A2-AFCB-ABC3A258EB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9A704B-8CA0-4920-BD06-FF9F52993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92EAC0-063A-49E1-890F-5746F1FD8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506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36654-B8A0-4C7F-BEAB-B7ACD0E9E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B9F36F-B2F7-4D04-821A-FE170B7D81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7D7929-2C71-480F-A91D-D78B46954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20C6BB-E2BC-4594-9419-DCB5623BC8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90E819-DB47-4D39-919A-38ECFC0A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00091-F3BE-46D2-9E35-316B38D7A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31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23B0E0-64AB-4A05-80AD-666EEF7FD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EFC93A-0B51-492E-8885-B0D38C99B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30D3671-DFF7-46DA-A85E-D4A207F7DE6B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6396161"/>
            <a:ext cx="1600200" cy="46183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CC5B1A1-8A3A-434B-9E3B-F0AF0CDA1389}"/>
              </a:ext>
            </a:extLst>
          </p:cNvPr>
          <p:cNvSpPr/>
          <p:nvPr userDrawn="1"/>
        </p:nvSpPr>
        <p:spPr>
          <a:xfrm>
            <a:off x="1544596" y="6396161"/>
            <a:ext cx="9809204" cy="461839"/>
          </a:xfrm>
          <a:prstGeom prst="rect">
            <a:avLst/>
          </a:prstGeom>
          <a:solidFill>
            <a:srgbClr val="065D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57F998-84C9-4EDC-9D3E-704070BE8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9485" y="6444517"/>
            <a:ext cx="5601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1"/>
                </a:solidFill>
              </a:defRPr>
            </a:lvl1pPr>
          </a:lstStyle>
          <a:p>
            <a:fld id="{F80F95D7-61C5-4A40-A124-D78A79B629E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4AA1DD-2474-4F9B-9385-1F569C359A80}"/>
              </a:ext>
            </a:extLst>
          </p:cNvPr>
          <p:cNvSpPr/>
          <p:nvPr userDrawn="1"/>
        </p:nvSpPr>
        <p:spPr>
          <a:xfrm>
            <a:off x="0" y="0"/>
            <a:ext cx="11353800" cy="365125"/>
          </a:xfrm>
          <a:prstGeom prst="rect">
            <a:avLst/>
          </a:prstGeom>
          <a:solidFill>
            <a:srgbClr val="065D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167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jp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1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1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1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1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1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1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1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1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1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1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1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1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1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1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1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1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1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1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1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1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1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1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1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1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1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1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1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1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1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1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naver.com/PostView.nhn?blogId=b_feather&amp;logNo=50148872245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jhs.tistory.com/103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jquery.com/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jpg"/><Relationship Id="rId2" Type="http://schemas.openxmlformats.org/officeDocument/2006/relationships/image" Target="../media/image7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jpg"/><Relationship Id="rId2" Type="http://schemas.openxmlformats.org/officeDocument/2006/relationships/image" Target="../media/image82.jp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jp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jp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jp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://ko.wikipedia.org/wiki/XSLT" TargetMode="External"/><Relationship Id="rId2" Type="http://schemas.openxmlformats.org/officeDocument/2006/relationships/hyperlink" Target="http://ko.wikipedia.org/wiki/X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ko.wikipedia.org/wiki/JSON" TargetMode="External"/><Relationship Id="rId4" Type="http://schemas.openxmlformats.org/officeDocument/2006/relationships/hyperlink" Target="http://ko.wikipedia.org/w/index.php?title=XMLHttpRequest&amp;action=edit&amp;redlink=1" TargetMode="Externa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0832D15-A8F2-44A3-8953-914A6E3A4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6600" dirty="0">
                <a:solidFill>
                  <a:srgbClr val="FFFFFF"/>
                </a:solidFill>
              </a:rPr>
              <a:t>웹 기술 활용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12D3A4-A9F1-420B-ABB0-A1F9AC22D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5318990"/>
            <a:ext cx="9416898" cy="723670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dirty="0">
                <a:solidFill>
                  <a:srgbClr val="000000"/>
                </a:solidFill>
              </a:rPr>
              <a:t>기말고사 대비 정리</a:t>
            </a:r>
          </a:p>
        </p:txBody>
      </p:sp>
    </p:spTree>
    <p:extLst>
      <p:ext uri="{BB962C8B-B14F-4D97-AF65-F5344CB8AC3E}">
        <p14:creationId xmlns:p14="http://schemas.microsoft.com/office/powerpoint/2010/main" val="4161382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DOM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5FA4-1661-48A2-9A8B-A0691DA569A4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54" y="1418599"/>
            <a:ext cx="2535163" cy="28814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871864" y="1052735"/>
            <a:ext cx="5338936" cy="2881498"/>
          </a:xfrm>
        </p:spPr>
        <p:txBody>
          <a:bodyPr/>
          <a:lstStyle/>
          <a:p>
            <a:r>
              <a:rPr lang="en-US" altLang="ko-KR" sz="2000" dirty="0"/>
              <a:t>&lt;div&gt; </a:t>
            </a:r>
            <a:r>
              <a:rPr lang="ko-KR" altLang="en-US" sz="2000" dirty="0"/>
              <a:t>태그 중에 </a:t>
            </a:r>
            <a:r>
              <a:rPr lang="en-US" altLang="ko-KR" sz="2000" dirty="0"/>
              <a:t>&lt;p&gt; </a:t>
            </a:r>
            <a:r>
              <a:rPr lang="ko-KR" altLang="en-US" sz="2000" dirty="0"/>
              <a:t>태그를 모두 찾아 글자 색을 빨간색으로 변경하세요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 err="1"/>
              <a:t>자바스크립트</a:t>
            </a:r>
            <a:r>
              <a:rPr lang="ko-KR" altLang="en-US" sz="2000" dirty="0"/>
              <a:t> 방식과 </a:t>
            </a:r>
            <a:r>
              <a:rPr lang="en-US" altLang="ko-KR" sz="2000" dirty="0" err="1"/>
              <a:t>jquery</a:t>
            </a:r>
            <a:r>
              <a:rPr lang="en-US" altLang="ko-KR" sz="2000" dirty="0"/>
              <a:t> </a:t>
            </a:r>
            <a:r>
              <a:rPr lang="ko-KR" altLang="en-US" sz="2000" dirty="0"/>
              <a:t>방식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048" y="4797152"/>
            <a:ext cx="3682752" cy="10801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29992" y="4115430"/>
            <a:ext cx="3671640" cy="369332"/>
          </a:xfrm>
          <a:prstGeom prst="rect">
            <a:avLst/>
          </a:prstGeom>
          <a:noFill/>
          <a:ln w="12700">
            <a:solidFill>
              <a:schemeClr val="tx1">
                <a:alpha val="72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jQuery </a:t>
            </a:r>
            <a:r>
              <a:rPr lang="ko-KR" altLang="en-US" dirty="0"/>
              <a:t>방식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8200" y="4376569"/>
            <a:ext cx="3671640" cy="369332"/>
          </a:xfrm>
          <a:prstGeom prst="rect">
            <a:avLst/>
          </a:prstGeom>
          <a:noFill/>
          <a:ln w="12700">
            <a:solidFill>
              <a:schemeClr val="tx1">
                <a:alpha val="72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자바스크립트</a:t>
            </a:r>
            <a:r>
              <a:rPr lang="ko-KR" altLang="en-US" dirty="0"/>
              <a:t> 방식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1" y="4913403"/>
            <a:ext cx="3183924" cy="187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64416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Ajax</a:t>
            </a:r>
            <a:r>
              <a:rPr lang="ko-KR" altLang="en-US" dirty="0"/>
              <a:t> 방식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5FA4-1661-48A2-9A8B-A0691DA569A4}" type="slidenum">
              <a:rPr lang="ko-KR" altLang="en-US" smtClean="0"/>
              <a:pPr/>
              <a:t>100</a:t>
            </a:fld>
            <a:endParaRPr lang="ko-KR" altLang="en-US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487407" y="4686597"/>
            <a:ext cx="11517182" cy="238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14B79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14B79"/>
              </a:buClr>
              <a:buFont typeface="굴림" charset="-127"/>
              <a:buChar char="-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14B79"/>
              </a:buClr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14B79"/>
              </a:buClr>
              <a:buFont typeface="굴림" charset="-127"/>
              <a:buChar char="-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14B79"/>
              </a:buClr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14B79"/>
              </a:buClr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14B79"/>
              </a:buClr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14B79"/>
              </a:buClr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14B79"/>
              </a:buClr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sz="1800" dirty="0"/>
              <a:t>사용자가 이벤트를 발생 </a:t>
            </a:r>
            <a:r>
              <a:rPr lang="en-US" altLang="ko-KR" sz="1800" dirty="0"/>
              <a:t>-&gt; </a:t>
            </a:r>
            <a:r>
              <a:rPr lang="ko-KR" altLang="en-US" sz="1800" dirty="0" err="1"/>
              <a:t>자바스크립트는</a:t>
            </a:r>
            <a:r>
              <a:rPr lang="ko-KR" altLang="en-US" sz="1800" dirty="0"/>
              <a:t> </a:t>
            </a:r>
            <a:r>
              <a:rPr lang="en-US" altLang="ko-KR" sz="1800" dirty="0"/>
              <a:t>DOM</a:t>
            </a:r>
            <a:r>
              <a:rPr lang="ko-KR" altLang="en-US" sz="1800" dirty="0"/>
              <a:t>을 사용해서 필요한 정보를 구한 뒤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XMLHttpRequest</a:t>
            </a:r>
            <a:r>
              <a:rPr lang="en-US" altLang="ko-KR" sz="1800" dirty="0"/>
              <a:t> </a:t>
            </a:r>
            <a:r>
              <a:rPr lang="ko-KR" altLang="en-US" sz="1800" dirty="0"/>
              <a:t>객체를 통해서 웹 서버에 요청을 전달</a:t>
            </a:r>
            <a:endParaRPr lang="en-US" altLang="ko-KR" sz="1800" dirty="0"/>
          </a:p>
          <a:p>
            <a:r>
              <a:rPr lang="ko-KR" altLang="en-US" sz="1800" dirty="0"/>
              <a:t>웹 서버는 </a:t>
            </a:r>
            <a:r>
              <a:rPr lang="en-US" altLang="ko-KR" sz="1800" dirty="0" err="1"/>
              <a:t>XMLHttpRequest</a:t>
            </a:r>
            <a:r>
              <a:rPr lang="ko-KR" altLang="en-US" sz="1800" dirty="0"/>
              <a:t>로부터의 요청을 알맞게 처리 후 결과를 </a:t>
            </a:r>
            <a:r>
              <a:rPr lang="en-US" altLang="ko-KR" sz="1800" dirty="0"/>
              <a:t>XML</a:t>
            </a:r>
            <a:r>
              <a:rPr lang="ko-KR" altLang="en-US" sz="1800" dirty="0"/>
              <a:t>이나 단순 </a:t>
            </a:r>
            <a:r>
              <a:rPr lang="en-US" altLang="ko-KR" sz="1800" dirty="0"/>
              <a:t>Text</a:t>
            </a:r>
            <a:r>
              <a:rPr lang="ko-KR" altLang="en-US" sz="1800" dirty="0"/>
              <a:t>을 생성해서 </a:t>
            </a:r>
            <a:r>
              <a:rPr lang="en-US" altLang="ko-KR" sz="1800" dirty="0" err="1"/>
              <a:t>XMLHttpRequest</a:t>
            </a:r>
            <a:r>
              <a:rPr lang="ko-KR" altLang="en-US" sz="1800" dirty="0"/>
              <a:t>에 전송</a:t>
            </a:r>
            <a:endParaRPr lang="en-US" altLang="ko-KR" sz="1800" dirty="0"/>
          </a:p>
          <a:p>
            <a:r>
              <a:rPr lang="ko-KR" altLang="en-US" sz="1800" dirty="0"/>
              <a:t>결과적으로 사용자 입장에서는 </a:t>
            </a:r>
            <a:r>
              <a:rPr lang="ko-KR" altLang="en-US" sz="1800" b="1" u="sng" dirty="0"/>
              <a:t>페이지 이동이 발생되지 않고 페이지 내부 변화만 일어남</a:t>
            </a:r>
            <a:endParaRPr lang="en-US" altLang="ko-KR" sz="1800" u="sng" kern="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45" y="1394612"/>
            <a:ext cx="5472608" cy="3291985"/>
          </a:xfrm>
        </p:spPr>
      </p:pic>
    </p:spTree>
    <p:extLst>
      <p:ext uri="{BB962C8B-B14F-4D97-AF65-F5344CB8AC3E}">
        <p14:creationId xmlns:p14="http://schemas.microsoft.com/office/powerpoint/2010/main" val="88890216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Ajax</a:t>
            </a:r>
            <a:r>
              <a:rPr lang="ko-KR" altLang="en-US" dirty="0"/>
              <a:t>의 주요 구성 요소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주요 구성 요소</a:t>
            </a:r>
            <a:endParaRPr lang="en-US" altLang="ko-KR" dirty="0"/>
          </a:p>
          <a:p>
            <a:pPr lvl="1"/>
            <a:r>
              <a:rPr lang="en-US" altLang="ko-KR" dirty="0" err="1"/>
              <a:t>XMLHttpRequest</a:t>
            </a:r>
            <a:r>
              <a:rPr lang="en-US" altLang="ko-KR" dirty="0"/>
              <a:t> : </a:t>
            </a:r>
            <a:r>
              <a:rPr lang="ko-KR" altLang="en-US" dirty="0"/>
              <a:t>웹 서버와 통신을 담당함</a:t>
            </a:r>
            <a:r>
              <a:rPr lang="en-US" altLang="ko-KR" dirty="0"/>
              <a:t>. </a:t>
            </a:r>
            <a:r>
              <a:rPr lang="ko-KR" altLang="en-US" dirty="0"/>
              <a:t>사용자의 요청을 웹 서버에 전송 및 웹 서버로부터 받은 결과를 웹 브라우저에 전달함</a:t>
            </a:r>
            <a:endParaRPr lang="en-US" altLang="ko-KR" dirty="0"/>
          </a:p>
          <a:p>
            <a:pPr lvl="1"/>
            <a:r>
              <a:rPr lang="en-US" altLang="ko-KR" dirty="0"/>
              <a:t>DOM : </a:t>
            </a:r>
            <a:r>
              <a:rPr lang="ko-KR" altLang="en-US" dirty="0"/>
              <a:t>문서의 구조를 나타냄</a:t>
            </a:r>
            <a:endParaRPr lang="en-US" altLang="ko-KR" dirty="0"/>
          </a:p>
          <a:p>
            <a:pPr lvl="1"/>
            <a:r>
              <a:rPr lang="en-US" altLang="ko-KR" dirty="0" err="1"/>
              <a:t>CSS</a:t>
            </a:r>
            <a:r>
              <a:rPr lang="en-US" altLang="ko-KR" dirty="0"/>
              <a:t> : </a:t>
            </a:r>
            <a:r>
              <a:rPr lang="ko-KR" altLang="en-US" dirty="0" err="1"/>
              <a:t>글자색</a:t>
            </a:r>
            <a:r>
              <a:rPr lang="en-US" altLang="ko-KR" dirty="0"/>
              <a:t>,</a:t>
            </a:r>
            <a:r>
              <a:rPr lang="ko-KR" altLang="en-US" dirty="0"/>
              <a:t>배경색</a:t>
            </a:r>
            <a:r>
              <a:rPr lang="en-US" altLang="ko-KR" dirty="0"/>
              <a:t>,</a:t>
            </a:r>
            <a:r>
              <a:rPr lang="ko-KR" altLang="en-US" dirty="0"/>
              <a:t>위치</a:t>
            </a:r>
            <a:r>
              <a:rPr lang="en-US" altLang="ko-KR" dirty="0"/>
              <a:t>,</a:t>
            </a:r>
            <a:r>
              <a:rPr lang="ko-KR" altLang="en-US" dirty="0"/>
              <a:t>투명도 등 </a:t>
            </a:r>
            <a:r>
              <a:rPr lang="en-US" altLang="ko-KR" dirty="0"/>
              <a:t>UI</a:t>
            </a:r>
            <a:r>
              <a:rPr lang="ko-KR" altLang="en-US" dirty="0"/>
              <a:t>관련 부분을 담당</a:t>
            </a:r>
            <a:endParaRPr lang="en-US" altLang="ko-KR" dirty="0"/>
          </a:p>
          <a:p>
            <a:pPr lvl="1"/>
            <a:r>
              <a:rPr lang="en-US" altLang="ko-KR" dirty="0" err="1"/>
              <a:t>Javascript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XMLHttpRequest</a:t>
            </a:r>
            <a:r>
              <a:rPr lang="en-US" altLang="ko-KR" dirty="0"/>
              <a:t> </a:t>
            </a:r>
            <a:r>
              <a:rPr lang="ko-KR" altLang="en-US" dirty="0"/>
              <a:t>객체를 사용해 웹 서버에 요청을 전송함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5FA4-1661-48A2-9A8B-A0691DA569A4}" type="slidenum">
              <a:rPr lang="ko-KR" altLang="en-US" smtClean="0"/>
              <a:pPr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6669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내용 개체 틀 1">
            <a:extLst>
              <a:ext uri="{FF2B5EF4-FFF2-40B4-BE49-F238E27FC236}">
                <a16:creationId xmlns:a16="http://schemas.microsoft.com/office/drawing/2014/main" id="{BCBBFA1B-5094-4327-8373-1DA2BB4799B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8882" y="1353204"/>
            <a:ext cx="10434918" cy="5715000"/>
          </a:xfrm>
        </p:spPr>
        <p:txBody>
          <a:bodyPr/>
          <a:lstStyle/>
          <a:p>
            <a:r>
              <a:rPr lang="en-US" altLang="ko-KR" dirty="0" err="1"/>
              <a:t>XMLHttpRequest</a:t>
            </a:r>
            <a:endParaRPr lang="en-US" altLang="ko-KR" dirty="0"/>
          </a:p>
          <a:p>
            <a:pPr lvl="1"/>
            <a:r>
              <a:rPr lang="en-US" altLang="ko-KR" dirty="0" err="1"/>
              <a:t>XMLHttpRequest</a:t>
            </a:r>
            <a:r>
              <a:rPr lang="ko-KR" altLang="en-US" dirty="0"/>
              <a:t>는 자바스크립트가 </a:t>
            </a:r>
            <a:r>
              <a:rPr lang="en-US" altLang="ko-KR" dirty="0"/>
              <a:t>Ajax</a:t>
            </a:r>
            <a:r>
              <a:rPr lang="ko-KR" altLang="en-US" dirty="0"/>
              <a:t>를 사용할 때 사용하는 객체</a:t>
            </a:r>
            <a:endParaRPr lang="en-US" altLang="ko-KR" dirty="0"/>
          </a:p>
          <a:p>
            <a:pPr lvl="1"/>
            <a:r>
              <a:rPr lang="ko-KR" altLang="en-US" dirty="0"/>
              <a:t>간단하게 </a:t>
            </a:r>
            <a:r>
              <a:rPr lang="en-US" altLang="ko-KR" dirty="0" err="1"/>
              <a:t>xhr</a:t>
            </a:r>
            <a:r>
              <a:rPr lang="ko-KR" altLang="en-US" dirty="0"/>
              <a:t>이라고도 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>
                <a:solidFill>
                  <a:srgbClr val="000000"/>
                </a:solidFill>
              </a:rPr>
              <a:t>XMLHttpRequest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ko-KR" altLang="en-US" dirty="0">
                <a:solidFill>
                  <a:srgbClr val="000000"/>
                </a:solidFill>
              </a:rPr>
              <a:t>객체</a:t>
            </a:r>
            <a:endParaRPr lang="en-US" altLang="ko-KR" dirty="0">
              <a:solidFill>
                <a:srgbClr val="000000"/>
              </a:solidFill>
            </a:endParaRPr>
          </a:p>
          <a:p>
            <a:pPr lvl="1"/>
            <a:r>
              <a:rPr lang="ko-KR" altLang="en-US" dirty="0"/>
              <a:t>프로젝트의 </a:t>
            </a:r>
            <a:r>
              <a:rPr lang="en-US" altLang="ko-KR" dirty="0"/>
              <a:t>public </a:t>
            </a:r>
            <a:r>
              <a:rPr lang="ko-KR" altLang="en-US" dirty="0"/>
              <a:t>폴더의 </a:t>
            </a:r>
            <a:r>
              <a:rPr lang="en-US" altLang="ko-KR" dirty="0"/>
              <a:t>index.html </a:t>
            </a:r>
            <a:r>
              <a:rPr lang="ko-KR" altLang="en-US" dirty="0"/>
              <a:t>파일에 코드를 입력</a:t>
            </a:r>
            <a:endParaRPr lang="en-US" altLang="ko-KR" dirty="0"/>
          </a:p>
          <a:p>
            <a:pPr lvl="1"/>
            <a:r>
              <a:rPr lang="en-US" altLang="ko-KR" dirty="0" err="1"/>
              <a:t>XMLHttpRequest</a:t>
            </a:r>
            <a:r>
              <a:rPr lang="en-US" altLang="ko-KR" dirty="0"/>
              <a:t> </a:t>
            </a:r>
            <a:r>
              <a:rPr lang="ko-KR" altLang="en-US" dirty="0"/>
              <a:t>생성자 함수로 </a:t>
            </a:r>
            <a:r>
              <a:rPr lang="en-US" altLang="ko-KR" dirty="0" err="1"/>
              <a:t>XMLHttpRequest</a:t>
            </a:r>
            <a:r>
              <a:rPr lang="en-US" altLang="ko-KR" dirty="0"/>
              <a:t> </a:t>
            </a:r>
            <a:r>
              <a:rPr lang="ko-KR" altLang="en-US" dirty="0"/>
              <a:t>객체를 </a:t>
            </a:r>
            <a:r>
              <a:rPr lang="ko-KR" altLang="en-US" dirty="0" err="1"/>
              <a:t>만듬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9219" name="제목 2">
            <a:extLst>
              <a:ext uri="{FF2B5EF4-FFF2-40B4-BE49-F238E27FC236}">
                <a16:creationId xmlns:a16="http://schemas.microsoft.com/office/drawing/2014/main" id="{061C2D1A-6926-4479-9F6C-79602829E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XMLHttpRequest</a:t>
            </a:r>
            <a:r>
              <a:rPr lang="en-US" altLang="ko-KR" dirty="0"/>
              <a:t> </a:t>
            </a:r>
            <a:r>
              <a:rPr lang="ko-KR" altLang="en-US" dirty="0"/>
              <a:t>객체</a:t>
            </a:r>
          </a:p>
        </p:txBody>
      </p:sp>
      <p:pic>
        <p:nvPicPr>
          <p:cNvPr id="9220" name="그림 1">
            <a:extLst>
              <a:ext uri="{FF2B5EF4-FFF2-40B4-BE49-F238E27FC236}">
                <a16:creationId xmlns:a16="http://schemas.microsoft.com/office/drawing/2014/main" id="{F4289DCA-E3B7-4172-9229-0F6F08690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495" y="5069542"/>
            <a:ext cx="601027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내용 개체 틀 1">
            <a:extLst>
              <a:ext uri="{FF2B5EF4-FFF2-40B4-BE49-F238E27FC236}">
                <a16:creationId xmlns:a16="http://schemas.microsoft.com/office/drawing/2014/main" id="{218846D1-C188-4D96-8A58-10F6B978762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199" y="1446213"/>
            <a:ext cx="10403541" cy="5715000"/>
          </a:xfrm>
        </p:spPr>
        <p:txBody>
          <a:bodyPr/>
          <a:lstStyle/>
          <a:p>
            <a:r>
              <a:rPr lang="en-US" altLang="ko-KR" dirty="0" err="1"/>
              <a:t>XMLHttpRequest</a:t>
            </a:r>
            <a:r>
              <a:rPr lang="en-US" altLang="ko-KR" dirty="0"/>
              <a:t>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1"/>
            <a:r>
              <a:rPr lang="en-US" altLang="ko-KR" dirty="0" err="1"/>
              <a:t>XMLHttpRequest</a:t>
            </a:r>
            <a:r>
              <a:rPr lang="en-US" altLang="ko-KR" dirty="0"/>
              <a:t> </a:t>
            </a:r>
            <a:r>
              <a:rPr lang="ko-KR" altLang="en-US" dirty="0"/>
              <a:t>객체는 빈 편지지와 같음</a:t>
            </a:r>
            <a:endParaRPr lang="en-US" altLang="ko-KR" dirty="0"/>
          </a:p>
          <a:p>
            <a:pPr lvl="1"/>
            <a:r>
              <a:rPr lang="ko-KR" altLang="en-US" dirty="0"/>
              <a:t>빈 편지지에는 수취인과 배송 방식</a:t>
            </a:r>
            <a:r>
              <a:rPr lang="en-US" altLang="ko-KR" dirty="0"/>
              <a:t>, </a:t>
            </a:r>
            <a:r>
              <a:rPr lang="ko-KR" altLang="en-US" dirty="0"/>
              <a:t>내용물을 넣을 수 있음</a:t>
            </a:r>
            <a:endParaRPr lang="en-US" altLang="ko-KR" dirty="0"/>
          </a:p>
          <a:p>
            <a:pPr lvl="1"/>
            <a:r>
              <a:rPr lang="en-US" altLang="ko-KR" dirty="0" err="1"/>
              <a:t>XMLHttpRequest</a:t>
            </a:r>
            <a:r>
              <a:rPr lang="en-US" altLang="ko-KR" dirty="0"/>
              <a:t> </a:t>
            </a:r>
            <a:r>
              <a:rPr lang="ko-KR" altLang="en-US" dirty="0"/>
              <a:t>객체의 </a:t>
            </a:r>
            <a:r>
              <a:rPr lang="en-US" altLang="ko-KR" dirty="0"/>
              <a:t>open ( ) </a:t>
            </a:r>
            <a:r>
              <a:rPr lang="ko-KR" altLang="en-US" dirty="0"/>
              <a:t>메서드로 편지지의 전송 위치와 방식을 지정</a:t>
            </a:r>
            <a:endParaRPr lang="en-US" altLang="ko-KR" dirty="0"/>
          </a:p>
          <a:p>
            <a:pPr lvl="1"/>
            <a:r>
              <a:rPr lang="en-US" altLang="ko-KR" dirty="0"/>
              <a:t>open ( ) </a:t>
            </a:r>
            <a:r>
              <a:rPr lang="ko-KR" altLang="en-US" dirty="0"/>
              <a:t>메서드의 형태는 다음과 같음</a:t>
            </a:r>
            <a:endParaRPr lang="en-US" altLang="ko-KR" dirty="0"/>
          </a:p>
        </p:txBody>
      </p:sp>
      <p:sp>
        <p:nvSpPr>
          <p:cNvPr id="10243" name="제목 2">
            <a:extLst>
              <a:ext uri="{FF2B5EF4-FFF2-40B4-BE49-F238E27FC236}">
                <a16:creationId xmlns:a16="http://schemas.microsoft.com/office/drawing/2014/main" id="{8A682822-7EE3-4DC7-ABA9-0E65F88C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XMLHttpRequest</a:t>
            </a:r>
            <a:r>
              <a:rPr lang="en-US" altLang="ko-KR" dirty="0"/>
              <a:t> </a:t>
            </a:r>
            <a:r>
              <a:rPr lang="ko-KR" altLang="en-US" dirty="0"/>
              <a:t>객체</a:t>
            </a:r>
          </a:p>
        </p:txBody>
      </p:sp>
      <p:pic>
        <p:nvPicPr>
          <p:cNvPr id="10244" name="그림 2">
            <a:extLst>
              <a:ext uri="{FF2B5EF4-FFF2-40B4-BE49-F238E27FC236}">
                <a16:creationId xmlns:a16="http://schemas.microsoft.com/office/drawing/2014/main" id="{05FC9464-D165-4BDF-9D64-78A156886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118" y="4596186"/>
            <a:ext cx="59912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1">
            <a:extLst>
              <a:ext uri="{FF2B5EF4-FFF2-40B4-BE49-F238E27FC236}">
                <a16:creationId xmlns:a16="http://schemas.microsoft.com/office/drawing/2014/main" id="{1DEC3AB0-8A60-446C-B588-EBCC7573BC9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27847" y="1326310"/>
            <a:ext cx="8686800" cy="5715000"/>
          </a:xfrm>
        </p:spPr>
        <p:txBody>
          <a:bodyPr/>
          <a:lstStyle/>
          <a:p>
            <a:r>
              <a:rPr lang="en-US" altLang="ko-KR" dirty="0" err="1"/>
              <a:t>XMLHttpRequest</a:t>
            </a:r>
            <a:r>
              <a:rPr lang="en-US" altLang="ko-KR" dirty="0"/>
              <a:t>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1"/>
            <a:r>
              <a:rPr lang="en-US" altLang="ko-KR" dirty="0"/>
              <a:t>open ( ) </a:t>
            </a:r>
            <a:r>
              <a:rPr lang="ko-KR" altLang="en-US" dirty="0"/>
              <a:t>메서드를 사용한 간단한 편지지</a:t>
            </a:r>
            <a:endParaRPr lang="en-US" altLang="ko-KR" dirty="0"/>
          </a:p>
        </p:txBody>
      </p:sp>
      <p:sp>
        <p:nvSpPr>
          <p:cNvPr id="11267" name="제목 2">
            <a:extLst>
              <a:ext uri="{FF2B5EF4-FFF2-40B4-BE49-F238E27FC236}">
                <a16:creationId xmlns:a16="http://schemas.microsoft.com/office/drawing/2014/main" id="{68601BA1-63C5-4DCF-ACA7-0DEB7DFEA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XMLHttpRequest</a:t>
            </a:r>
            <a:r>
              <a:rPr lang="en-US" altLang="ko-KR" dirty="0"/>
              <a:t> </a:t>
            </a:r>
            <a:r>
              <a:rPr lang="ko-KR" altLang="en-US" dirty="0"/>
              <a:t>객체</a:t>
            </a:r>
          </a:p>
        </p:txBody>
      </p:sp>
      <p:pic>
        <p:nvPicPr>
          <p:cNvPr id="11268" name="그림 1">
            <a:extLst>
              <a:ext uri="{FF2B5EF4-FFF2-40B4-BE49-F238E27FC236}">
                <a16:creationId xmlns:a16="http://schemas.microsoft.com/office/drawing/2014/main" id="{E5A56884-38D5-422C-BF88-2EFF28094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673" y="2651873"/>
            <a:ext cx="59817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내용 개체 틀 1">
            <a:extLst>
              <a:ext uri="{FF2B5EF4-FFF2-40B4-BE49-F238E27FC236}">
                <a16:creationId xmlns:a16="http://schemas.microsoft.com/office/drawing/2014/main" id="{6B306B01-FF30-4947-B93D-06FD1D48B46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26459" y="1424922"/>
            <a:ext cx="8686800" cy="5715000"/>
          </a:xfrm>
        </p:spPr>
        <p:txBody>
          <a:bodyPr/>
          <a:lstStyle/>
          <a:p>
            <a:r>
              <a:rPr lang="en-US" altLang="ko-KR" dirty="0" err="1"/>
              <a:t>XMLHttpRequest</a:t>
            </a:r>
            <a:r>
              <a:rPr lang="en-US" altLang="ko-KR" dirty="0"/>
              <a:t>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1"/>
            <a:r>
              <a:rPr lang="ko-KR" altLang="en-US" dirty="0"/>
              <a:t>코드 </a:t>
            </a:r>
            <a:r>
              <a:rPr lang="en-US" altLang="ko-KR" dirty="0"/>
              <a:t>20-4</a:t>
            </a:r>
            <a:r>
              <a:rPr lang="ko-KR" altLang="en-US" dirty="0"/>
              <a:t>는 </a:t>
            </a:r>
            <a:r>
              <a:rPr lang="en-US" altLang="ko-KR" dirty="0"/>
              <a:t>send ( ) </a:t>
            </a:r>
            <a:r>
              <a:rPr lang="ko-KR" altLang="en-US" dirty="0"/>
              <a:t>메서드와 </a:t>
            </a:r>
            <a:r>
              <a:rPr lang="en-US" altLang="ko-KR" dirty="0" err="1"/>
              <a:t>responseText</a:t>
            </a:r>
            <a:r>
              <a:rPr lang="en-US" altLang="ko-KR" dirty="0"/>
              <a:t> </a:t>
            </a:r>
            <a:r>
              <a:rPr lang="ko-KR" altLang="en-US" dirty="0"/>
              <a:t>속성으로 </a:t>
            </a:r>
            <a:r>
              <a:rPr lang="en-US" altLang="ko-KR" dirty="0"/>
              <a:t>Ajax</a:t>
            </a:r>
            <a:r>
              <a:rPr lang="ko-KR" altLang="en-US" dirty="0"/>
              <a:t>를 수행하고 </a:t>
            </a:r>
            <a:r>
              <a:rPr lang="en-US" altLang="ko-KR" dirty="0"/>
              <a:t>Ajax </a:t>
            </a:r>
            <a:r>
              <a:rPr lang="ko-KR" altLang="en-US" dirty="0"/>
              <a:t>응답을 출력</a:t>
            </a:r>
          </a:p>
        </p:txBody>
      </p:sp>
      <p:sp>
        <p:nvSpPr>
          <p:cNvPr id="12291" name="제목 2">
            <a:extLst>
              <a:ext uri="{FF2B5EF4-FFF2-40B4-BE49-F238E27FC236}">
                <a16:creationId xmlns:a16="http://schemas.microsoft.com/office/drawing/2014/main" id="{66D1816F-D66C-44DB-8B59-0DEE627E0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XMLHttpRequest</a:t>
            </a:r>
            <a:r>
              <a:rPr lang="en-US" altLang="ko-KR" dirty="0"/>
              <a:t> </a:t>
            </a:r>
            <a:r>
              <a:rPr lang="ko-KR" altLang="en-US" dirty="0"/>
              <a:t>객체</a:t>
            </a:r>
          </a:p>
        </p:txBody>
      </p:sp>
      <p:pic>
        <p:nvPicPr>
          <p:cNvPr id="12292" name="그림 2">
            <a:extLst>
              <a:ext uri="{FF2B5EF4-FFF2-40B4-BE49-F238E27FC236}">
                <a16:creationId xmlns:a16="http://schemas.microsoft.com/office/drawing/2014/main" id="{979EA3CD-7C1C-44A3-8B60-9B66E6E04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267" y="3142317"/>
            <a:ext cx="59721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4922874-53A7-4DEC-9535-2730FB677706}"/>
              </a:ext>
            </a:extLst>
          </p:cNvPr>
          <p:cNvSpPr txBox="1"/>
          <p:nvPr/>
        </p:nvSpPr>
        <p:spPr>
          <a:xfrm>
            <a:off x="7781364" y="3142317"/>
            <a:ext cx="40072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responseText</a:t>
            </a:r>
            <a:r>
              <a:rPr lang="en-US" altLang="ko-KR" b="1" dirty="0"/>
              <a:t> </a:t>
            </a:r>
            <a:r>
              <a:rPr lang="ko-KR" altLang="en-US" b="1" dirty="0"/>
              <a:t>프로퍼티</a:t>
            </a:r>
          </a:p>
          <a:p>
            <a:r>
              <a:rPr lang="en-US" altLang="ko-KR" dirty="0" err="1"/>
              <a:t>responseText</a:t>
            </a:r>
            <a:r>
              <a:rPr lang="en-US" altLang="ko-KR" dirty="0"/>
              <a:t> </a:t>
            </a:r>
            <a:r>
              <a:rPr lang="ko-KR" altLang="en-US" dirty="0"/>
              <a:t>프로퍼티는 서버에 요청하여 응답으로 받은 데이터를 문자열로 반환</a:t>
            </a:r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내용 개체 틀 1">
            <a:extLst>
              <a:ext uri="{FF2B5EF4-FFF2-40B4-BE49-F238E27FC236}">
                <a16:creationId xmlns:a16="http://schemas.microsoft.com/office/drawing/2014/main" id="{CAA7959E-8EE1-4F76-987F-3C63BDCC6FF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36812" y="1424922"/>
            <a:ext cx="8686800" cy="5715000"/>
          </a:xfrm>
        </p:spPr>
        <p:txBody>
          <a:bodyPr/>
          <a:lstStyle/>
          <a:p>
            <a:r>
              <a:rPr lang="en-US" altLang="ko-KR" dirty="0" err="1"/>
              <a:t>XMLHttpRequest</a:t>
            </a:r>
            <a:r>
              <a:rPr lang="en-US" altLang="ko-KR" dirty="0"/>
              <a:t>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1"/>
            <a:r>
              <a:rPr lang="en-US" altLang="ko-KR" dirty="0"/>
              <a:t>Ajax </a:t>
            </a:r>
            <a:r>
              <a:rPr lang="ko-KR" altLang="en-US" dirty="0"/>
              <a:t>요청을 활용한 동적 요소 생성</a:t>
            </a:r>
          </a:p>
        </p:txBody>
      </p:sp>
      <p:sp>
        <p:nvSpPr>
          <p:cNvPr id="14339" name="제목 2">
            <a:extLst>
              <a:ext uri="{FF2B5EF4-FFF2-40B4-BE49-F238E27FC236}">
                <a16:creationId xmlns:a16="http://schemas.microsoft.com/office/drawing/2014/main" id="{1DF83736-EDDC-4D18-A1C5-EACBF00FC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XMLHttpRequest</a:t>
            </a:r>
            <a:r>
              <a:rPr lang="en-US" altLang="ko-KR" dirty="0"/>
              <a:t> </a:t>
            </a:r>
            <a:r>
              <a:rPr lang="ko-KR" altLang="en-US" dirty="0"/>
              <a:t>객체</a:t>
            </a:r>
          </a:p>
        </p:txBody>
      </p:sp>
      <p:pic>
        <p:nvPicPr>
          <p:cNvPr id="14340" name="그림 2">
            <a:extLst>
              <a:ext uri="{FF2B5EF4-FFF2-40B4-BE49-F238E27FC236}">
                <a16:creationId xmlns:a16="http://schemas.microsoft.com/office/drawing/2014/main" id="{8AF39CFF-F117-479A-9888-B58BF7E07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906" y="2478742"/>
            <a:ext cx="5962650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그림 3">
            <a:extLst>
              <a:ext uri="{FF2B5EF4-FFF2-40B4-BE49-F238E27FC236}">
                <a16:creationId xmlns:a16="http://schemas.microsoft.com/office/drawing/2014/main" id="{CDB0A8AF-4DE7-4572-9606-C627F95852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705" y="3073260"/>
            <a:ext cx="2916237" cy="150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내용 개체 틀 1">
            <a:extLst>
              <a:ext uri="{FF2B5EF4-FFF2-40B4-BE49-F238E27FC236}">
                <a16:creationId xmlns:a16="http://schemas.microsoft.com/office/drawing/2014/main" id="{1496CAB0-8F58-404E-9702-0D041AA4124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394012"/>
            <a:ext cx="10152530" cy="5715000"/>
          </a:xfrm>
        </p:spPr>
        <p:txBody>
          <a:bodyPr/>
          <a:lstStyle/>
          <a:p>
            <a:r>
              <a:rPr lang="ko-KR" altLang="en-US" dirty="0"/>
              <a:t>동기 방식과 비동기 방식</a:t>
            </a:r>
            <a:endParaRPr lang="en-US" altLang="ko-KR" dirty="0"/>
          </a:p>
          <a:p>
            <a:pPr lvl="1"/>
            <a:r>
              <a:rPr lang="en-US" altLang="ko-KR" dirty="0"/>
              <a:t>open ( ) </a:t>
            </a:r>
            <a:r>
              <a:rPr lang="ko-KR" altLang="en-US" dirty="0"/>
              <a:t>메서드의 세 번째 매개변수를 </a:t>
            </a:r>
            <a:r>
              <a:rPr lang="en-US" altLang="ko-KR" dirty="0"/>
              <a:t>true</a:t>
            </a:r>
            <a:r>
              <a:rPr lang="ko-KR" altLang="en-US" dirty="0"/>
              <a:t>로 바꾸고 실행</a:t>
            </a:r>
            <a:endParaRPr lang="en-US" altLang="ko-KR" dirty="0"/>
          </a:p>
          <a:p>
            <a:pPr lvl="1"/>
            <a:r>
              <a:rPr lang="ko-KR" altLang="en-US" dirty="0"/>
              <a:t>세 번째 매개변수를 </a:t>
            </a:r>
            <a:r>
              <a:rPr lang="en-US" altLang="ko-KR" dirty="0"/>
              <a:t>true</a:t>
            </a:r>
            <a:r>
              <a:rPr lang="ko-KR" altLang="en-US" dirty="0"/>
              <a:t>로 입력하면 비동기 방식으로 실행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1507" name="제목 2">
            <a:extLst>
              <a:ext uri="{FF2B5EF4-FFF2-40B4-BE49-F238E27FC236}">
                <a16:creationId xmlns:a16="http://schemas.microsoft.com/office/drawing/2014/main" id="{3FD85261-29E7-4B07-B0F9-8AFE869FD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동기 방식과 비동기 방식</a:t>
            </a:r>
          </a:p>
        </p:txBody>
      </p:sp>
      <p:pic>
        <p:nvPicPr>
          <p:cNvPr id="21508" name="그림 3">
            <a:extLst>
              <a:ext uri="{FF2B5EF4-FFF2-40B4-BE49-F238E27FC236}">
                <a16:creationId xmlns:a16="http://schemas.microsoft.com/office/drawing/2014/main" id="{F944CD5C-6652-4041-BD99-78D1C241E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789" y="3157537"/>
            <a:ext cx="59817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내용 개체 틀 1">
            <a:extLst>
              <a:ext uri="{FF2B5EF4-FFF2-40B4-BE49-F238E27FC236}">
                <a16:creationId xmlns:a16="http://schemas.microsoft.com/office/drawing/2014/main" id="{8E28CD57-EF76-4127-9386-8AA2342E5BF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90600" y="1406992"/>
            <a:ext cx="8686800" cy="5715000"/>
          </a:xfrm>
        </p:spPr>
        <p:txBody>
          <a:bodyPr/>
          <a:lstStyle/>
          <a:p>
            <a:r>
              <a:rPr lang="ko-KR" altLang="en-US" dirty="0"/>
              <a:t>동기 방식과 비동기 방식</a:t>
            </a:r>
            <a:endParaRPr lang="en-US" altLang="ko-KR" dirty="0"/>
          </a:p>
          <a:p>
            <a:pPr lvl="1"/>
            <a:r>
              <a:rPr lang="ko-KR" altLang="en-US" dirty="0"/>
              <a:t>비동기 방식을 사용하면 데이터를 받는 동안에도 코드를 지속적으로 실행하므로 </a:t>
            </a:r>
            <a:r>
              <a:rPr lang="en-US" altLang="ko-KR" dirty="0"/>
              <a:t>send ( ) </a:t>
            </a:r>
            <a:r>
              <a:rPr lang="ko-KR" altLang="en-US" dirty="0"/>
              <a:t>메서드에서 </a:t>
            </a:r>
            <a:r>
              <a:rPr lang="en-US" altLang="ko-KR" dirty="0"/>
              <a:t>0</a:t>
            </a:r>
            <a:r>
              <a:rPr lang="ko-KR" altLang="en-US" dirty="0"/>
              <a:t>밀리 초에서 </a:t>
            </a:r>
            <a:r>
              <a:rPr lang="en-US" altLang="ko-KR" dirty="0"/>
              <a:t>1</a:t>
            </a:r>
            <a:r>
              <a:rPr lang="ko-KR" altLang="en-US" dirty="0"/>
              <a:t>밀리 초 이상 걸리지 않음</a:t>
            </a:r>
            <a:endParaRPr lang="en-US" altLang="ko-KR" dirty="0"/>
          </a:p>
          <a:p>
            <a:pPr lvl="1"/>
            <a:r>
              <a:rPr lang="ko-KR" altLang="en-US" dirty="0"/>
              <a:t>자바스크립트는 데이터가 배달된 것을 </a:t>
            </a:r>
            <a:r>
              <a:rPr lang="en-US" altLang="ko-KR" dirty="0" err="1"/>
              <a:t>onreadystatechange</a:t>
            </a:r>
            <a:r>
              <a:rPr lang="en-US" altLang="ko-KR" dirty="0"/>
              <a:t> </a:t>
            </a:r>
            <a:r>
              <a:rPr lang="ko-KR" altLang="en-US" dirty="0"/>
              <a:t>이벤트로 알 수 있음</a:t>
            </a:r>
          </a:p>
        </p:txBody>
      </p:sp>
      <p:sp>
        <p:nvSpPr>
          <p:cNvPr id="22531" name="제목 2">
            <a:extLst>
              <a:ext uri="{FF2B5EF4-FFF2-40B4-BE49-F238E27FC236}">
                <a16:creationId xmlns:a16="http://schemas.microsoft.com/office/drawing/2014/main" id="{C81AFB7D-A49E-434A-A5B4-0FC2A519F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동기 방식과 비동기 방식</a:t>
            </a:r>
          </a:p>
        </p:txBody>
      </p:sp>
      <p:pic>
        <p:nvPicPr>
          <p:cNvPr id="22532" name="그림 1">
            <a:extLst>
              <a:ext uri="{FF2B5EF4-FFF2-40B4-BE49-F238E27FC236}">
                <a16:creationId xmlns:a16="http://schemas.microsoft.com/office/drawing/2014/main" id="{231A16FF-402D-48E3-B0E3-FC6AF3850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185" y="4264492"/>
            <a:ext cx="602932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내용 개체 틀 1">
            <a:extLst>
              <a:ext uri="{FF2B5EF4-FFF2-40B4-BE49-F238E27FC236}">
                <a16:creationId xmlns:a16="http://schemas.microsoft.com/office/drawing/2014/main" id="{4E62F31F-4338-44E0-85AD-FD3B22B1864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187823" y="1353204"/>
            <a:ext cx="8686800" cy="5715000"/>
          </a:xfrm>
        </p:spPr>
        <p:txBody>
          <a:bodyPr/>
          <a:lstStyle/>
          <a:p>
            <a:r>
              <a:rPr lang="ko-KR" altLang="en-US" dirty="0"/>
              <a:t>동기 방식과 비동기 방식</a:t>
            </a:r>
            <a:endParaRPr lang="en-US" altLang="ko-KR" dirty="0"/>
          </a:p>
          <a:p>
            <a:pPr lvl="1"/>
            <a:r>
              <a:rPr lang="ko-KR" altLang="en-US" dirty="0"/>
              <a:t>프로젝트를 실행하면 경고창에 숫자를 출력</a:t>
            </a:r>
            <a:endParaRPr lang="en-US" altLang="ko-KR" dirty="0"/>
          </a:p>
          <a:p>
            <a:pPr lvl="1"/>
            <a:r>
              <a:rPr lang="ko-KR" altLang="en-US" dirty="0"/>
              <a:t>이 숫자는 </a:t>
            </a:r>
            <a:r>
              <a:rPr lang="en-US" altLang="ko-KR" dirty="0" err="1"/>
              <a:t>XMLHttpRequest</a:t>
            </a:r>
            <a:r>
              <a:rPr lang="en-US" altLang="ko-KR" dirty="0"/>
              <a:t> </a:t>
            </a:r>
            <a:r>
              <a:rPr lang="ko-KR" altLang="en-US" dirty="0"/>
              <a:t>객체의 </a:t>
            </a:r>
            <a:r>
              <a:rPr lang="en-US" altLang="ko-KR" dirty="0" err="1"/>
              <a:t>readyState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2"/>
            <a:r>
              <a:rPr lang="en-US" altLang="ko-KR" dirty="0" err="1"/>
              <a:t>readyState</a:t>
            </a:r>
            <a:r>
              <a:rPr lang="en-US" altLang="ko-KR" dirty="0"/>
              <a:t> </a:t>
            </a:r>
            <a:r>
              <a:rPr lang="ko-KR" altLang="en-US" dirty="0"/>
              <a:t>속성은 표 </a:t>
            </a:r>
            <a:r>
              <a:rPr lang="en-US" altLang="ko-KR" dirty="0"/>
              <a:t>20-1</a:t>
            </a:r>
            <a:r>
              <a:rPr lang="ko-KR" altLang="en-US" dirty="0"/>
              <a:t>과 같음</a:t>
            </a:r>
          </a:p>
        </p:txBody>
      </p:sp>
      <p:sp>
        <p:nvSpPr>
          <p:cNvPr id="23555" name="제목 2">
            <a:extLst>
              <a:ext uri="{FF2B5EF4-FFF2-40B4-BE49-F238E27FC236}">
                <a16:creationId xmlns:a16="http://schemas.microsoft.com/office/drawing/2014/main" id="{6DBA34C1-F5CA-4BDB-A399-FE9DEF59D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동기 방식과 비동기 방식</a:t>
            </a:r>
          </a:p>
        </p:txBody>
      </p:sp>
      <p:pic>
        <p:nvPicPr>
          <p:cNvPr id="23556" name="그림 2">
            <a:extLst>
              <a:ext uri="{FF2B5EF4-FFF2-40B4-BE49-F238E27FC236}">
                <a16:creationId xmlns:a16="http://schemas.microsoft.com/office/drawing/2014/main" id="{F4087FD5-5D11-4904-8EFA-F57663B9D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431" y="3455521"/>
            <a:ext cx="599122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DOM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5FA4-1661-48A2-9A8B-A0691DA569A4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53012"/>
            <a:ext cx="7985818" cy="1728192"/>
          </a:xfrm>
          <a:prstGeom prst="rect">
            <a:avLst/>
          </a:prstGeom>
        </p:spPr>
      </p:pic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838200" y="3383052"/>
            <a:ext cx="10441458" cy="1875347"/>
          </a:xfrm>
        </p:spPr>
        <p:txBody>
          <a:bodyPr/>
          <a:lstStyle/>
          <a:p>
            <a:r>
              <a:rPr lang="en-US" altLang="ko-KR" sz="2000" dirty="0"/>
              <a:t>jQuery</a:t>
            </a:r>
            <a:r>
              <a:rPr lang="ko-KR" altLang="en-US" sz="2000" dirty="0"/>
              <a:t>에서는 위 그림의 내용처럼 </a:t>
            </a:r>
            <a:r>
              <a:rPr lang="en-US" altLang="ko-KR" sz="2000" dirty="0"/>
              <a:t>jQuery DOM</a:t>
            </a:r>
            <a:r>
              <a:rPr lang="ko-KR" altLang="en-US" sz="2000" dirty="0"/>
              <a:t>객체 생성 함수인 </a:t>
            </a:r>
            <a:r>
              <a:rPr lang="en-US" altLang="ko-KR" sz="2000" dirty="0"/>
              <a:t>$();</a:t>
            </a:r>
            <a:r>
              <a:rPr lang="ko-KR" altLang="en-US" sz="2000" dirty="0"/>
              <a:t>을 사용하여 </a:t>
            </a:r>
            <a:r>
              <a:rPr lang="ko-KR" altLang="en-US" sz="2000" dirty="0" err="1"/>
              <a:t>선택자로</a:t>
            </a:r>
            <a:r>
              <a:rPr lang="ko-KR" altLang="en-US" sz="2000" dirty="0"/>
              <a:t> 간단하게 </a:t>
            </a:r>
            <a:r>
              <a:rPr lang="en-US" altLang="ko-KR" sz="2000" dirty="0"/>
              <a:t>DOM</a:t>
            </a:r>
            <a:r>
              <a:rPr lang="ko-KR" altLang="en-US" sz="2000" dirty="0"/>
              <a:t>에 접근한다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하지만 </a:t>
            </a:r>
            <a:r>
              <a:rPr lang="en-US" altLang="ko-KR" sz="2000" dirty="0"/>
              <a:t>JavaScript</a:t>
            </a:r>
            <a:r>
              <a:rPr lang="ko-KR" altLang="en-US" sz="2000" dirty="0"/>
              <a:t>에서는 브라우저의 여러 가지 내장 </a:t>
            </a:r>
            <a:r>
              <a:rPr lang="ko-KR" altLang="en-US" sz="2000" dirty="0" err="1"/>
              <a:t>메소드</a:t>
            </a:r>
            <a:r>
              <a:rPr lang="en-US" altLang="ko-KR" sz="2000" dirty="0"/>
              <a:t>(method)</a:t>
            </a:r>
            <a:r>
              <a:rPr lang="ko-KR" altLang="en-US" sz="2000" dirty="0"/>
              <a:t>를 통해 </a:t>
            </a:r>
            <a:r>
              <a:rPr lang="en-US" altLang="ko-KR" sz="2000" dirty="0"/>
              <a:t>DOM</a:t>
            </a:r>
            <a:r>
              <a:rPr lang="ko-KR" altLang="en-US" sz="2000" dirty="0"/>
              <a:t>에 접근합니다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079628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내용 개체 틀 1">
            <a:extLst>
              <a:ext uri="{FF2B5EF4-FFF2-40B4-BE49-F238E27FC236}">
                <a16:creationId xmlns:a16="http://schemas.microsoft.com/office/drawing/2014/main" id="{21A02662-FB9B-4A52-BD65-67BA4B1DE5E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1634" y="1317345"/>
            <a:ext cx="10116671" cy="5715000"/>
          </a:xfrm>
        </p:spPr>
        <p:txBody>
          <a:bodyPr/>
          <a:lstStyle/>
          <a:p>
            <a:r>
              <a:rPr lang="ko-KR" altLang="en-US" dirty="0"/>
              <a:t>동기 방식과 비동기 방식</a:t>
            </a:r>
            <a:endParaRPr lang="en-US" altLang="ko-KR" dirty="0"/>
          </a:p>
          <a:p>
            <a:pPr lvl="1"/>
            <a:r>
              <a:rPr lang="en-US" altLang="ko-KR" dirty="0"/>
              <a:t>Ajax</a:t>
            </a:r>
            <a:r>
              <a:rPr lang="ko-KR" altLang="en-US" dirty="0"/>
              <a:t>로 모든 데이터를 </a:t>
            </a:r>
            <a:r>
              <a:rPr lang="ko-KR" altLang="en-US" dirty="0" err="1"/>
              <a:t>전송받는</a:t>
            </a:r>
            <a:r>
              <a:rPr lang="ko-KR" altLang="en-US" dirty="0"/>
              <a:t> 시점은 </a:t>
            </a:r>
            <a:r>
              <a:rPr lang="en-US" altLang="ko-KR" dirty="0" err="1"/>
              <a:t>readyState</a:t>
            </a:r>
            <a:r>
              <a:rPr lang="en-US" altLang="ko-KR" dirty="0"/>
              <a:t> </a:t>
            </a:r>
            <a:r>
              <a:rPr lang="ko-KR" altLang="en-US" dirty="0"/>
              <a:t>속성이 </a:t>
            </a:r>
            <a:r>
              <a:rPr lang="en-US" altLang="ko-KR" dirty="0"/>
              <a:t>4</a:t>
            </a:r>
            <a:r>
              <a:rPr lang="ko-KR" altLang="en-US" dirty="0"/>
              <a:t>일 때</a:t>
            </a:r>
            <a:endParaRPr lang="en-US" altLang="ko-KR" dirty="0"/>
          </a:p>
          <a:p>
            <a:pPr lvl="1"/>
            <a:r>
              <a:rPr lang="ko-KR" altLang="en-US" dirty="0"/>
              <a:t>이때 코드 </a:t>
            </a:r>
            <a:r>
              <a:rPr lang="en-US" altLang="ko-KR" dirty="0"/>
              <a:t>20-13</a:t>
            </a:r>
            <a:r>
              <a:rPr lang="ko-KR" altLang="en-US" dirty="0"/>
              <a:t>처럼 문서 객체와 관련된 처리</a:t>
            </a:r>
          </a:p>
        </p:txBody>
      </p:sp>
      <p:sp>
        <p:nvSpPr>
          <p:cNvPr id="24579" name="제목 2">
            <a:extLst>
              <a:ext uri="{FF2B5EF4-FFF2-40B4-BE49-F238E27FC236}">
                <a16:creationId xmlns:a16="http://schemas.microsoft.com/office/drawing/2014/main" id="{7B8692C3-693E-43FA-A46B-C18FAB922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동기 방식과 비동기 방식</a:t>
            </a:r>
          </a:p>
        </p:txBody>
      </p:sp>
      <p:pic>
        <p:nvPicPr>
          <p:cNvPr id="24580" name="그림 1">
            <a:extLst>
              <a:ext uri="{FF2B5EF4-FFF2-40B4-BE49-F238E27FC236}">
                <a16:creationId xmlns:a16="http://schemas.microsoft.com/office/drawing/2014/main" id="{8DC57C9A-FC49-4EDD-A0E7-D688F1307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568" y="3567953"/>
            <a:ext cx="598170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내용 개체 틀 1">
            <a:extLst>
              <a:ext uri="{FF2B5EF4-FFF2-40B4-BE49-F238E27FC236}">
                <a16:creationId xmlns:a16="http://schemas.microsoft.com/office/drawing/2014/main" id="{816CF0AE-A8CD-4242-9A87-B29369F6B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71282" y="1317346"/>
            <a:ext cx="10282517" cy="5715000"/>
          </a:xfrm>
        </p:spPr>
        <p:txBody>
          <a:bodyPr/>
          <a:lstStyle/>
          <a:p>
            <a:r>
              <a:rPr lang="ko-KR" altLang="en-US" dirty="0"/>
              <a:t>동기 방식과 비동기 방식</a:t>
            </a:r>
            <a:endParaRPr lang="en-US" altLang="ko-KR" dirty="0"/>
          </a:p>
          <a:p>
            <a:pPr lvl="1"/>
            <a:r>
              <a:rPr lang="ko-KR" altLang="en-US" dirty="0"/>
              <a:t>코드 </a:t>
            </a:r>
            <a:r>
              <a:rPr lang="en-US" altLang="ko-KR" dirty="0"/>
              <a:t>20-14</a:t>
            </a:r>
            <a:r>
              <a:rPr lang="ko-KR" altLang="en-US" dirty="0"/>
              <a:t>처럼 </a:t>
            </a:r>
            <a:r>
              <a:rPr lang="en-US" altLang="ko-KR" dirty="0" err="1"/>
              <a:t>XMLHttpRequest</a:t>
            </a:r>
            <a:r>
              <a:rPr lang="en-US" altLang="ko-KR" dirty="0"/>
              <a:t> </a:t>
            </a:r>
            <a:r>
              <a:rPr lang="ko-KR" altLang="en-US" dirty="0"/>
              <a:t>객체의 </a:t>
            </a:r>
            <a:r>
              <a:rPr lang="en-US" altLang="ko-KR" dirty="0"/>
              <a:t>status </a:t>
            </a:r>
            <a:r>
              <a:rPr lang="ko-KR" altLang="en-US" dirty="0"/>
              <a:t>속성이 </a:t>
            </a:r>
            <a:r>
              <a:rPr lang="en-US" altLang="ko-KR" dirty="0"/>
              <a:t>200</a:t>
            </a:r>
            <a:r>
              <a:rPr lang="ko-KR" altLang="en-US" dirty="0"/>
              <a:t>일 때 원하는 코드를 처리</a:t>
            </a:r>
          </a:p>
        </p:txBody>
      </p:sp>
      <p:sp>
        <p:nvSpPr>
          <p:cNvPr id="25603" name="제목 2">
            <a:extLst>
              <a:ext uri="{FF2B5EF4-FFF2-40B4-BE49-F238E27FC236}">
                <a16:creationId xmlns:a16="http://schemas.microsoft.com/office/drawing/2014/main" id="{201D52A7-D775-429B-8E7E-3A3FEFEA9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동기 방식과 비동기 방식</a:t>
            </a:r>
          </a:p>
        </p:txBody>
      </p:sp>
      <p:pic>
        <p:nvPicPr>
          <p:cNvPr id="25604" name="그림 3">
            <a:extLst>
              <a:ext uri="{FF2B5EF4-FFF2-40B4-BE49-F238E27FC236}">
                <a16:creationId xmlns:a16="http://schemas.microsoft.com/office/drawing/2014/main" id="{0695AC50-D4CE-4D9A-AA75-7080AF91F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834" y="2835554"/>
            <a:ext cx="584835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내용 개체 틀 1">
            <a:extLst>
              <a:ext uri="{FF2B5EF4-FFF2-40B4-BE49-F238E27FC236}">
                <a16:creationId xmlns:a16="http://schemas.microsoft.com/office/drawing/2014/main" id="{30850906-B590-4AC3-869A-484858FF2D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44388" y="1424922"/>
            <a:ext cx="10107706" cy="5715000"/>
          </a:xfrm>
        </p:spPr>
        <p:txBody>
          <a:bodyPr/>
          <a:lstStyle/>
          <a:p>
            <a:r>
              <a:rPr lang="ko-KR" altLang="en-US" dirty="0"/>
              <a:t>동기 방식과 비동기 방식</a:t>
            </a:r>
            <a:endParaRPr lang="en-US" altLang="ko-KR" dirty="0"/>
          </a:p>
          <a:p>
            <a:pPr lvl="1"/>
            <a:r>
              <a:rPr lang="en-US" altLang="ko-KR" dirty="0"/>
              <a:t>status </a:t>
            </a:r>
            <a:r>
              <a:rPr lang="ko-KR" altLang="en-US" dirty="0"/>
              <a:t>속성과 관련된 내용은 </a:t>
            </a:r>
            <a:r>
              <a:rPr lang="en-US" altLang="ko-KR" dirty="0"/>
              <a:t>HTTP Status Code </a:t>
            </a:r>
            <a:r>
              <a:rPr lang="ko-KR" altLang="en-US" dirty="0"/>
              <a:t>관련 문서를 참고</a:t>
            </a:r>
          </a:p>
        </p:txBody>
      </p:sp>
      <p:sp>
        <p:nvSpPr>
          <p:cNvPr id="26627" name="제목 2">
            <a:extLst>
              <a:ext uri="{FF2B5EF4-FFF2-40B4-BE49-F238E27FC236}">
                <a16:creationId xmlns:a16="http://schemas.microsoft.com/office/drawing/2014/main" id="{7688041D-F4EE-496D-BD1D-4CC4E6D85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동기 방식과 비동기 방식</a:t>
            </a:r>
          </a:p>
        </p:txBody>
      </p:sp>
      <p:pic>
        <p:nvPicPr>
          <p:cNvPr id="26628" name="그림 1">
            <a:extLst>
              <a:ext uri="{FF2B5EF4-FFF2-40B4-BE49-F238E27FC236}">
                <a16:creationId xmlns:a16="http://schemas.microsoft.com/office/drawing/2014/main" id="{6CF89EB1-6966-44C2-9001-2C250A5D2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669" y="3117850"/>
            <a:ext cx="592455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내용 개체 틀 1">
            <a:extLst>
              <a:ext uri="{FF2B5EF4-FFF2-40B4-BE49-F238E27FC236}">
                <a16:creationId xmlns:a16="http://schemas.microsoft.com/office/drawing/2014/main" id="{E0D9D4D6-AD6C-4502-AFA3-23D08226F3F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63706" y="1496640"/>
            <a:ext cx="10390094" cy="5715000"/>
          </a:xfrm>
        </p:spPr>
        <p:txBody>
          <a:bodyPr/>
          <a:lstStyle/>
          <a:p>
            <a:r>
              <a:rPr lang="en-US" altLang="ko-KR" dirty="0"/>
              <a:t>JSON </a:t>
            </a:r>
            <a:r>
              <a:rPr lang="ko-KR" altLang="en-US" dirty="0"/>
              <a:t>요청과 조작</a:t>
            </a:r>
            <a:endParaRPr lang="en-US" altLang="ko-KR" dirty="0"/>
          </a:p>
          <a:p>
            <a:pPr lvl="1"/>
            <a:r>
              <a:rPr lang="en-US" altLang="ko-KR" dirty="0"/>
              <a:t>JSON </a:t>
            </a:r>
            <a:r>
              <a:rPr lang="ko-KR" altLang="en-US" dirty="0"/>
              <a:t>문자열을 자바스크립트 객체로 변환</a:t>
            </a:r>
            <a:endParaRPr lang="en-US" altLang="ko-KR" dirty="0"/>
          </a:p>
          <a:p>
            <a:pPr lvl="1"/>
            <a:r>
              <a:rPr lang="en-US" altLang="ko-KR" dirty="0"/>
              <a:t>JSON</a:t>
            </a:r>
            <a:r>
              <a:rPr lang="ko-KR" altLang="en-US" dirty="0"/>
              <a:t>이 이미 자바스크립트 형태의 문자열이므로 코드 </a:t>
            </a:r>
            <a:r>
              <a:rPr lang="en-US" altLang="ko-KR" dirty="0"/>
              <a:t>20-15</a:t>
            </a:r>
            <a:r>
              <a:rPr lang="ko-KR" altLang="en-US" dirty="0"/>
              <a:t>처럼 </a:t>
            </a:r>
            <a:br>
              <a:rPr lang="en-US" altLang="ko-KR" dirty="0"/>
            </a:br>
            <a:r>
              <a:rPr lang="en-US" altLang="ko-KR" dirty="0"/>
              <a:t>eval ( ) </a:t>
            </a:r>
            <a:r>
              <a:rPr lang="ko-KR" altLang="en-US" dirty="0"/>
              <a:t>함수로 자바스크립트 객체로 변환할 수 있음</a:t>
            </a:r>
          </a:p>
        </p:txBody>
      </p:sp>
      <p:sp>
        <p:nvSpPr>
          <p:cNvPr id="27651" name="제목 2">
            <a:extLst>
              <a:ext uri="{FF2B5EF4-FFF2-40B4-BE49-F238E27FC236}">
                <a16:creationId xmlns:a16="http://schemas.microsoft.com/office/drawing/2014/main" id="{7F60C50B-09FF-49A0-A578-64B51D22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요청과 조작</a:t>
            </a:r>
          </a:p>
        </p:txBody>
      </p:sp>
      <p:pic>
        <p:nvPicPr>
          <p:cNvPr id="27652" name="그림 2">
            <a:extLst>
              <a:ext uri="{FF2B5EF4-FFF2-40B4-BE49-F238E27FC236}">
                <a16:creationId xmlns:a16="http://schemas.microsoft.com/office/drawing/2014/main" id="{5805092F-71C6-4BC5-9E66-764F5E367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579" y="4122644"/>
            <a:ext cx="60483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내용 개체 틀 1">
            <a:extLst>
              <a:ext uri="{FF2B5EF4-FFF2-40B4-BE49-F238E27FC236}">
                <a16:creationId xmlns:a16="http://schemas.microsoft.com/office/drawing/2014/main" id="{25A0BE01-D76D-42C4-9886-8DDB490750E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406993"/>
            <a:ext cx="8686800" cy="5715000"/>
          </a:xfrm>
        </p:spPr>
        <p:txBody>
          <a:bodyPr/>
          <a:lstStyle/>
          <a:p>
            <a:r>
              <a:rPr lang="en-US" altLang="ko-KR" dirty="0"/>
              <a:t>JSON </a:t>
            </a:r>
            <a:r>
              <a:rPr lang="ko-KR" altLang="en-US" dirty="0"/>
              <a:t>요청과 조작</a:t>
            </a:r>
            <a:endParaRPr lang="en-US" altLang="ko-KR" dirty="0"/>
          </a:p>
          <a:p>
            <a:pPr lvl="1"/>
            <a:r>
              <a:rPr lang="en-US" altLang="ko-KR" dirty="0"/>
              <a:t>JSON </a:t>
            </a:r>
            <a:r>
              <a:rPr lang="ko-KR" altLang="en-US" dirty="0"/>
              <a:t>조작</a:t>
            </a:r>
          </a:p>
        </p:txBody>
      </p:sp>
      <p:sp>
        <p:nvSpPr>
          <p:cNvPr id="28675" name="제목 2">
            <a:extLst>
              <a:ext uri="{FF2B5EF4-FFF2-40B4-BE49-F238E27FC236}">
                <a16:creationId xmlns:a16="http://schemas.microsoft.com/office/drawing/2014/main" id="{9ED7D6BF-CFA3-4E1F-A6A0-0BCB52FD3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요청과 조작</a:t>
            </a:r>
          </a:p>
        </p:txBody>
      </p:sp>
      <p:pic>
        <p:nvPicPr>
          <p:cNvPr id="28676" name="그림 1">
            <a:extLst>
              <a:ext uri="{FF2B5EF4-FFF2-40B4-BE49-F238E27FC236}">
                <a16:creationId xmlns:a16="http://schemas.microsoft.com/office/drawing/2014/main" id="{4DFC887D-6CD4-4F15-95CF-3A40381AD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870" y="2463240"/>
            <a:ext cx="599122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내용 개체 틀 1">
            <a:extLst>
              <a:ext uri="{FF2B5EF4-FFF2-40B4-BE49-F238E27FC236}">
                <a16:creationId xmlns:a16="http://schemas.microsoft.com/office/drawing/2014/main" id="{6F2ED922-D604-4416-92CF-99DEC1AB9FB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71282" y="1460781"/>
            <a:ext cx="8686800" cy="5715000"/>
          </a:xfrm>
        </p:spPr>
        <p:txBody>
          <a:bodyPr/>
          <a:lstStyle/>
          <a:p>
            <a:r>
              <a:rPr lang="en-US" altLang="ko-KR" dirty="0"/>
              <a:t>XML </a:t>
            </a:r>
            <a:r>
              <a:rPr lang="ko-KR" altLang="en-US" dirty="0"/>
              <a:t>요청과 조작</a:t>
            </a:r>
            <a:endParaRPr lang="en-US" altLang="ko-KR" dirty="0"/>
          </a:p>
          <a:p>
            <a:pPr lvl="1"/>
            <a:r>
              <a:rPr lang="en-US" altLang="ko-KR" dirty="0"/>
              <a:t>XML </a:t>
            </a:r>
            <a:r>
              <a:rPr lang="ko-KR" altLang="en-US" dirty="0"/>
              <a:t>응답</a:t>
            </a:r>
          </a:p>
        </p:txBody>
      </p:sp>
      <p:sp>
        <p:nvSpPr>
          <p:cNvPr id="29699" name="제목 2">
            <a:extLst>
              <a:ext uri="{FF2B5EF4-FFF2-40B4-BE49-F238E27FC236}">
                <a16:creationId xmlns:a16="http://schemas.microsoft.com/office/drawing/2014/main" id="{BE92C858-39C5-4DB3-A76C-36CDF75D5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요청과 조작</a:t>
            </a:r>
          </a:p>
        </p:txBody>
      </p:sp>
      <p:pic>
        <p:nvPicPr>
          <p:cNvPr id="29700" name="그림 2">
            <a:extLst>
              <a:ext uri="{FF2B5EF4-FFF2-40B4-BE49-F238E27FC236}">
                <a16:creationId xmlns:a16="http://schemas.microsoft.com/office/drawing/2014/main" id="{676B5849-A7E7-43C0-81FA-490F3E282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069" y="2263589"/>
            <a:ext cx="598170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내용 개체 틀 1">
            <a:extLst>
              <a:ext uri="{FF2B5EF4-FFF2-40B4-BE49-F238E27FC236}">
                <a16:creationId xmlns:a16="http://schemas.microsoft.com/office/drawing/2014/main" id="{3B55BEEC-B642-4648-8CAD-4A757263250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17494" y="1398027"/>
            <a:ext cx="8686800" cy="5715000"/>
          </a:xfrm>
        </p:spPr>
        <p:txBody>
          <a:bodyPr/>
          <a:lstStyle/>
          <a:p>
            <a:r>
              <a:rPr lang="en-US" altLang="ko-KR" dirty="0"/>
              <a:t>XML </a:t>
            </a:r>
            <a:r>
              <a:rPr lang="ko-KR" altLang="en-US" dirty="0"/>
              <a:t>요청과 조작</a:t>
            </a:r>
            <a:endParaRPr lang="en-US" altLang="ko-KR" dirty="0"/>
          </a:p>
          <a:p>
            <a:pPr lvl="1"/>
            <a:r>
              <a:rPr lang="en-US" altLang="ko-KR" dirty="0"/>
              <a:t>DOM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DOM </a:t>
            </a:r>
            <a:r>
              <a:rPr lang="ko-KR" altLang="en-US" dirty="0"/>
              <a:t>메서드</a:t>
            </a:r>
          </a:p>
        </p:txBody>
      </p:sp>
      <p:sp>
        <p:nvSpPr>
          <p:cNvPr id="30723" name="제목 2">
            <a:extLst>
              <a:ext uri="{FF2B5EF4-FFF2-40B4-BE49-F238E27FC236}">
                <a16:creationId xmlns:a16="http://schemas.microsoft.com/office/drawing/2014/main" id="{A21F93DD-4A6F-4B8E-93E6-FEC0D8B50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요청과 조작</a:t>
            </a:r>
          </a:p>
        </p:txBody>
      </p:sp>
      <p:pic>
        <p:nvPicPr>
          <p:cNvPr id="30724" name="그림 1">
            <a:extLst>
              <a:ext uri="{FF2B5EF4-FFF2-40B4-BE49-F238E27FC236}">
                <a16:creationId xmlns:a16="http://schemas.microsoft.com/office/drawing/2014/main" id="{84E8B04F-B4F1-464E-967C-32A149AE4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848" y="2483224"/>
            <a:ext cx="595312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그림 3">
            <a:extLst>
              <a:ext uri="{FF2B5EF4-FFF2-40B4-BE49-F238E27FC236}">
                <a16:creationId xmlns:a16="http://schemas.microsoft.com/office/drawing/2014/main" id="{E0A289B7-5A13-4923-9DFC-E51E77F9AF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548" y="4699747"/>
            <a:ext cx="606742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내용 개체 틀 1">
            <a:extLst>
              <a:ext uri="{FF2B5EF4-FFF2-40B4-BE49-F238E27FC236}">
                <a16:creationId xmlns:a16="http://schemas.microsoft.com/office/drawing/2014/main" id="{C88D6FD0-1135-4848-8680-12B5FCEC37A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27847" y="1415957"/>
            <a:ext cx="8686800" cy="5715000"/>
          </a:xfrm>
        </p:spPr>
        <p:txBody>
          <a:bodyPr/>
          <a:lstStyle/>
          <a:p>
            <a:r>
              <a:rPr lang="en-US" altLang="ko-KR" dirty="0"/>
              <a:t>XML </a:t>
            </a:r>
            <a:r>
              <a:rPr lang="ko-KR" altLang="en-US" dirty="0"/>
              <a:t>요청과 조작</a:t>
            </a:r>
            <a:endParaRPr lang="en-US" altLang="ko-KR" dirty="0"/>
          </a:p>
          <a:p>
            <a:pPr lvl="1"/>
            <a:r>
              <a:rPr lang="en-US" altLang="ko-KR" dirty="0" err="1"/>
              <a:t>getElementsByTagName</a:t>
            </a:r>
            <a:r>
              <a:rPr lang="en-US" altLang="ko-KR" dirty="0"/>
              <a:t>( ) </a:t>
            </a:r>
            <a:r>
              <a:rPr lang="ko-KR" altLang="en-US" dirty="0"/>
              <a:t>메서드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1747" name="제목 2">
            <a:extLst>
              <a:ext uri="{FF2B5EF4-FFF2-40B4-BE49-F238E27FC236}">
                <a16:creationId xmlns:a16="http://schemas.microsoft.com/office/drawing/2014/main" id="{7CB3A435-6A2B-4137-8DD7-EFFD7D47E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요청과 조작</a:t>
            </a:r>
          </a:p>
        </p:txBody>
      </p:sp>
      <p:pic>
        <p:nvPicPr>
          <p:cNvPr id="31748" name="그림 2">
            <a:extLst>
              <a:ext uri="{FF2B5EF4-FFF2-40B4-BE49-F238E27FC236}">
                <a16:creationId xmlns:a16="http://schemas.microsoft.com/office/drawing/2014/main" id="{24F79114-4B29-49F9-BACB-5F3AB36C9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399" y="2741520"/>
            <a:ext cx="596265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내용 개체 틀 1">
            <a:extLst>
              <a:ext uri="{FF2B5EF4-FFF2-40B4-BE49-F238E27FC236}">
                <a16:creationId xmlns:a16="http://schemas.microsoft.com/office/drawing/2014/main" id="{866A0998-AA69-474C-9270-37422A0014E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63706" y="1460781"/>
            <a:ext cx="8686800" cy="5715000"/>
          </a:xfrm>
        </p:spPr>
        <p:txBody>
          <a:bodyPr/>
          <a:lstStyle/>
          <a:p>
            <a:r>
              <a:rPr lang="en-US" altLang="ko-KR" dirty="0"/>
              <a:t>XML </a:t>
            </a:r>
            <a:r>
              <a:rPr lang="ko-KR" altLang="en-US" dirty="0"/>
              <a:t>요청과 조작</a:t>
            </a:r>
            <a:endParaRPr lang="en-US" altLang="ko-KR" dirty="0"/>
          </a:p>
          <a:p>
            <a:pPr lvl="1"/>
            <a:r>
              <a:rPr lang="en-US" altLang="ko-KR" dirty="0"/>
              <a:t>XML </a:t>
            </a:r>
            <a:r>
              <a:rPr lang="ko-KR" altLang="en-US" dirty="0"/>
              <a:t>조작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2771" name="제목 2">
            <a:extLst>
              <a:ext uri="{FF2B5EF4-FFF2-40B4-BE49-F238E27FC236}">
                <a16:creationId xmlns:a16="http://schemas.microsoft.com/office/drawing/2014/main" id="{A8B2464A-A0BA-40E8-B5B5-388A62292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요청과 조작</a:t>
            </a:r>
          </a:p>
        </p:txBody>
      </p:sp>
      <p:pic>
        <p:nvPicPr>
          <p:cNvPr id="32772" name="그림 1">
            <a:extLst>
              <a:ext uri="{FF2B5EF4-FFF2-40B4-BE49-F238E27FC236}">
                <a16:creationId xmlns:a16="http://schemas.microsoft.com/office/drawing/2014/main" id="{EAFD7C11-DA2A-4DCF-84F4-FA8AD0A90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786" y="2236694"/>
            <a:ext cx="592455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내용 개체 틀 1">
            <a:extLst>
              <a:ext uri="{FF2B5EF4-FFF2-40B4-BE49-F238E27FC236}">
                <a16:creationId xmlns:a16="http://schemas.microsoft.com/office/drawing/2014/main" id="{584C5D9D-498A-4C2C-850D-DC0327DE97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09276" y="1344239"/>
            <a:ext cx="8686800" cy="5715000"/>
          </a:xfrm>
        </p:spPr>
        <p:txBody>
          <a:bodyPr/>
          <a:lstStyle/>
          <a:p>
            <a:r>
              <a:rPr lang="en-US" altLang="ko-KR" dirty="0"/>
              <a:t>GET </a:t>
            </a:r>
            <a:r>
              <a:rPr lang="ko-KR" altLang="en-US" dirty="0"/>
              <a:t>요청</a:t>
            </a:r>
            <a:endParaRPr lang="en-US" altLang="ko-KR" dirty="0"/>
          </a:p>
          <a:p>
            <a:pPr lvl="1"/>
            <a:r>
              <a:rPr lang="en-US" altLang="ko-KR" dirty="0"/>
              <a:t>GET </a:t>
            </a:r>
            <a:r>
              <a:rPr lang="ko-KR" altLang="en-US" dirty="0"/>
              <a:t>요청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3795" name="제목 2">
            <a:extLst>
              <a:ext uri="{FF2B5EF4-FFF2-40B4-BE49-F238E27FC236}">
                <a16:creationId xmlns:a16="http://schemas.microsoft.com/office/drawing/2014/main" id="{39C60BFE-00CC-44E8-AB96-418A483B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요청 방식</a:t>
            </a:r>
          </a:p>
        </p:txBody>
      </p:sp>
      <p:pic>
        <p:nvPicPr>
          <p:cNvPr id="33796" name="그림 2">
            <a:extLst>
              <a:ext uri="{FF2B5EF4-FFF2-40B4-BE49-F238E27FC236}">
                <a16:creationId xmlns:a16="http://schemas.microsoft.com/office/drawing/2014/main" id="{CB7F3F2C-736B-4C99-BE83-6799D919B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556" y="2018646"/>
            <a:ext cx="59626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/>
              <a:t>jQuery </a:t>
            </a:r>
            <a:r>
              <a:rPr lang="ko-KR" altLang="en-US" dirty="0"/>
              <a:t>문장의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09800" y="1333500"/>
            <a:ext cx="8212138" cy="4733925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$(...) </a:t>
            </a:r>
            <a:r>
              <a:rPr lang="ko-KR" altLang="en-US" dirty="0"/>
              <a:t>안에 </a:t>
            </a:r>
            <a:r>
              <a:rPr lang="ko-KR" altLang="en-US" dirty="0" err="1"/>
              <a:t>선택자를</a:t>
            </a:r>
            <a:r>
              <a:rPr lang="ko-KR" altLang="en-US" dirty="0"/>
              <a:t> 넣어서 원하는 요소를 선택하고</a:t>
            </a:r>
            <a:r>
              <a:rPr lang="en-US" altLang="ko-KR" dirty="0"/>
              <a:t>, </a:t>
            </a:r>
            <a:r>
              <a:rPr lang="ko-KR" altLang="en-US" dirty="0"/>
              <a:t>선택된 요소에 대하여 여러 가지 조작을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$(“p”).show() - </a:t>
            </a:r>
            <a:r>
              <a:rPr lang="ko-KR" altLang="en-US" dirty="0"/>
              <a:t>모든 </a:t>
            </a:r>
            <a:r>
              <a:rPr lang="en-US" altLang="ko-KR" dirty="0"/>
              <a:t>&lt;p&gt; </a:t>
            </a:r>
            <a:r>
              <a:rPr lang="ko-KR" altLang="en-US" dirty="0"/>
              <a:t>요소들을 찾아서 화면에 표시한다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r>
              <a:rPr lang="en-US" altLang="ko-KR" dirty="0"/>
              <a:t>$(“.</a:t>
            </a:r>
            <a:r>
              <a:rPr lang="en-US" altLang="ko-KR" dirty="0" err="1"/>
              <a:t>group1</a:t>
            </a:r>
            <a:r>
              <a:rPr lang="en-US" altLang="ko-KR" dirty="0"/>
              <a:t>”).</a:t>
            </a:r>
            <a:r>
              <a:rPr lang="en-US" altLang="ko-KR" dirty="0" err="1"/>
              <a:t>slideup</a:t>
            </a:r>
            <a:r>
              <a:rPr lang="en-US" altLang="ko-KR" dirty="0"/>
              <a:t>() - class=</a:t>
            </a:r>
            <a:r>
              <a:rPr lang="en-US" altLang="ko-KR" dirty="0" err="1"/>
              <a:t>group1</a:t>
            </a:r>
            <a:r>
              <a:rPr lang="ko-KR" altLang="en-US" dirty="0"/>
              <a:t>인 요소를 </a:t>
            </a:r>
            <a:r>
              <a:rPr lang="ko-KR" altLang="en-US" dirty="0" err="1"/>
              <a:t>슬라이드업</a:t>
            </a:r>
            <a:r>
              <a:rPr lang="ko-KR" altLang="en-US" dirty="0"/>
              <a:t> 방식으로 표시한다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r>
              <a:rPr lang="en-US" altLang="ko-KR" dirty="0"/>
              <a:t>$(“#</a:t>
            </a:r>
            <a:r>
              <a:rPr lang="en-US" altLang="ko-KR" dirty="0" err="1"/>
              <a:t>id9</a:t>
            </a:r>
            <a:r>
              <a:rPr lang="en-US" altLang="ko-KR" dirty="0"/>
              <a:t>”).hide() - id=</a:t>
            </a:r>
            <a:r>
              <a:rPr lang="en-US" altLang="ko-KR" dirty="0" err="1"/>
              <a:t>id9</a:t>
            </a:r>
            <a:r>
              <a:rPr lang="ko-KR" altLang="en-US" dirty="0"/>
              <a:t>인 요소를 화면에서 감춘다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2047875"/>
            <a:ext cx="662940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359107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내용 개체 틀 1">
            <a:extLst>
              <a:ext uri="{FF2B5EF4-FFF2-40B4-BE49-F238E27FC236}">
                <a16:creationId xmlns:a16="http://schemas.microsoft.com/office/drawing/2014/main" id="{B8A5971E-396B-41E8-8189-89AC34E407F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4741" y="1406993"/>
            <a:ext cx="8686800" cy="5715000"/>
          </a:xfrm>
        </p:spPr>
        <p:txBody>
          <a:bodyPr/>
          <a:lstStyle/>
          <a:p>
            <a:r>
              <a:rPr lang="en-US" altLang="ko-KR" dirty="0"/>
              <a:t>POST </a:t>
            </a:r>
            <a:r>
              <a:rPr lang="ko-KR" altLang="en-US" dirty="0"/>
              <a:t>요청</a:t>
            </a:r>
            <a:endParaRPr lang="en-US" altLang="ko-KR" dirty="0"/>
          </a:p>
          <a:p>
            <a:pPr lvl="1"/>
            <a:r>
              <a:rPr lang="en-US" altLang="ko-KR" dirty="0"/>
              <a:t>POST </a:t>
            </a:r>
            <a:r>
              <a:rPr lang="ko-KR" altLang="en-US" dirty="0"/>
              <a:t>요청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4819" name="제목 2">
            <a:extLst>
              <a:ext uri="{FF2B5EF4-FFF2-40B4-BE49-F238E27FC236}">
                <a16:creationId xmlns:a16="http://schemas.microsoft.com/office/drawing/2014/main" id="{AA94D77B-24F1-4AEE-B653-62125A017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요청 방식</a:t>
            </a:r>
          </a:p>
        </p:txBody>
      </p:sp>
      <p:pic>
        <p:nvPicPr>
          <p:cNvPr id="34820" name="그림 1">
            <a:extLst>
              <a:ext uri="{FF2B5EF4-FFF2-40B4-BE49-F238E27FC236}">
                <a16:creationId xmlns:a16="http://schemas.microsoft.com/office/drawing/2014/main" id="{4A8CBA1F-6918-4D23-8030-04A3597DA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421" y="2732556"/>
            <a:ext cx="59055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내용 개체 틀 1">
            <a:extLst>
              <a:ext uri="{FF2B5EF4-FFF2-40B4-BE49-F238E27FC236}">
                <a16:creationId xmlns:a16="http://schemas.microsoft.com/office/drawing/2014/main" id="{EF49A503-6EBD-4828-B8D2-069688D1A28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134035" y="1496639"/>
            <a:ext cx="8686800" cy="5715000"/>
          </a:xfrm>
        </p:spPr>
        <p:txBody>
          <a:bodyPr/>
          <a:lstStyle/>
          <a:p>
            <a:r>
              <a:rPr lang="en-US" altLang="ko-KR" dirty="0"/>
              <a:t>PUT </a:t>
            </a:r>
            <a:r>
              <a:rPr lang="ko-KR" altLang="en-US" dirty="0"/>
              <a:t>요청</a:t>
            </a:r>
            <a:endParaRPr lang="en-US" altLang="ko-KR" dirty="0"/>
          </a:p>
          <a:p>
            <a:pPr lvl="1"/>
            <a:r>
              <a:rPr lang="en-US" altLang="ko-KR" dirty="0"/>
              <a:t>PUT </a:t>
            </a:r>
            <a:r>
              <a:rPr lang="ko-KR" altLang="en-US" dirty="0"/>
              <a:t>요청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5843" name="제목 2">
            <a:extLst>
              <a:ext uri="{FF2B5EF4-FFF2-40B4-BE49-F238E27FC236}">
                <a16:creationId xmlns:a16="http://schemas.microsoft.com/office/drawing/2014/main" id="{FDDBE8BF-7D50-4B16-A682-14682F4BE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요청 방식</a:t>
            </a:r>
          </a:p>
        </p:txBody>
      </p:sp>
      <p:pic>
        <p:nvPicPr>
          <p:cNvPr id="35844" name="그림 2">
            <a:extLst>
              <a:ext uri="{FF2B5EF4-FFF2-40B4-BE49-F238E27FC236}">
                <a16:creationId xmlns:a16="http://schemas.microsoft.com/office/drawing/2014/main" id="{992F7A37-FE89-4C10-89B8-E12727393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450" y="2572872"/>
            <a:ext cx="5972175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내용 개체 틀 1">
            <a:extLst>
              <a:ext uri="{FF2B5EF4-FFF2-40B4-BE49-F238E27FC236}">
                <a16:creationId xmlns:a16="http://schemas.microsoft.com/office/drawing/2014/main" id="{1AB6CFCE-F8C3-4A8A-9F7A-09B07552589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09918" y="1433887"/>
            <a:ext cx="8686800" cy="5715000"/>
          </a:xfrm>
        </p:spPr>
        <p:txBody>
          <a:bodyPr/>
          <a:lstStyle/>
          <a:p>
            <a:r>
              <a:rPr lang="en-US" altLang="ko-KR" dirty="0"/>
              <a:t>DELETE </a:t>
            </a:r>
            <a:r>
              <a:rPr lang="ko-KR" altLang="en-US" dirty="0"/>
              <a:t>요청</a:t>
            </a:r>
            <a:endParaRPr lang="en-US" altLang="ko-KR" dirty="0"/>
          </a:p>
          <a:p>
            <a:pPr lvl="1"/>
            <a:r>
              <a:rPr lang="en-US" altLang="ko-KR" dirty="0"/>
              <a:t>DELETE </a:t>
            </a:r>
            <a:r>
              <a:rPr lang="ko-KR" altLang="en-US" dirty="0"/>
              <a:t>요청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6867" name="제목 2">
            <a:extLst>
              <a:ext uri="{FF2B5EF4-FFF2-40B4-BE49-F238E27FC236}">
                <a16:creationId xmlns:a16="http://schemas.microsoft.com/office/drawing/2014/main" id="{E1F16668-3E31-49AC-8CA1-6C62074ED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요청 방식</a:t>
            </a:r>
          </a:p>
        </p:txBody>
      </p:sp>
      <p:pic>
        <p:nvPicPr>
          <p:cNvPr id="36868" name="그림 1">
            <a:extLst>
              <a:ext uri="{FF2B5EF4-FFF2-40B4-BE49-F238E27FC236}">
                <a16:creationId xmlns:a16="http://schemas.microsoft.com/office/drawing/2014/main" id="{FBA4B692-2784-4847-8875-A653C2767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997" y="2635623"/>
            <a:ext cx="597217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37F298F-608C-4EB6-BF0D-0E7E80A1FE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jQuery Ajax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D9338D2D-2716-4E21-A708-FA6397FEAA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05616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내용 개체 틀 1">
            <a:extLst>
              <a:ext uri="{FF2B5EF4-FFF2-40B4-BE49-F238E27FC236}">
                <a16:creationId xmlns:a16="http://schemas.microsoft.com/office/drawing/2014/main" id="{82530F80-7A4C-47A5-9FE8-85C9CFC8487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27847" y="1577322"/>
            <a:ext cx="8686800" cy="5715000"/>
          </a:xfrm>
        </p:spPr>
        <p:txBody>
          <a:bodyPr/>
          <a:lstStyle/>
          <a:p>
            <a:r>
              <a:rPr lang="ko-KR" altLang="en-US" dirty="0"/>
              <a:t>기본</a:t>
            </a:r>
            <a:endParaRPr lang="en-US" altLang="ko-KR" dirty="0"/>
          </a:p>
          <a:p>
            <a:pPr lvl="1"/>
            <a:r>
              <a:rPr lang="en-US" altLang="ko-KR" dirty="0"/>
              <a:t>$.ajax ( ) </a:t>
            </a:r>
            <a:r>
              <a:rPr lang="ko-KR" altLang="en-US" dirty="0"/>
              <a:t>메서드는 다음 두 가지 형태</a:t>
            </a:r>
          </a:p>
        </p:txBody>
      </p:sp>
      <p:sp>
        <p:nvSpPr>
          <p:cNvPr id="9219" name="제목 2">
            <a:extLst>
              <a:ext uri="{FF2B5EF4-FFF2-40B4-BE49-F238E27FC236}">
                <a16:creationId xmlns:a16="http://schemas.microsoft.com/office/drawing/2014/main" id="{65961BF6-676E-4B89-A01D-187DDBDE6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</a:t>
            </a:r>
          </a:p>
        </p:txBody>
      </p:sp>
      <p:pic>
        <p:nvPicPr>
          <p:cNvPr id="9220" name="그림 1">
            <a:extLst>
              <a:ext uri="{FF2B5EF4-FFF2-40B4-BE49-F238E27FC236}">
                <a16:creationId xmlns:a16="http://schemas.microsoft.com/office/drawing/2014/main" id="{42C5E208-9778-4B46-8CA8-74097BDFE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456" y="2814638"/>
            <a:ext cx="592455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그림 2">
            <a:extLst>
              <a:ext uri="{FF2B5EF4-FFF2-40B4-BE49-F238E27FC236}">
                <a16:creationId xmlns:a16="http://schemas.microsoft.com/office/drawing/2014/main" id="{AA584CE0-924A-4C15-9170-09154D3BFF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448" y="3953437"/>
            <a:ext cx="595312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내용 개체 틀 1">
            <a:extLst>
              <a:ext uri="{FF2B5EF4-FFF2-40B4-BE49-F238E27FC236}">
                <a16:creationId xmlns:a16="http://schemas.microsoft.com/office/drawing/2014/main" id="{6430CF44-4AAB-4BE7-9782-C613170A69B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92200" y="1438276"/>
            <a:ext cx="8686800" cy="5715000"/>
          </a:xfrm>
        </p:spPr>
        <p:txBody>
          <a:bodyPr/>
          <a:lstStyle/>
          <a:p>
            <a:r>
              <a:rPr lang="ko-KR" altLang="en-US" dirty="0"/>
              <a:t>기본</a:t>
            </a:r>
            <a:endParaRPr lang="en-US" altLang="ko-KR" dirty="0"/>
          </a:p>
          <a:p>
            <a:pPr lvl="1"/>
            <a:r>
              <a:rPr lang="en-US" altLang="ko-KR" dirty="0"/>
              <a:t>jQuery</a:t>
            </a:r>
            <a:r>
              <a:rPr lang="ko-KR" altLang="en-US" dirty="0"/>
              <a:t>를 활용한 </a:t>
            </a:r>
            <a:r>
              <a:rPr lang="en-US" altLang="ko-KR" dirty="0"/>
              <a:t>Ajax</a:t>
            </a:r>
            <a:endParaRPr lang="ko-KR" altLang="en-US" dirty="0"/>
          </a:p>
        </p:txBody>
      </p:sp>
      <p:sp>
        <p:nvSpPr>
          <p:cNvPr id="10243" name="제목 2">
            <a:extLst>
              <a:ext uri="{FF2B5EF4-FFF2-40B4-BE49-F238E27FC236}">
                <a16:creationId xmlns:a16="http://schemas.microsoft.com/office/drawing/2014/main" id="{22F41121-D5E1-4883-8423-E9DF7FC76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</a:t>
            </a:r>
          </a:p>
        </p:txBody>
      </p:sp>
      <p:pic>
        <p:nvPicPr>
          <p:cNvPr id="10244" name="그림 3">
            <a:extLst>
              <a:ext uri="{FF2B5EF4-FFF2-40B4-BE49-F238E27FC236}">
                <a16:creationId xmlns:a16="http://schemas.microsoft.com/office/drawing/2014/main" id="{CD775162-B9C8-438A-8DD7-43572FC18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185" y="2600961"/>
            <a:ext cx="611505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1">
            <a:extLst>
              <a:ext uri="{FF2B5EF4-FFF2-40B4-BE49-F238E27FC236}">
                <a16:creationId xmlns:a16="http://schemas.microsoft.com/office/drawing/2014/main" id="{B80825D2-7AA8-4068-91DD-9D3F5382C95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89212" y="1451816"/>
            <a:ext cx="8686800" cy="5715000"/>
          </a:xfrm>
        </p:spPr>
        <p:txBody>
          <a:bodyPr/>
          <a:lstStyle/>
          <a:p>
            <a:r>
              <a:rPr lang="ko-KR" altLang="en-US" dirty="0"/>
              <a:t>기본</a:t>
            </a:r>
            <a:endParaRPr lang="en-US" altLang="ko-KR" dirty="0"/>
          </a:p>
          <a:p>
            <a:pPr lvl="1"/>
            <a:r>
              <a:rPr lang="en-US" altLang="ko-KR" dirty="0"/>
              <a:t>$.ajax( ) </a:t>
            </a:r>
            <a:r>
              <a:rPr lang="ko-KR" altLang="en-US" dirty="0"/>
              <a:t>메서드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11267" name="제목 2">
            <a:extLst>
              <a:ext uri="{FF2B5EF4-FFF2-40B4-BE49-F238E27FC236}">
                <a16:creationId xmlns:a16="http://schemas.microsoft.com/office/drawing/2014/main" id="{88FCFB4F-4638-4481-AEFE-339BD4668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</a:t>
            </a:r>
          </a:p>
        </p:txBody>
      </p:sp>
      <p:pic>
        <p:nvPicPr>
          <p:cNvPr id="11268" name="그림 1">
            <a:extLst>
              <a:ext uri="{FF2B5EF4-FFF2-40B4-BE49-F238E27FC236}">
                <a16:creationId xmlns:a16="http://schemas.microsoft.com/office/drawing/2014/main" id="{96D4DEDC-3FC5-40CB-A97D-62CD5EB64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525" y="2667000"/>
            <a:ext cx="59436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내용 개체 틀 1">
            <a:extLst>
              <a:ext uri="{FF2B5EF4-FFF2-40B4-BE49-F238E27FC236}">
                <a16:creationId xmlns:a16="http://schemas.microsoft.com/office/drawing/2014/main" id="{F8C1FFD7-9873-4689-86F9-D532C176C07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71282" y="1344239"/>
            <a:ext cx="8686800" cy="5715000"/>
          </a:xfrm>
        </p:spPr>
        <p:txBody>
          <a:bodyPr/>
          <a:lstStyle/>
          <a:p>
            <a:r>
              <a:rPr lang="ko-KR" altLang="en-US" dirty="0"/>
              <a:t>기본</a:t>
            </a:r>
            <a:endParaRPr lang="en-US" altLang="ko-KR" dirty="0"/>
          </a:p>
          <a:p>
            <a:pPr lvl="1"/>
            <a:r>
              <a:rPr lang="en-US" altLang="ko-KR" dirty="0"/>
              <a:t>$.ajax( ) </a:t>
            </a:r>
            <a:r>
              <a:rPr lang="ko-KR" altLang="en-US" dirty="0"/>
              <a:t>메서드의 옵션</a:t>
            </a:r>
          </a:p>
        </p:txBody>
      </p:sp>
      <p:sp>
        <p:nvSpPr>
          <p:cNvPr id="12291" name="제목 2">
            <a:extLst>
              <a:ext uri="{FF2B5EF4-FFF2-40B4-BE49-F238E27FC236}">
                <a16:creationId xmlns:a16="http://schemas.microsoft.com/office/drawing/2014/main" id="{9D677358-E5B2-42EC-9F35-13B9DCCA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</a:t>
            </a:r>
          </a:p>
        </p:txBody>
      </p:sp>
      <p:pic>
        <p:nvPicPr>
          <p:cNvPr id="12292" name="그림 2">
            <a:extLst>
              <a:ext uri="{FF2B5EF4-FFF2-40B4-BE49-F238E27FC236}">
                <a16:creationId xmlns:a16="http://schemas.microsoft.com/office/drawing/2014/main" id="{BA7970B7-90D1-4333-B932-21D2021B7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529" y="2568388"/>
            <a:ext cx="6010275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내용 개체 틀 1">
            <a:extLst>
              <a:ext uri="{FF2B5EF4-FFF2-40B4-BE49-F238E27FC236}">
                <a16:creationId xmlns:a16="http://schemas.microsoft.com/office/drawing/2014/main" id="{E44F8018-B428-4EAD-9D25-4354E819FC3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17494" y="1460781"/>
            <a:ext cx="8686800" cy="5715000"/>
          </a:xfrm>
        </p:spPr>
        <p:txBody>
          <a:bodyPr/>
          <a:lstStyle/>
          <a:p>
            <a:r>
              <a:rPr lang="ko-KR" altLang="en-US" dirty="0"/>
              <a:t>추가적인 </a:t>
            </a:r>
            <a:r>
              <a:rPr lang="en-US" altLang="ko-KR" dirty="0"/>
              <a:t>jQuery Ajax </a:t>
            </a:r>
            <a:r>
              <a:rPr lang="ko-KR" altLang="en-US" dirty="0"/>
              <a:t>메서드</a:t>
            </a:r>
            <a:endParaRPr lang="en-US" altLang="ko-KR" dirty="0"/>
          </a:p>
          <a:p>
            <a:pPr lvl="1"/>
            <a:r>
              <a:rPr lang="ko-KR" altLang="en-US" dirty="0"/>
              <a:t>추가적인 </a:t>
            </a:r>
            <a:r>
              <a:rPr lang="en-US" altLang="ko-KR" dirty="0"/>
              <a:t>jQuery Ajax </a:t>
            </a:r>
            <a:r>
              <a:rPr lang="ko-KR" altLang="en-US" dirty="0"/>
              <a:t>메서드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$.get ( ) </a:t>
            </a:r>
            <a:r>
              <a:rPr lang="ko-KR" altLang="en-US" dirty="0"/>
              <a:t>메서드와 </a:t>
            </a:r>
            <a:r>
              <a:rPr lang="en-US" altLang="ko-KR" dirty="0"/>
              <a:t>$.post ( ) </a:t>
            </a:r>
            <a:r>
              <a:rPr lang="ko-KR" altLang="en-US" dirty="0"/>
              <a:t>메서드 사용 형태</a:t>
            </a:r>
          </a:p>
        </p:txBody>
      </p:sp>
      <p:sp>
        <p:nvSpPr>
          <p:cNvPr id="13315" name="제목 2">
            <a:extLst>
              <a:ext uri="{FF2B5EF4-FFF2-40B4-BE49-F238E27FC236}">
                <a16:creationId xmlns:a16="http://schemas.microsoft.com/office/drawing/2014/main" id="{E0D9BFB6-361D-4EAF-A8C8-12E53CC5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추가적인 </a:t>
            </a:r>
            <a:r>
              <a:rPr lang="en-US" altLang="ko-KR" dirty="0"/>
              <a:t>jQuery Ajax </a:t>
            </a:r>
            <a:r>
              <a:rPr lang="ko-KR" altLang="en-US" dirty="0"/>
              <a:t>메서드</a:t>
            </a:r>
          </a:p>
        </p:txBody>
      </p:sp>
      <p:pic>
        <p:nvPicPr>
          <p:cNvPr id="13316" name="그림 1">
            <a:extLst>
              <a:ext uri="{FF2B5EF4-FFF2-40B4-BE49-F238E27FC236}">
                <a16:creationId xmlns:a16="http://schemas.microsoft.com/office/drawing/2014/main" id="{A76C74FD-3492-43D7-BBB6-88DC1DC40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259" y="2533650"/>
            <a:ext cx="596265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그림 3">
            <a:extLst>
              <a:ext uri="{FF2B5EF4-FFF2-40B4-BE49-F238E27FC236}">
                <a16:creationId xmlns:a16="http://schemas.microsoft.com/office/drawing/2014/main" id="{4D906D67-B9C8-47CD-BED9-263D3158EC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259" y="5111750"/>
            <a:ext cx="597217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내용 개체 틀 1">
            <a:extLst>
              <a:ext uri="{FF2B5EF4-FFF2-40B4-BE49-F238E27FC236}">
                <a16:creationId xmlns:a16="http://schemas.microsoft.com/office/drawing/2014/main" id="{57908AB6-526B-48A9-B4D6-0EE07481EAB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99565" y="1344240"/>
            <a:ext cx="8686800" cy="5715000"/>
          </a:xfrm>
        </p:spPr>
        <p:txBody>
          <a:bodyPr/>
          <a:lstStyle/>
          <a:p>
            <a:r>
              <a:rPr lang="ko-KR" altLang="en-US" dirty="0"/>
              <a:t>추가적인 </a:t>
            </a:r>
            <a:r>
              <a:rPr lang="en-US" altLang="ko-KR" dirty="0"/>
              <a:t>jQuery Ajax </a:t>
            </a:r>
            <a:r>
              <a:rPr lang="ko-KR" altLang="en-US" dirty="0"/>
              <a:t>메서드</a:t>
            </a:r>
            <a:endParaRPr lang="en-US" altLang="ko-KR" dirty="0"/>
          </a:p>
          <a:p>
            <a:pPr lvl="1"/>
            <a:r>
              <a:rPr lang="en-US" altLang="ko-KR" dirty="0"/>
              <a:t>get( ) </a:t>
            </a:r>
            <a:r>
              <a:rPr lang="ko-KR" altLang="en-US" dirty="0"/>
              <a:t>메서드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14339" name="제목 2">
            <a:extLst>
              <a:ext uri="{FF2B5EF4-FFF2-40B4-BE49-F238E27FC236}">
                <a16:creationId xmlns:a16="http://schemas.microsoft.com/office/drawing/2014/main" id="{80E2C11D-98A4-4238-923E-D447D3318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추가적인 </a:t>
            </a:r>
            <a:r>
              <a:rPr lang="en-US" altLang="ko-KR" dirty="0"/>
              <a:t>jQuery Ajax </a:t>
            </a:r>
            <a:r>
              <a:rPr lang="ko-KR" altLang="en-US" dirty="0"/>
              <a:t>메서드</a:t>
            </a:r>
          </a:p>
        </p:txBody>
      </p:sp>
      <p:pic>
        <p:nvPicPr>
          <p:cNvPr id="14340" name="그림 2">
            <a:extLst>
              <a:ext uri="{FF2B5EF4-FFF2-40B4-BE49-F238E27FC236}">
                <a16:creationId xmlns:a16="http://schemas.microsoft.com/office/drawing/2014/main" id="{B514238C-4544-4941-85B1-A620E487A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247" y="2476500"/>
            <a:ext cx="59245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일반적인 구조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1514475"/>
            <a:ext cx="69342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D1626AD-3941-4FED-8D18-E13B4DA19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486" y="4650015"/>
            <a:ext cx="3691668" cy="11466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0D75E2-D976-49F8-BA3C-77249BFA1255}"/>
              </a:ext>
            </a:extLst>
          </p:cNvPr>
          <p:cNvSpPr txBox="1"/>
          <p:nvPr/>
        </p:nvSpPr>
        <p:spPr>
          <a:xfrm>
            <a:off x="7658100" y="4767943"/>
            <a:ext cx="195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비슷한 기능 수행</a:t>
            </a:r>
          </a:p>
        </p:txBody>
      </p:sp>
    </p:spTree>
    <p:extLst>
      <p:ext uri="{BB962C8B-B14F-4D97-AF65-F5344CB8AC3E}">
        <p14:creationId xmlns:p14="http://schemas.microsoft.com/office/powerpoint/2010/main" val="1588382107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1">
            <a:extLst>
              <a:ext uri="{FF2B5EF4-FFF2-40B4-BE49-F238E27FC236}">
                <a16:creationId xmlns:a16="http://schemas.microsoft.com/office/drawing/2014/main" id="{C78A51C2-B7F7-4DF0-8B41-A9B1B91B07A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80247" y="1371134"/>
            <a:ext cx="8686800" cy="5715000"/>
          </a:xfrm>
        </p:spPr>
        <p:txBody>
          <a:bodyPr/>
          <a:lstStyle/>
          <a:p>
            <a:r>
              <a:rPr lang="ko-KR" altLang="en-US" dirty="0"/>
              <a:t>추가적인 </a:t>
            </a:r>
            <a:r>
              <a:rPr lang="en-US" altLang="ko-KR" dirty="0"/>
              <a:t>jQuery Ajax </a:t>
            </a:r>
            <a:r>
              <a:rPr lang="ko-KR" altLang="en-US" dirty="0"/>
              <a:t>메서드</a:t>
            </a:r>
            <a:endParaRPr lang="en-US" altLang="ko-KR" dirty="0"/>
          </a:p>
          <a:p>
            <a:pPr lvl="1"/>
            <a:r>
              <a:rPr lang="en-US" altLang="ko-KR" dirty="0"/>
              <a:t>load( ) </a:t>
            </a:r>
            <a:r>
              <a:rPr lang="ko-KR" altLang="en-US" dirty="0"/>
              <a:t>메서드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15363" name="제목 2">
            <a:extLst>
              <a:ext uri="{FF2B5EF4-FFF2-40B4-BE49-F238E27FC236}">
                <a16:creationId xmlns:a16="http://schemas.microsoft.com/office/drawing/2014/main" id="{16541F86-3791-41F0-BD5B-D594C2FEF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추가적인 </a:t>
            </a:r>
            <a:r>
              <a:rPr lang="en-US" altLang="ko-KR" dirty="0"/>
              <a:t>jQuery Ajax </a:t>
            </a:r>
            <a:r>
              <a:rPr lang="ko-KR" altLang="en-US" dirty="0"/>
              <a:t>메서드</a:t>
            </a:r>
          </a:p>
        </p:txBody>
      </p:sp>
      <p:pic>
        <p:nvPicPr>
          <p:cNvPr id="15364" name="그림 1">
            <a:extLst>
              <a:ext uri="{FF2B5EF4-FFF2-40B4-BE49-F238E27FC236}">
                <a16:creationId xmlns:a16="http://schemas.microsoft.com/office/drawing/2014/main" id="{43063CB6-3DC9-42C3-9D9B-53D0077BE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006" y="2577353"/>
            <a:ext cx="60198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내용 개체 틀 1">
            <a:extLst>
              <a:ext uri="{FF2B5EF4-FFF2-40B4-BE49-F238E27FC236}">
                <a16:creationId xmlns:a16="http://schemas.microsoft.com/office/drawing/2014/main" id="{E79D3816-6BC3-4538-9642-73BAFF198F5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80247" y="1485900"/>
            <a:ext cx="8686800" cy="5715000"/>
          </a:xfrm>
        </p:spPr>
        <p:txBody>
          <a:bodyPr/>
          <a:lstStyle/>
          <a:p>
            <a:r>
              <a:rPr lang="ko-KR" altLang="en-US" dirty="0"/>
              <a:t>추가적인 </a:t>
            </a:r>
            <a:r>
              <a:rPr lang="en-US" altLang="ko-KR" dirty="0"/>
              <a:t>jQuery Ajax </a:t>
            </a:r>
            <a:r>
              <a:rPr lang="ko-KR" altLang="en-US" dirty="0"/>
              <a:t>메서드</a:t>
            </a:r>
            <a:endParaRPr lang="en-US" altLang="ko-KR" dirty="0"/>
          </a:p>
          <a:p>
            <a:pPr lvl="1"/>
            <a:r>
              <a:rPr lang="en-US" altLang="ko-KR" dirty="0"/>
              <a:t>$.</a:t>
            </a:r>
            <a:r>
              <a:rPr lang="en-US" altLang="ko-KR" dirty="0" err="1"/>
              <a:t>getJSON</a:t>
            </a:r>
            <a:r>
              <a:rPr lang="en-US" altLang="ko-KR" dirty="0"/>
              <a:t>( ) </a:t>
            </a:r>
            <a:r>
              <a:rPr lang="ko-KR" altLang="en-US" dirty="0"/>
              <a:t>메서드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16387" name="제목 2">
            <a:extLst>
              <a:ext uri="{FF2B5EF4-FFF2-40B4-BE49-F238E27FC236}">
                <a16:creationId xmlns:a16="http://schemas.microsoft.com/office/drawing/2014/main" id="{AE9B3FEE-D713-456D-8145-7E75C496D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추가적인 </a:t>
            </a:r>
            <a:r>
              <a:rPr lang="en-US" altLang="ko-KR" dirty="0"/>
              <a:t>jQuery Ajax </a:t>
            </a:r>
            <a:r>
              <a:rPr lang="ko-KR" altLang="en-US" dirty="0"/>
              <a:t>메서드</a:t>
            </a:r>
          </a:p>
        </p:txBody>
      </p:sp>
      <p:pic>
        <p:nvPicPr>
          <p:cNvPr id="16388" name="그림 2">
            <a:extLst>
              <a:ext uri="{FF2B5EF4-FFF2-40B4-BE49-F238E27FC236}">
                <a16:creationId xmlns:a16="http://schemas.microsoft.com/office/drawing/2014/main" id="{33E42C22-2E38-45F8-9F7E-FDDD828C3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449" y="2613212"/>
            <a:ext cx="59626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1">
            <a:extLst>
              <a:ext uri="{FF2B5EF4-FFF2-40B4-BE49-F238E27FC236}">
                <a16:creationId xmlns:a16="http://schemas.microsoft.com/office/drawing/2014/main" id="{DA4D5243-2B28-463F-A875-992FD09F6B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62399" y="1442852"/>
            <a:ext cx="8686800" cy="5715000"/>
          </a:xfrm>
        </p:spPr>
        <p:txBody>
          <a:bodyPr/>
          <a:lstStyle/>
          <a:p>
            <a:r>
              <a:rPr lang="en-US" altLang="ko-KR" dirty="0"/>
              <a:t>XML </a:t>
            </a:r>
            <a:r>
              <a:rPr lang="ko-KR" altLang="en-US" dirty="0"/>
              <a:t>조작</a:t>
            </a:r>
            <a:endParaRPr lang="en-US" altLang="ko-KR" dirty="0"/>
          </a:p>
          <a:p>
            <a:pPr lvl="1"/>
            <a:r>
              <a:rPr lang="en-US" altLang="ko-KR" dirty="0"/>
              <a:t>jQuery</a:t>
            </a:r>
            <a:r>
              <a:rPr lang="ko-KR" altLang="en-US" dirty="0"/>
              <a:t>의 </a:t>
            </a:r>
            <a:r>
              <a:rPr lang="en-US" altLang="ko-KR" dirty="0"/>
              <a:t>find ( ) </a:t>
            </a:r>
            <a:r>
              <a:rPr lang="ko-KR" altLang="en-US" dirty="0"/>
              <a:t>메서드로 </a:t>
            </a:r>
            <a:r>
              <a:rPr lang="en-US" altLang="ko-KR" dirty="0"/>
              <a:t>XML </a:t>
            </a:r>
            <a:r>
              <a:rPr lang="ko-KR" altLang="en-US" dirty="0"/>
              <a:t>문서를 다루는 방법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17411" name="제목 2">
            <a:extLst>
              <a:ext uri="{FF2B5EF4-FFF2-40B4-BE49-F238E27FC236}">
                <a16:creationId xmlns:a16="http://schemas.microsoft.com/office/drawing/2014/main" id="{80884BB2-0378-4D98-AA52-E3554FF36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XML </a:t>
            </a:r>
            <a:r>
              <a:rPr lang="ko-KR" altLang="en-US" dirty="0"/>
              <a:t>조작</a:t>
            </a:r>
          </a:p>
        </p:txBody>
      </p:sp>
      <p:pic>
        <p:nvPicPr>
          <p:cNvPr id="17412" name="그림 1">
            <a:extLst>
              <a:ext uri="{FF2B5EF4-FFF2-40B4-BE49-F238E27FC236}">
                <a16:creationId xmlns:a16="http://schemas.microsoft.com/office/drawing/2014/main" id="{7D4CD2A2-C9E3-468A-86D9-8EA78149A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662" y="2768415"/>
            <a:ext cx="5991225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내용 개체 틀 1">
            <a:extLst>
              <a:ext uri="{FF2B5EF4-FFF2-40B4-BE49-F238E27FC236}">
                <a16:creationId xmlns:a16="http://schemas.microsoft.com/office/drawing/2014/main" id="{620AEFF3-004E-4B95-B311-ED791B7892F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36812" y="1442851"/>
            <a:ext cx="8686800" cy="5715000"/>
          </a:xfrm>
        </p:spPr>
        <p:txBody>
          <a:bodyPr/>
          <a:lstStyle/>
          <a:p>
            <a:r>
              <a:rPr lang="en-US" altLang="ko-KR" dirty="0"/>
              <a:t>XML </a:t>
            </a:r>
            <a:r>
              <a:rPr lang="ko-KR" altLang="en-US" dirty="0"/>
              <a:t>조작</a:t>
            </a:r>
            <a:endParaRPr lang="en-US" altLang="ko-KR" dirty="0"/>
          </a:p>
          <a:p>
            <a:pPr lvl="1"/>
            <a:r>
              <a:rPr lang="en-US" altLang="ko-KR" dirty="0"/>
              <a:t>XML </a:t>
            </a:r>
            <a:r>
              <a:rPr lang="ko-KR" altLang="en-US" dirty="0"/>
              <a:t>문서의 요소 추출</a:t>
            </a:r>
            <a:endParaRPr lang="en-US" altLang="ko-KR" dirty="0"/>
          </a:p>
        </p:txBody>
      </p:sp>
      <p:sp>
        <p:nvSpPr>
          <p:cNvPr id="18435" name="제목 2">
            <a:extLst>
              <a:ext uri="{FF2B5EF4-FFF2-40B4-BE49-F238E27FC236}">
                <a16:creationId xmlns:a16="http://schemas.microsoft.com/office/drawing/2014/main" id="{B4C29177-50F8-460F-A366-3EAEBD72E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XML </a:t>
            </a:r>
            <a:r>
              <a:rPr lang="ko-KR" altLang="en-US" dirty="0"/>
              <a:t>조작</a:t>
            </a:r>
          </a:p>
        </p:txBody>
      </p:sp>
      <p:pic>
        <p:nvPicPr>
          <p:cNvPr id="18436" name="그림 2">
            <a:extLst>
              <a:ext uri="{FF2B5EF4-FFF2-40B4-BE49-F238E27FC236}">
                <a16:creationId xmlns:a16="http://schemas.microsoft.com/office/drawing/2014/main" id="{0F5D0751-CA98-4F75-BAD5-135E98BF09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731" y="2617695"/>
            <a:ext cx="5962650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내용 개체 틀 1">
            <a:extLst>
              <a:ext uri="{FF2B5EF4-FFF2-40B4-BE49-F238E27FC236}">
                <a16:creationId xmlns:a16="http://schemas.microsoft.com/office/drawing/2014/main" id="{65C6F804-E157-4D79-8831-0A7F624E4D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98177" y="1317345"/>
            <a:ext cx="8686800" cy="5715000"/>
          </a:xfrm>
        </p:spPr>
        <p:txBody>
          <a:bodyPr/>
          <a:lstStyle/>
          <a:p>
            <a:r>
              <a:rPr lang="en-US" altLang="ko-KR" dirty="0"/>
              <a:t>XML </a:t>
            </a:r>
            <a:r>
              <a:rPr lang="ko-KR" altLang="en-US" dirty="0"/>
              <a:t>조작</a:t>
            </a:r>
            <a:endParaRPr lang="en-US" altLang="ko-KR" dirty="0"/>
          </a:p>
          <a:p>
            <a:pPr lvl="1"/>
            <a:r>
              <a:rPr lang="en-US" altLang="ko-KR" dirty="0"/>
              <a:t>XML </a:t>
            </a:r>
            <a:r>
              <a:rPr lang="ko-KR" altLang="en-US" dirty="0"/>
              <a:t>조작</a:t>
            </a:r>
            <a:endParaRPr lang="en-US" altLang="ko-KR" dirty="0"/>
          </a:p>
        </p:txBody>
      </p:sp>
      <p:sp>
        <p:nvSpPr>
          <p:cNvPr id="19459" name="제목 2">
            <a:extLst>
              <a:ext uri="{FF2B5EF4-FFF2-40B4-BE49-F238E27FC236}">
                <a16:creationId xmlns:a16="http://schemas.microsoft.com/office/drawing/2014/main" id="{420BEFCC-B661-4792-9C9F-728B1B833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XML </a:t>
            </a:r>
            <a:r>
              <a:rPr lang="ko-KR" altLang="en-US" dirty="0"/>
              <a:t>조작</a:t>
            </a:r>
          </a:p>
        </p:txBody>
      </p:sp>
      <p:pic>
        <p:nvPicPr>
          <p:cNvPr id="19460" name="그림 1">
            <a:extLst>
              <a:ext uri="{FF2B5EF4-FFF2-40B4-BE49-F238E27FC236}">
                <a16:creationId xmlns:a16="http://schemas.microsoft.com/office/drawing/2014/main" id="{ED65C942-8477-4E27-9B6C-227396BAD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276" y="2492655"/>
            <a:ext cx="593407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내용 개체 틀 1">
            <a:extLst>
              <a:ext uri="{FF2B5EF4-FFF2-40B4-BE49-F238E27FC236}">
                <a16:creationId xmlns:a16="http://schemas.microsoft.com/office/drawing/2014/main" id="{5C7DE5D7-4236-421F-A9E8-131B9DA2880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17494" y="1476376"/>
            <a:ext cx="8686800" cy="5715000"/>
          </a:xfrm>
        </p:spPr>
        <p:txBody>
          <a:bodyPr/>
          <a:lstStyle/>
          <a:p>
            <a:r>
              <a:rPr lang="en-US" altLang="ko-KR" dirty="0"/>
              <a:t>GET </a:t>
            </a:r>
            <a:r>
              <a:rPr lang="ko-KR" altLang="en-US" dirty="0"/>
              <a:t>요청</a:t>
            </a:r>
            <a:endParaRPr lang="en-US" altLang="ko-KR" dirty="0"/>
          </a:p>
          <a:p>
            <a:pPr lvl="1"/>
            <a:r>
              <a:rPr lang="en-US" altLang="ko-KR" dirty="0"/>
              <a:t>GET </a:t>
            </a:r>
            <a:r>
              <a:rPr lang="ko-KR" altLang="en-US" dirty="0"/>
              <a:t>요청</a:t>
            </a:r>
            <a:endParaRPr lang="en-US" altLang="ko-KR" dirty="0"/>
          </a:p>
        </p:txBody>
      </p:sp>
      <p:sp>
        <p:nvSpPr>
          <p:cNvPr id="20483" name="제목 2">
            <a:extLst>
              <a:ext uri="{FF2B5EF4-FFF2-40B4-BE49-F238E27FC236}">
                <a16:creationId xmlns:a16="http://schemas.microsoft.com/office/drawing/2014/main" id="{D5531A0B-AE38-404B-941A-05E90E28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요청 방식</a:t>
            </a:r>
          </a:p>
        </p:txBody>
      </p:sp>
      <p:pic>
        <p:nvPicPr>
          <p:cNvPr id="20484" name="그림 2">
            <a:extLst>
              <a:ext uri="{FF2B5EF4-FFF2-40B4-BE49-F238E27FC236}">
                <a16:creationId xmlns:a16="http://schemas.microsoft.com/office/drawing/2014/main" id="{410B983A-8EEB-432A-BC1D-2BCC48802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154" y="2644589"/>
            <a:ext cx="601027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내용 개체 틀 1">
            <a:extLst>
              <a:ext uri="{FF2B5EF4-FFF2-40B4-BE49-F238E27FC236}">
                <a16:creationId xmlns:a16="http://schemas.microsoft.com/office/drawing/2014/main" id="{1D341D62-14E1-4FD0-9CF8-F15CFABBD58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99565" y="1290452"/>
            <a:ext cx="8686800" cy="5715000"/>
          </a:xfrm>
        </p:spPr>
        <p:txBody>
          <a:bodyPr/>
          <a:lstStyle/>
          <a:p>
            <a:r>
              <a:rPr lang="en-US" altLang="ko-KR" dirty="0"/>
              <a:t>POST </a:t>
            </a:r>
            <a:r>
              <a:rPr lang="ko-KR" altLang="en-US" dirty="0"/>
              <a:t>요청</a:t>
            </a:r>
            <a:endParaRPr lang="en-US" altLang="ko-KR" dirty="0"/>
          </a:p>
          <a:p>
            <a:pPr lvl="1"/>
            <a:r>
              <a:rPr lang="en-US" altLang="ko-KR" dirty="0"/>
              <a:t>POST </a:t>
            </a:r>
            <a:r>
              <a:rPr lang="ko-KR" altLang="en-US" dirty="0"/>
              <a:t>요청</a:t>
            </a:r>
            <a:endParaRPr lang="en-US" altLang="ko-KR" dirty="0"/>
          </a:p>
          <a:p>
            <a:pPr lvl="1"/>
            <a:r>
              <a:rPr lang="en-US" altLang="ko-KR" dirty="0"/>
              <a:t>data </a:t>
            </a:r>
            <a:r>
              <a:rPr lang="ko-KR" altLang="en-US" dirty="0"/>
              <a:t>속성을 넣어 데이터를 전달한다는 것만 빼면 </a:t>
            </a:r>
            <a:r>
              <a:rPr lang="en-US" altLang="ko-KR" dirty="0"/>
              <a:t>GET </a:t>
            </a:r>
            <a:r>
              <a:rPr lang="ko-KR" altLang="en-US" dirty="0"/>
              <a:t>요청과 다른 점이 없음</a:t>
            </a:r>
            <a:endParaRPr lang="en-US" altLang="ko-KR" dirty="0"/>
          </a:p>
        </p:txBody>
      </p:sp>
      <p:sp>
        <p:nvSpPr>
          <p:cNvPr id="21507" name="제목 2">
            <a:extLst>
              <a:ext uri="{FF2B5EF4-FFF2-40B4-BE49-F238E27FC236}">
                <a16:creationId xmlns:a16="http://schemas.microsoft.com/office/drawing/2014/main" id="{66808807-1150-41A1-A7DC-1C4B8DFE1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요청 방식</a:t>
            </a:r>
          </a:p>
        </p:txBody>
      </p:sp>
      <p:pic>
        <p:nvPicPr>
          <p:cNvPr id="21508" name="그림 1">
            <a:extLst>
              <a:ext uri="{FF2B5EF4-FFF2-40B4-BE49-F238E27FC236}">
                <a16:creationId xmlns:a16="http://schemas.microsoft.com/office/drawing/2014/main" id="{C5D6E7CF-188A-4291-B4B0-0E22B661F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224" y="3325906"/>
            <a:ext cx="598170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내용 개체 틀 1">
            <a:extLst>
              <a:ext uri="{FF2B5EF4-FFF2-40B4-BE49-F238E27FC236}">
                <a16:creationId xmlns:a16="http://schemas.microsoft.com/office/drawing/2014/main" id="{D518AA6A-2619-42C1-A9B0-D34A2987BEC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4741" y="1442852"/>
            <a:ext cx="8686800" cy="5715000"/>
          </a:xfrm>
        </p:spPr>
        <p:txBody>
          <a:bodyPr/>
          <a:lstStyle/>
          <a:p>
            <a:r>
              <a:rPr lang="en-US" altLang="ko-KR" dirty="0"/>
              <a:t>PUT </a:t>
            </a:r>
            <a:r>
              <a:rPr lang="ko-KR" altLang="en-US" dirty="0"/>
              <a:t>요청</a:t>
            </a:r>
            <a:endParaRPr lang="en-US" altLang="ko-KR" dirty="0"/>
          </a:p>
          <a:p>
            <a:pPr lvl="1"/>
            <a:r>
              <a:rPr lang="en-US" altLang="ko-KR" dirty="0"/>
              <a:t>PUT </a:t>
            </a:r>
            <a:r>
              <a:rPr lang="ko-KR" altLang="en-US" dirty="0"/>
              <a:t>요청</a:t>
            </a:r>
            <a:endParaRPr lang="en-US" altLang="ko-KR" dirty="0"/>
          </a:p>
        </p:txBody>
      </p:sp>
      <p:sp>
        <p:nvSpPr>
          <p:cNvPr id="22531" name="제목 2">
            <a:extLst>
              <a:ext uri="{FF2B5EF4-FFF2-40B4-BE49-F238E27FC236}">
                <a16:creationId xmlns:a16="http://schemas.microsoft.com/office/drawing/2014/main" id="{7936E153-F690-4B36-85CA-38B1CB3A2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요청 방식</a:t>
            </a:r>
          </a:p>
        </p:txBody>
      </p:sp>
      <p:pic>
        <p:nvPicPr>
          <p:cNvPr id="22532" name="그림 2">
            <a:extLst>
              <a:ext uri="{FF2B5EF4-FFF2-40B4-BE49-F238E27FC236}">
                <a16:creationId xmlns:a16="http://schemas.microsoft.com/office/drawing/2014/main" id="{47135A3E-8CFA-44AE-8429-64ECC5564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164" y="2768415"/>
            <a:ext cx="601980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내용 개체 틀 1">
            <a:extLst>
              <a:ext uri="{FF2B5EF4-FFF2-40B4-BE49-F238E27FC236}">
                <a16:creationId xmlns:a16="http://schemas.microsoft.com/office/drawing/2014/main" id="{F0186C12-2F44-4898-B2C6-BE109A4C98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99564" y="1362169"/>
            <a:ext cx="8686800" cy="5715000"/>
          </a:xfrm>
        </p:spPr>
        <p:txBody>
          <a:bodyPr/>
          <a:lstStyle/>
          <a:p>
            <a:r>
              <a:rPr lang="en-US" altLang="ko-KR" dirty="0"/>
              <a:t>DELETE </a:t>
            </a:r>
            <a:r>
              <a:rPr lang="ko-KR" altLang="en-US" dirty="0"/>
              <a:t>요청</a:t>
            </a:r>
            <a:endParaRPr lang="en-US" altLang="ko-KR" dirty="0"/>
          </a:p>
          <a:p>
            <a:pPr lvl="1"/>
            <a:r>
              <a:rPr lang="en-US" altLang="ko-KR" dirty="0"/>
              <a:t>DELETE </a:t>
            </a:r>
            <a:r>
              <a:rPr lang="ko-KR" altLang="en-US" dirty="0"/>
              <a:t>요청</a:t>
            </a:r>
            <a:endParaRPr lang="en-US" altLang="ko-KR" dirty="0"/>
          </a:p>
        </p:txBody>
      </p:sp>
      <p:sp>
        <p:nvSpPr>
          <p:cNvPr id="23555" name="제목 2">
            <a:extLst>
              <a:ext uri="{FF2B5EF4-FFF2-40B4-BE49-F238E27FC236}">
                <a16:creationId xmlns:a16="http://schemas.microsoft.com/office/drawing/2014/main" id="{28B2E41E-DED9-463D-8AA5-3155BCC9D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요청 방식</a:t>
            </a:r>
          </a:p>
        </p:txBody>
      </p:sp>
      <p:pic>
        <p:nvPicPr>
          <p:cNvPr id="23556" name="그림 1">
            <a:extLst>
              <a:ext uri="{FF2B5EF4-FFF2-40B4-BE49-F238E27FC236}">
                <a16:creationId xmlns:a16="http://schemas.microsoft.com/office/drawing/2014/main" id="{54436745-CCC3-4B97-82B7-C1CD2504A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947" y="2523564"/>
            <a:ext cx="593407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D11AAE-A87E-49CE-9D62-1645C7F08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선택자</a:t>
            </a:r>
            <a:r>
              <a:rPr lang="en-US" altLang="ko-KR" dirty="0"/>
              <a:t>-</a:t>
            </a:r>
            <a:r>
              <a:rPr lang="ko-KR" altLang="en-US" dirty="0"/>
              <a:t>기본 </a:t>
            </a:r>
            <a:r>
              <a:rPr lang="ko-KR" altLang="en-US" dirty="0" err="1"/>
              <a:t>선택자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BBE502-550B-49DC-81B9-C4C8C2DE4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 </a:t>
            </a:r>
            <a:r>
              <a:rPr lang="ko-KR" altLang="en-US" dirty="0"/>
              <a:t>메서드의 가장 기본적인 형태</a:t>
            </a:r>
            <a:endParaRPr lang="en-US" altLang="ko-KR" dirty="0"/>
          </a:p>
          <a:p>
            <a:r>
              <a:rPr lang="ko-KR" altLang="en-US" dirty="0"/>
              <a:t>선택자는 </a:t>
            </a:r>
            <a:r>
              <a:rPr lang="en-US" altLang="ko-KR" dirty="0"/>
              <a:t>jQuery</a:t>
            </a:r>
            <a:r>
              <a:rPr lang="ko-KR" altLang="en-US" dirty="0"/>
              <a:t>에서 가장 중요한 역할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E679EF-A29E-48C8-8000-CFB4FAFBD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250" y="3019425"/>
            <a:ext cx="7879296" cy="209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984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선택자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D2493-E45D-4FDC-8519-4068A4986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CSS</a:t>
            </a:r>
            <a:r>
              <a:rPr lang="ko-KR" altLang="en-US" dirty="0"/>
              <a:t>의 가장 기본적인 선택자는 전체 </a:t>
            </a:r>
            <a:r>
              <a:rPr lang="ko-KR" altLang="en-US" dirty="0" err="1"/>
              <a:t>선택자</a:t>
            </a:r>
            <a:endParaRPr lang="en-US" altLang="ko-KR" dirty="0"/>
          </a:p>
          <a:p>
            <a:r>
              <a:rPr lang="ko-KR" altLang="en-US" dirty="0"/>
              <a:t>*</a:t>
            </a:r>
            <a:r>
              <a:rPr lang="ko-KR" altLang="en-US" dirty="0" err="1"/>
              <a:t>를</a:t>
            </a:r>
            <a:r>
              <a:rPr lang="ko-KR" altLang="en-US" dirty="0"/>
              <a:t> 전체 선택자라고 부름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09A8B1-70C2-4694-B123-4BA605096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3272631"/>
            <a:ext cx="8414657" cy="251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22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선택자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D2493-E45D-4FDC-8519-4068A4986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태그 </a:t>
            </a:r>
            <a:r>
              <a:rPr lang="ko-KR" altLang="en-US" dirty="0" err="1"/>
              <a:t>선택자</a:t>
            </a:r>
            <a:endParaRPr lang="en-US" altLang="ko-KR" dirty="0"/>
          </a:p>
          <a:p>
            <a:pPr lvl="1"/>
            <a:r>
              <a:rPr lang="ko-KR" altLang="en-US" dirty="0"/>
              <a:t>특정한 태그 선택하는 </a:t>
            </a:r>
            <a:r>
              <a:rPr lang="ko-KR" altLang="en-US" dirty="0" err="1"/>
              <a:t>선택자</a:t>
            </a:r>
            <a:endParaRPr lang="en-US" altLang="ko-KR" dirty="0"/>
          </a:p>
          <a:p>
            <a:pPr lvl="1"/>
            <a:r>
              <a:rPr lang="ko-KR" altLang="en-US" dirty="0"/>
              <a:t>태그 선택자는 태그의 이름을 그냥 사용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B36D79-7AE1-4143-81D7-CCACA2484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050" y="3429000"/>
            <a:ext cx="8909050" cy="225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01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선택자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D2493-E45D-4FDC-8519-4068A4986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아이디 </a:t>
            </a:r>
            <a:r>
              <a:rPr lang="ko-KR" altLang="en-US" dirty="0" err="1"/>
              <a:t>선택자</a:t>
            </a:r>
            <a:endParaRPr lang="en-US" altLang="ko-KR" dirty="0"/>
          </a:p>
          <a:p>
            <a:pPr lvl="1"/>
            <a:r>
              <a:rPr lang="ko-KR" altLang="en-US" dirty="0"/>
              <a:t>아이디 선택자는 특정한 </a:t>
            </a:r>
            <a:r>
              <a:rPr lang="en-US" altLang="ko-KR" dirty="0"/>
              <a:t>id </a:t>
            </a:r>
            <a:r>
              <a:rPr lang="ko-KR" altLang="en-US" dirty="0"/>
              <a:t>속성이 있는 문서 객체를 선택하는 </a:t>
            </a:r>
            <a:r>
              <a:rPr lang="ko-KR" altLang="en-US" dirty="0" err="1"/>
              <a:t>선택자</a:t>
            </a:r>
            <a:endParaRPr lang="en-US" altLang="ko-KR" dirty="0"/>
          </a:p>
          <a:p>
            <a:pPr lvl="1"/>
            <a:r>
              <a:rPr lang="ko-KR" altLang="en-US" dirty="0"/>
              <a:t>두 번째에 위치한 </a:t>
            </a:r>
            <a:r>
              <a:rPr lang="en-US" altLang="ko-KR" dirty="0"/>
              <a:t>h1 </a:t>
            </a:r>
            <a:r>
              <a:rPr lang="ko-KR" altLang="en-US" dirty="0"/>
              <a:t>태그가 </a:t>
            </a:r>
            <a:r>
              <a:rPr lang="en-US" altLang="ko-KR" dirty="0"/>
              <a:t>id </a:t>
            </a:r>
            <a:r>
              <a:rPr lang="ko-KR" altLang="en-US" dirty="0"/>
              <a:t>속성으로 </a:t>
            </a:r>
            <a:r>
              <a:rPr lang="en-US" altLang="ko-KR" dirty="0"/>
              <a:t>target</a:t>
            </a:r>
            <a:r>
              <a:rPr lang="ko-KR" altLang="en-US" dirty="0"/>
              <a:t>을 가짐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09DA2A-E4C9-42A6-B262-F18788F94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949" y="3332162"/>
            <a:ext cx="9392781" cy="213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696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선택자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D2493-E45D-4FDC-8519-4068A4986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아이디 </a:t>
            </a:r>
            <a:r>
              <a:rPr lang="ko-KR" altLang="en-US" dirty="0" err="1"/>
              <a:t>선택자</a:t>
            </a:r>
            <a:endParaRPr lang="en-US" altLang="ko-KR" dirty="0"/>
          </a:p>
          <a:p>
            <a:pPr lvl="1"/>
            <a:r>
              <a:rPr lang="ko-KR" altLang="en-US" dirty="0"/>
              <a:t>아이디 선택자는 특정한 </a:t>
            </a:r>
            <a:r>
              <a:rPr lang="en-US" altLang="ko-KR" dirty="0"/>
              <a:t>id </a:t>
            </a:r>
            <a:r>
              <a:rPr lang="ko-KR" altLang="en-US" dirty="0"/>
              <a:t>속성이 있는 문서 객체를 선택하는 </a:t>
            </a:r>
            <a:r>
              <a:rPr lang="ko-KR" altLang="en-US" dirty="0" err="1"/>
              <a:t>선택자</a:t>
            </a:r>
            <a:endParaRPr lang="en-US" altLang="ko-KR" dirty="0"/>
          </a:p>
          <a:p>
            <a:pPr lvl="1"/>
            <a:r>
              <a:rPr lang="ko-KR" altLang="en-US" dirty="0"/>
              <a:t>두 번째에 위치한 </a:t>
            </a:r>
            <a:r>
              <a:rPr lang="en-US" altLang="ko-KR" dirty="0"/>
              <a:t>h1 </a:t>
            </a:r>
            <a:r>
              <a:rPr lang="ko-KR" altLang="en-US" dirty="0"/>
              <a:t>태그가 </a:t>
            </a:r>
            <a:r>
              <a:rPr lang="en-US" altLang="ko-KR" dirty="0"/>
              <a:t>id </a:t>
            </a:r>
            <a:r>
              <a:rPr lang="ko-KR" altLang="en-US" dirty="0"/>
              <a:t>속성으로 </a:t>
            </a:r>
            <a:r>
              <a:rPr lang="en-US" altLang="ko-KR" dirty="0"/>
              <a:t>target</a:t>
            </a:r>
            <a:r>
              <a:rPr lang="ko-KR" altLang="en-US" dirty="0"/>
              <a:t>을 가짐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09DA2A-E4C9-42A6-B262-F18788F94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949" y="3332162"/>
            <a:ext cx="9392781" cy="213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00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선택자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D2493-E45D-4FDC-8519-4068A4986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 </a:t>
            </a:r>
            <a:r>
              <a:rPr lang="ko-KR" altLang="en-US" dirty="0" err="1"/>
              <a:t>선택자</a:t>
            </a:r>
            <a:endParaRPr lang="en-US" altLang="ko-KR" dirty="0"/>
          </a:p>
          <a:p>
            <a:pPr lvl="1"/>
            <a:r>
              <a:rPr lang="ko-KR" altLang="en-US" dirty="0"/>
              <a:t>클래스 선택자는 특정한 </a:t>
            </a:r>
            <a:r>
              <a:rPr lang="en-US" altLang="ko-KR" dirty="0"/>
              <a:t>class </a:t>
            </a:r>
            <a:r>
              <a:rPr lang="ko-KR" altLang="en-US" dirty="0"/>
              <a:t>속성이 있는 문서 객체를 선택하는 </a:t>
            </a:r>
            <a:r>
              <a:rPr lang="ko-KR" altLang="en-US" dirty="0" err="1"/>
              <a:t>선택자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36587F-F61F-4DC2-8F55-F49A10A6B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199" y="3309937"/>
            <a:ext cx="6818087" cy="174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882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458881"/>
            <a:ext cx="9627973" cy="5217443"/>
          </a:xfrm>
        </p:spPr>
        <p:txBody>
          <a:bodyPr/>
          <a:lstStyle/>
          <a:p>
            <a:r>
              <a:rPr lang="en-US" altLang="ko-KR" sz="2000" dirty="0"/>
              <a:t>jQuery</a:t>
            </a:r>
            <a:r>
              <a:rPr lang="ko-KR" altLang="en-US" sz="2000" dirty="0"/>
              <a:t>는 </a:t>
            </a:r>
            <a:r>
              <a:rPr lang="ko-KR" altLang="en-US" sz="2000" dirty="0" err="1"/>
              <a:t>자바스크립트의</a:t>
            </a:r>
            <a:r>
              <a:rPr lang="ko-KR" altLang="en-US" sz="2000" dirty="0"/>
              <a:t> 생산성을 향상 시켜 주는 </a:t>
            </a:r>
            <a:r>
              <a:rPr lang="ko-KR" altLang="en-US" sz="2000" dirty="0" err="1"/>
              <a:t>자바스크립트</a:t>
            </a:r>
            <a:r>
              <a:rPr lang="ko-KR" altLang="en-US" sz="2000" dirty="0"/>
              <a:t> 라이브러리 입니다</a:t>
            </a:r>
            <a:r>
              <a:rPr lang="en-US" altLang="ko-KR" sz="2000" dirty="0"/>
              <a:t>. </a:t>
            </a:r>
          </a:p>
          <a:p>
            <a:endParaRPr lang="en-US" altLang="ko-KR" sz="2000" dirty="0"/>
          </a:p>
          <a:p>
            <a:r>
              <a:rPr lang="en-US" altLang="ko-KR" sz="2000" dirty="0"/>
              <a:t>jQuery</a:t>
            </a:r>
            <a:r>
              <a:rPr lang="ko-KR" altLang="en-US" sz="2000" dirty="0"/>
              <a:t>를 이용하면 순수한 </a:t>
            </a:r>
            <a:r>
              <a:rPr lang="ko-KR" altLang="en-US" sz="2000" dirty="0" err="1"/>
              <a:t>자바스크립트로</a:t>
            </a:r>
            <a:r>
              <a:rPr lang="ko-KR" altLang="en-US" sz="2000" dirty="0"/>
              <a:t> 코딩 하는 것 보다 </a:t>
            </a:r>
            <a:r>
              <a:rPr lang="en-US" altLang="ko-KR" sz="2000" b="1" u="sng" dirty="0"/>
              <a:t>10</a:t>
            </a:r>
            <a:r>
              <a:rPr lang="ko-KR" altLang="en-US" sz="2000" b="1" u="sng" dirty="0"/>
              <a:t>배 이상 생산성</a:t>
            </a:r>
            <a:r>
              <a:rPr lang="ko-KR" altLang="en-US" sz="2000" dirty="0"/>
              <a:t>을 높일 수 있습니다</a:t>
            </a:r>
            <a:r>
              <a:rPr lang="en-US" altLang="ko-KR" sz="2000" dirty="0"/>
              <a:t>. </a:t>
            </a:r>
          </a:p>
          <a:p>
            <a:endParaRPr lang="en-US" altLang="ko-KR" sz="2000" dirty="0"/>
          </a:p>
          <a:p>
            <a:r>
              <a:rPr lang="en-US" altLang="ko-KR" sz="2000" dirty="0"/>
              <a:t>jQuery UI</a:t>
            </a:r>
            <a:r>
              <a:rPr lang="ko-KR" altLang="en-US" sz="2000" dirty="0"/>
              <a:t>는 </a:t>
            </a:r>
            <a:r>
              <a:rPr lang="en-US" altLang="ko-KR" sz="2000" dirty="0"/>
              <a:t>jQuery</a:t>
            </a:r>
            <a:r>
              <a:rPr lang="ko-KR" altLang="en-US" sz="2000" dirty="0"/>
              <a:t>기반의 </a:t>
            </a:r>
            <a:r>
              <a:rPr lang="en-US" altLang="ko-KR" sz="2000" dirty="0"/>
              <a:t>GUI </a:t>
            </a:r>
            <a:r>
              <a:rPr lang="ko-KR" altLang="en-US" sz="2000" dirty="0"/>
              <a:t>라이브러리입니다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ko-KR" altLang="en-US" sz="2000" dirty="0"/>
              <a:t>이것을 이용해서 </a:t>
            </a:r>
            <a:r>
              <a:rPr lang="ko-KR" altLang="en-US" sz="2000" b="1" u="sng" dirty="0"/>
              <a:t>윈도우 애플리케이션과 같은 기능성의 </a:t>
            </a:r>
            <a:r>
              <a:rPr lang="en-US" altLang="ko-KR" sz="2000" b="1" u="sng" dirty="0"/>
              <a:t>UI</a:t>
            </a:r>
            <a:r>
              <a:rPr lang="ko-KR" altLang="en-US" sz="2000" b="1" u="sng" dirty="0"/>
              <a:t>를 만들 수 있습니다</a:t>
            </a:r>
            <a:r>
              <a:rPr lang="en-US" altLang="ko-KR" sz="2000" b="1" u="sng" dirty="0"/>
              <a:t>.</a:t>
            </a:r>
            <a:r>
              <a:rPr lang="en-US" altLang="ko-KR" sz="2000" dirty="0"/>
              <a:t> </a:t>
            </a:r>
          </a:p>
          <a:p>
            <a:endParaRPr lang="en-US" altLang="ko-KR" sz="2000" dirty="0"/>
          </a:p>
          <a:p>
            <a:r>
              <a:rPr lang="en-US" altLang="ko-KR" sz="2000" dirty="0"/>
              <a:t>jQuery Mobile</a:t>
            </a:r>
            <a:r>
              <a:rPr lang="ko-KR" altLang="en-US" sz="2000" dirty="0"/>
              <a:t>라는 이름의 </a:t>
            </a:r>
            <a:r>
              <a:rPr lang="ko-KR" altLang="en-US" sz="2000" dirty="0" err="1"/>
              <a:t>모바일</a:t>
            </a:r>
            <a:r>
              <a:rPr lang="ko-KR" altLang="en-US" sz="2000" dirty="0"/>
              <a:t> 라이브러리를 출시해서 </a:t>
            </a:r>
            <a:r>
              <a:rPr lang="ko-KR" altLang="en-US" sz="2000" b="1" u="sng" dirty="0" err="1"/>
              <a:t>모바일용</a:t>
            </a:r>
            <a:r>
              <a:rPr lang="ko-KR" altLang="en-US" sz="2000" b="1" u="sng" dirty="0"/>
              <a:t> </a:t>
            </a:r>
            <a:r>
              <a:rPr lang="ko-KR" altLang="en-US" sz="2000" b="1" u="sng" dirty="0" err="1"/>
              <a:t>웹에플리케이션</a:t>
            </a:r>
            <a:r>
              <a:rPr lang="ko-KR" altLang="en-US" sz="2000" dirty="0" err="1"/>
              <a:t>을</a:t>
            </a:r>
            <a:r>
              <a:rPr lang="ko-KR" altLang="en-US" sz="2000" dirty="0"/>
              <a:t> 만드는데도 많은 도움을 주고 있습니다</a:t>
            </a:r>
            <a:r>
              <a:rPr lang="en-US" altLang="ko-KR" sz="2000" dirty="0"/>
              <a:t>. </a:t>
            </a:r>
            <a:endParaRPr lang="ko-KR" altLang="en-US" sz="2000" b="1" u="sng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5FA4-1661-48A2-9A8B-A0691DA569A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780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선택자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78C98A-22B1-48FD-AA7A-C2967AD41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805" y="1870414"/>
            <a:ext cx="9997328" cy="219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42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선택자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D2493-E45D-4FDC-8519-4068A4986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자손 선택자와 후손 </a:t>
            </a:r>
            <a:r>
              <a:rPr lang="ko-KR" altLang="en-US" dirty="0" err="1"/>
              <a:t>선택자</a:t>
            </a:r>
            <a:endParaRPr lang="en-US" altLang="ko-KR" dirty="0"/>
          </a:p>
          <a:p>
            <a:pPr lvl="1"/>
            <a:r>
              <a:rPr lang="ko-KR" altLang="en-US" dirty="0"/>
              <a:t>자손 선택자와 후손 선택자는 기본 선택자의 앞에 붙여 사용하며 기본 선택자의 범위를 제한</a:t>
            </a:r>
          </a:p>
          <a:p>
            <a:pPr lvl="1"/>
            <a:r>
              <a:rPr lang="ko-KR" altLang="en-US" dirty="0"/>
              <a:t>자손 선택자는 자손을 선택하는 </a:t>
            </a:r>
            <a:r>
              <a:rPr lang="ko-KR" altLang="en-US" dirty="0" err="1"/>
              <a:t>선택자이며</a:t>
            </a:r>
            <a:r>
              <a:rPr lang="ko-KR" altLang="en-US" dirty="0"/>
              <a:t> ‘요소</a:t>
            </a:r>
            <a:r>
              <a:rPr lang="en-US" altLang="ko-KR" dirty="0"/>
              <a:t>A &gt; </a:t>
            </a:r>
            <a:r>
              <a:rPr lang="ko-KR" altLang="en-US" dirty="0"/>
              <a:t>요소</a:t>
            </a:r>
            <a:r>
              <a:rPr lang="en-US" altLang="ko-KR" dirty="0"/>
              <a:t>B’</a:t>
            </a:r>
            <a:r>
              <a:rPr lang="ko-KR" altLang="en-US" dirty="0"/>
              <a:t>의 형태로 사용</a:t>
            </a:r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D7CC54-791A-41EE-B518-3EEC2709B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998" y="4001294"/>
            <a:ext cx="8337577" cy="195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850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선택자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D2493-E45D-4FDC-8519-4068A4986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후손 </a:t>
            </a:r>
            <a:r>
              <a:rPr lang="ko-KR" altLang="en-US" dirty="0" err="1"/>
              <a:t>선택자</a:t>
            </a:r>
            <a:endParaRPr lang="en-US" altLang="ko-KR" dirty="0"/>
          </a:p>
          <a:p>
            <a:pPr lvl="1"/>
            <a:r>
              <a:rPr lang="ko-KR" altLang="en-US" dirty="0"/>
              <a:t>후손 선택자는 이름 그대로 후손을 선택하는 </a:t>
            </a:r>
            <a:r>
              <a:rPr lang="ko-KR" altLang="en-US" dirty="0" err="1"/>
              <a:t>선택자</a:t>
            </a:r>
            <a:endParaRPr lang="en-US" altLang="ko-KR" dirty="0"/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요소</a:t>
            </a:r>
            <a:r>
              <a:rPr lang="en-US" altLang="ko-KR" dirty="0"/>
              <a:t>A </a:t>
            </a:r>
            <a:r>
              <a:rPr lang="ko-KR" altLang="en-US" dirty="0"/>
              <a:t>요소</a:t>
            </a:r>
            <a:r>
              <a:rPr lang="en-US" altLang="ko-KR" dirty="0"/>
              <a:t>B’</a:t>
            </a:r>
            <a:r>
              <a:rPr lang="ko-KR" altLang="en-US" dirty="0"/>
              <a:t>의 형태로 사용하며 요소</a:t>
            </a:r>
            <a:r>
              <a:rPr lang="en-US" altLang="ko-KR" dirty="0"/>
              <a:t>A</a:t>
            </a:r>
            <a:r>
              <a:rPr lang="ko-KR" altLang="en-US" dirty="0"/>
              <a:t>의 후손으로 범위를 한정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330CA6-86E0-4D95-A9BD-08945DABB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005" y="3363686"/>
            <a:ext cx="8029342" cy="220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571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선택자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D2493-E45D-4FDC-8519-4068A4986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속성 </a:t>
            </a:r>
            <a:r>
              <a:rPr lang="ko-KR" altLang="en-US" dirty="0" err="1"/>
              <a:t>선택자</a:t>
            </a:r>
            <a:endParaRPr lang="en-US" altLang="ko-KR" dirty="0"/>
          </a:p>
          <a:p>
            <a:pPr lvl="1"/>
            <a:r>
              <a:rPr lang="ko-KR" altLang="en-US" dirty="0"/>
              <a:t>속성 선택자는 기본 </a:t>
            </a:r>
            <a:r>
              <a:rPr lang="ko-KR" altLang="en-US" dirty="0" err="1"/>
              <a:t>선택자</a:t>
            </a:r>
            <a:r>
              <a:rPr lang="ko-KR" altLang="en-US" dirty="0"/>
              <a:t> 뒤에 붙여 사용</a:t>
            </a:r>
          </a:p>
          <a:p>
            <a:r>
              <a:rPr lang="ko-KR" altLang="en-US" dirty="0"/>
              <a:t>속성값이 </a:t>
            </a:r>
            <a:r>
              <a:rPr lang="ko-KR" altLang="en-US" dirty="0" err="1"/>
              <a:t>선택자값과</a:t>
            </a:r>
            <a:r>
              <a:rPr lang="ko-KR" altLang="en-US" dirty="0"/>
              <a:t> 일치 </a:t>
            </a:r>
            <a:r>
              <a:rPr lang="en-US" altLang="ko-KR" dirty="0"/>
              <a:t>[name="value"]</a:t>
            </a:r>
          </a:p>
          <a:p>
            <a:r>
              <a:rPr lang="ko-KR" altLang="en-US" dirty="0"/>
              <a:t>속성값이 </a:t>
            </a:r>
            <a:r>
              <a:rPr lang="ko-KR" altLang="en-US" dirty="0" err="1"/>
              <a:t>선택자값과</a:t>
            </a:r>
            <a:r>
              <a:rPr lang="ko-KR" altLang="en-US" dirty="0"/>
              <a:t> 불일치 </a:t>
            </a:r>
            <a:r>
              <a:rPr lang="en-US" altLang="ko-KR" dirty="0"/>
              <a:t>[name!="value"]</a:t>
            </a:r>
          </a:p>
          <a:p>
            <a:r>
              <a:rPr lang="ko-KR" altLang="en-US" dirty="0"/>
              <a:t>속성값이 </a:t>
            </a:r>
            <a:r>
              <a:rPr lang="ko-KR" altLang="en-US" dirty="0" err="1"/>
              <a:t>선택자값으로</a:t>
            </a:r>
            <a:r>
              <a:rPr lang="ko-KR" altLang="en-US" dirty="0"/>
              <a:t> 시작됨 </a:t>
            </a:r>
            <a:r>
              <a:rPr lang="en-US" altLang="ko-KR" dirty="0"/>
              <a:t>[name^="value"]</a:t>
            </a:r>
          </a:p>
          <a:p>
            <a:r>
              <a:rPr lang="ko-KR" altLang="en-US" dirty="0"/>
              <a:t>속성값이 </a:t>
            </a:r>
            <a:r>
              <a:rPr lang="ko-KR" altLang="en-US" dirty="0" err="1"/>
              <a:t>선택자값으로</a:t>
            </a:r>
            <a:r>
              <a:rPr lang="ko-KR" altLang="en-US" dirty="0"/>
              <a:t> 끝남 </a:t>
            </a:r>
            <a:r>
              <a:rPr lang="en-US" altLang="ko-KR" dirty="0"/>
              <a:t>[name$="value"]</a:t>
            </a:r>
          </a:p>
          <a:p>
            <a:r>
              <a:rPr lang="ko-KR" altLang="en-US" dirty="0"/>
              <a:t>속성값이 </a:t>
            </a:r>
            <a:r>
              <a:rPr lang="ko-KR" altLang="en-US" dirty="0" err="1"/>
              <a:t>선택자값을</a:t>
            </a:r>
            <a:r>
              <a:rPr lang="ko-KR" altLang="en-US" dirty="0"/>
              <a:t> 포함하고 있음 </a:t>
            </a:r>
            <a:r>
              <a:rPr lang="en-US" altLang="ko-KR" dirty="0"/>
              <a:t>[name*="value"]</a:t>
            </a:r>
          </a:p>
          <a:p>
            <a:r>
              <a:rPr lang="ko-KR" altLang="en-US" dirty="0"/>
              <a:t>속성값 중에 </a:t>
            </a:r>
            <a:r>
              <a:rPr lang="ko-KR" altLang="en-US" dirty="0" err="1"/>
              <a:t>선택자값과</a:t>
            </a:r>
            <a:r>
              <a:rPr lang="ko-KR" altLang="en-US" dirty="0"/>
              <a:t> 일치하는 단어가 있음 </a:t>
            </a:r>
            <a:r>
              <a:rPr lang="en-US" altLang="ko-KR" dirty="0"/>
              <a:t>[name~="value"]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16850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선택자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44D12F-8C8A-48FA-A2BF-7C47D7045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71699"/>
            <a:ext cx="10777231" cy="18451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75E9F6-3B3F-4AC5-93DE-3303613A74BE}"/>
              </a:ext>
            </a:extLst>
          </p:cNvPr>
          <p:cNvSpPr txBox="1"/>
          <p:nvPr/>
        </p:nvSpPr>
        <p:spPr>
          <a:xfrm>
            <a:off x="838200" y="5461224"/>
            <a:ext cx="913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http://blog.naver.com/PostView.nhn?blogId=b_feather&amp;logNo</a:t>
            </a:r>
            <a:r>
              <a:rPr lang="en-US" altLang="ko-KR">
                <a:hlinkClick r:id="rId3"/>
              </a:rPr>
              <a:t>=50148872245</a:t>
            </a:r>
            <a:r>
              <a:rPr lang="en-US" altLang="ko-KR"/>
              <a:t> </a:t>
            </a:r>
            <a:r>
              <a:rPr lang="ko-KR" altLang="en-US" dirty="0"/>
              <a:t>참고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98AEC-D416-43AA-9419-EEE292EF200D}"/>
              </a:ext>
            </a:extLst>
          </p:cNvPr>
          <p:cNvSpPr txBox="1"/>
          <p:nvPr/>
        </p:nvSpPr>
        <p:spPr>
          <a:xfrm>
            <a:off x="979714" y="4245429"/>
            <a:ext cx="9486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val</a:t>
            </a:r>
            <a:r>
              <a:rPr lang="en-US" altLang="ko-KR" dirty="0"/>
              <a:t>()</a:t>
            </a:r>
            <a:r>
              <a:rPr lang="ko-KR" altLang="en-US" dirty="0"/>
              <a:t> </a:t>
            </a:r>
            <a:r>
              <a:rPr lang="ko-KR" altLang="en-US" dirty="0" err="1"/>
              <a:t>매소드는</a:t>
            </a:r>
            <a:r>
              <a:rPr lang="ko-KR" altLang="en-US" dirty="0"/>
              <a:t> 매개변수를 입력하면 </a:t>
            </a:r>
            <a:r>
              <a:rPr lang="en-US" altLang="ko-KR" dirty="0"/>
              <a:t>input </a:t>
            </a:r>
            <a:r>
              <a:rPr lang="ko-KR" altLang="en-US" dirty="0"/>
              <a:t>태그의 </a:t>
            </a:r>
            <a:r>
              <a:rPr lang="en-US" altLang="ko-KR" dirty="0"/>
              <a:t>value </a:t>
            </a:r>
            <a:r>
              <a:rPr lang="ko-KR" altLang="en-US" dirty="0"/>
              <a:t>속성을 지정</a:t>
            </a:r>
            <a:endParaRPr lang="en-US" altLang="ko-KR" dirty="0"/>
          </a:p>
          <a:p>
            <a:r>
              <a:rPr lang="ko-KR" altLang="en-US" dirty="0"/>
              <a:t>매개변수를 입력하지 않으면 </a:t>
            </a:r>
            <a:r>
              <a:rPr lang="en-US" altLang="ko-KR" dirty="0"/>
              <a:t>value </a:t>
            </a:r>
            <a:r>
              <a:rPr lang="ko-KR" altLang="en-US" dirty="0"/>
              <a:t>속성을 검사</a:t>
            </a:r>
          </a:p>
        </p:txBody>
      </p:sp>
    </p:spTree>
    <p:extLst>
      <p:ext uri="{BB962C8B-B14F-4D97-AF65-F5344CB8AC3E}">
        <p14:creationId xmlns:p14="http://schemas.microsoft.com/office/powerpoint/2010/main" val="3338700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선택자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D2493-E45D-4FDC-8519-4068A4986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</a:rPr>
              <a:t>입력 양식 필터 </a:t>
            </a:r>
            <a:r>
              <a:rPr lang="ko-KR" altLang="en-US" dirty="0" err="1">
                <a:solidFill>
                  <a:srgbClr val="000000"/>
                </a:solidFill>
              </a:rPr>
              <a:t>선택자</a:t>
            </a:r>
            <a:endParaRPr lang="en-US" altLang="ko-KR" dirty="0">
              <a:solidFill>
                <a:srgbClr val="000000"/>
              </a:solidFill>
            </a:endParaRPr>
          </a:p>
          <a:p>
            <a:pPr lvl="1"/>
            <a:r>
              <a:rPr lang="ko-KR" altLang="en-US" dirty="0">
                <a:solidFill>
                  <a:srgbClr val="000000"/>
                </a:solidFill>
              </a:rPr>
              <a:t>필터 선택자는 기본 </a:t>
            </a:r>
            <a:r>
              <a:rPr lang="ko-KR" altLang="en-US" dirty="0" err="1">
                <a:solidFill>
                  <a:srgbClr val="000000"/>
                </a:solidFill>
              </a:rPr>
              <a:t>선택자</a:t>
            </a:r>
            <a:r>
              <a:rPr lang="ko-KR" altLang="en-US" dirty="0">
                <a:solidFill>
                  <a:srgbClr val="000000"/>
                </a:solidFill>
              </a:rPr>
              <a:t> 뒤에 사용</a:t>
            </a:r>
            <a:endParaRPr lang="en-US" altLang="ko-KR" dirty="0">
              <a:solidFill>
                <a:srgbClr val="000000"/>
              </a:solidFill>
            </a:endParaRP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704BBC-4FDC-4B2F-845C-F420F6E84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563" y="2920773"/>
            <a:ext cx="7709807" cy="336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13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선택자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0FA4BB-2193-44CB-A272-1E7B5A0FB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41" y="2058194"/>
            <a:ext cx="10064481" cy="315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022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선택자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D2493-E45D-4FDC-8519-4068A4986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</a:rPr>
              <a:t>위치 필터 </a:t>
            </a:r>
            <a:r>
              <a:rPr lang="ko-KR" altLang="en-US" dirty="0" err="1">
                <a:solidFill>
                  <a:srgbClr val="000000"/>
                </a:solidFill>
              </a:rPr>
              <a:t>선택자</a:t>
            </a:r>
            <a:endParaRPr lang="en-US" altLang="ko-KR" dirty="0">
              <a:solidFill>
                <a:srgbClr val="000000"/>
              </a:solidFill>
            </a:endParaRP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2A3EC9-8839-4851-89E0-FE5187374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416" y="2705099"/>
            <a:ext cx="9181598" cy="201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890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선택자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D2493-E45D-4FDC-8519-4068A4986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</a:rPr>
              <a:t>함수 필터 </a:t>
            </a:r>
            <a:r>
              <a:rPr lang="ko-KR" altLang="en-US" dirty="0" err="1">
                <a:solidFill>
                  <a:srgbClr val="000000"/>
                </a:solidFill>
              </a:rPr>
              <a:t>선택자</a:t>
            </a:r>
            <a:endParaRPr lang="en-US" altLang="ko-KR" dirty="0">
              <a:solidFill>
                <a:srgbClr val="000000"/>
              </a:solidFill>
            </a:endParaRP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DB2049-2931-440D-8811-1D2D0B2E5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076" y="2530928"/>
            <a:ext cx="9183189" cy="31350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B827BD-85A6-4A17-B021-2B6D637DDB6A}"/>
              </a:ext>
            </a:extLst>
          </p:cNvPr>
          <p:cNvSpPr txBox="1"/>
          <p:nvPr/>
        </p:nvSpPr>
        <p:spPr>
          <a:xfrm>
            <a:off x="1812471" y="5666014"/>
            <a:ext cx="481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https://devjhs.tistory.com/103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36122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FF5DB-782F-40F3-95E2-96C270FEA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DF822E-35D3-424C-8249-4C2293440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</a:rPr>
              <a:t>배열 관리</a:t>
            </a:r>
            <a:endParaRPr lang="en-US" altLang="ko-KR" dirty="0">
              <a:solidFill>
                <a:srgbClr val="000000"/>
              </a:solidFill>
            </a:endParaRPr>
          </a:p>
          <a:p>
            <a:pPr lvl="1"/>
            <a:r>
              <a:rPr lang="en-US" altLang="ko-KR" dirty="0"/>
              <a:t>jQuery</a:t>
            </a:r>
            <a:r>
              <a:rPr lang="ko-KR" altLang="en-US" dirty="0"/>
              <a:t>로 배열을 관리할 때는 </a:t>
            </a:r>
            <a:r>
              <a:rPr lang="en-US" altLang="ko-KR" sz="1600" dirty="0"/>
              <a:t>each ( ) </a:t>
            </a:r>
            <a:r>
              <a:rPr lang="ko-KR" altLang="en-US" dirty="0"/>
              <a:t>메서드를 사용</a:t>
            </a:r>
            <a:endParaRPr lang="en-US" altLang="ko-KR" dirty="0"/>
          </a:p>
          <a:p>
            <a:pPr lvl="1"/>
            <a:r>
              <a:rPr lang="en-US" altLang="ko-KR" sz="1600" dirty="0"/>
              <a:t>each ( ) </a:t>
            </a:r>
            <a:r>
              <a:rPr lang="ko-KR" altLang="en-US" dirty="0"/>
              <a:t>메서드는 매개변수로 입력한 함수로 </a:t>
            </a:r>
            <a:r>
              <a:rPr lang="en-US" altLang="ko-KR" dirty="0"/>
              <a:t>for in </a:t>
            </a:r>
            <a:r>
              <a:rPr lang="ko-KR" altLang="en-US" dirty="0"/>
              <a:t>반복문처럼 객체나 배열의 요소를 검사하는 메서드</a:t>
            </a:r>
            <a:endParaRPr lang="en-US" altLang="ko-KR" dirty="0"/>
          </a:p>
          <a:p>
            <a:pPr lvl="1"/>
            <a:r>
              <a:rPr lang="en-US" altLang="ko-KR" dirty="0"/>
              <a:t>each ( ) </a:t>
            </a:r>
            <a:r>
              <a:rPr lang="ko-KR" altLang="en-US" dirty="0"/>
              <a:t>메서드는 다음과 같이 두 가지 형태로 사용</a:t>
            </a:r>
            <a:endParaRPr lang="en-US" altLang="ko-KR" dirty="0">
              <a:solidFill>
                <a:srgbClr val="000000"/>
              </a:solidFill>
            </a:endParaRPr>
          </a:p>
          <a:p>
            <a:endParaRPr lang="ko-KR" altLang="en-US" dirty="0"/>
          </a:p>
        </p:txBody>
      </p:sp>
      <p:pic>
        <p:nvPicPr>
          <p:cNvPr id="4" name="그림 2">
            <a:extLst>
              <a:ext uri="{FF2B5EF4-FFF2-40B4-BE49-F238E27FC236}">
                <a16:creationId xmlns:a16="http://schemas.microsoft.com/office/drawing/2014/main" id="{998EA0C2-F184-437E-99FC-6796B0771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785" y="4136571"/>
            <a:ext cx="7874113" cy="1594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0879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</a:t>
            </a:r>
            <a:r>
              <a:rPr lang="ko-KR" altLang="en-US" dirty="0"/>
              <a:t>라이브러리를 추가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6416" y="1316493"/>
            <a:ext cx="8229600" cy="5400600"/>
          </a:xfrm>
        </p:spPr>
        <p:txBody>
          <a:bodyPr/>
          <a:lstStyle/>
          <a:p>
            <a:r>
              <a:rPr lang="ko-KR" altLang="en-US" sz="2000" dirty="0"/>
              <a:t>문서 내에 </a:t>
            </a:r>
            <a:r>
              <a:rPr lang="en-US" altLang="ko-KR" sz="2000" dirty="0" err="1"/>
              <a:t>jquery</a:t>
            </a:r>
            <a:r>
              <a:rPr lang="en-US" altLang="ko-KR" sz="2000" dirty="0"/>
              <a:t> </a:t>
            </a:r>
            <a:r>
              <a:rPr lang="ko-KR" altLang="en-US" sz="2000" dirty="0"/>
              <a:t>라이브러리를 정의 </a:t>
            </a:r>
            <a:r>
              <a:rPr lang="ko-KR" altLang="en-US" sz="2000" dirty="0" err="1"/>
              <a:t>해줘야</a:t>
            </a:r>
            <a:r>
              <a:rPr lang="ko-KR" altLang="en-US" sz="2000" dirty="0"/>
              <a:t> 한다</a:t>
            </a:r>
            <a:r>
              <a:rPr lang="en-US" altLang="ko-KR" sz="2000" dirty="0"/>
              <a:t>. jQuery </a:t>
            </a:r>
            <a:r>
              <a:rPr lang="ko-KR" altLang="en-US" sz="2000" dirty="0"/>
              <a:t>라이브러리를 직접 다운로드 해서 정의 해주는 방법과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CDN</a:t>
            </a:r>
            <a:r>
              <a:rPr lang="en-US" altLang="ko-KR" sz="2000" dirty="0"/>
              <a:t> </a:t>
            </a:r>
            <a:r>
              <a:rPr lang="ko-KR" altLang="en-US" sz="2000" dirty="0"/>
              <a:t>서비스를 이용해서 정의하는 방법이 있다</a:t>
            </a:r>
            <a:r>
              <a:rPr lang="en-US" altLang="ko-KR" sz="2000" dirty="0"/>
              <a:t>. </a:t>
            </a:r>
          </a:p>
          <a:p>
            <a:r>
              <a:rPr lang="en-US" altLang="ko-KR" sz="2000" dirty="0">
                <a:hlinkClick r:id="rId2"/>
              </a:rPr>
              <a:t>http://jquery.com/download/</a:t>
            </a:r>
            <a:r>
              <a:rPr lang="en-US" altLang="ko-KR" sz="2000" dirty="0"/>
              <a:t> </a:t>
            </a:r>
            <a:r>
              <a:rPr lang="ko-KR" altLang="en-US" sz="2000" dirty="0"/>
              <a:t>최신 버전을 다운로드 받은 뒤 </a:t>
            </a:r>
            <a:r>
              <a:rPr lang="en-US" altLang="ko-KR" sz="2000" dirty="0"/>
              <a:t>head </a:t>
            </a:r>
            <a:r>
              <a:rPr lang="ko-KR" altLang="en-US" sz="2000" dirty="0"/>
              <a:t>영역에서 </a:t>
            </a:r>
            <a:r>
              <a:rPr lang="en-US" altLang="ko-KR" sz="2000" dirty="0"/>
              <a:t>&lt;script&gt; </a:t>
            </a:r>
            <a:r>
              <a:rPr lang="ko-KR" altLang="en-US" sz="2000" dirty="0"/>
              <a:t>태그로 불러 오면 된다</a:t>
            </a:r>
            <a:r>
              <a:rPr lang="en-US" altLang="ko-KR" sz="2000" dirty="0"/>
              <a:t>. (</a:t>
            </a:r>
            <a:r>
              <a:rPr lang="ko-KR" altLang="en-US" sz="2000" dirty="0"/>
              <a:t>당연히 다운로드 받은 파일의 위치대로 지정 </a:t>
            </a:r>
            <a:r>
              <a:rPr lang="ko-KR" altLang="en-US" sz="2000" dirty="0" err="1"/>
              <a:t>해줘야</a:t>
            </a:r>
            <a:r>
              <a:rPr lang="ko-KR" altLang="en-US" sz="2000" dirty="0"/>
              <a:t> 한다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CDN(content delivery network) </a:t>
            </a:r>
            <a:r>
              <a:rPr lang="ko-KR" altLang="en-US" sz="2000" dirty="0"/>
              <a:t>서비스 이용하기</a:t>
            </a:r>
            <a:r>
              <a:rPr lang="ko-KR" altLang="en-US" sz="2000" b="1" dirty="0"/>
              <a:t> </a:t>
            </a:r>
            <a:endParaRPr lang="ko-KR" altLang="en-US" sz="2000" dirty="0"/>
          </a:p>
          <a:p>
            <a:pPr lvl="1"/>
            <a:r>
              <a:rPr lang="en-US" altLang="ko-KR" sz="1600" dirty="0"/>
              <a:t>CDN </a:t>
            </a:r>
            <a:r>
              <a:rPr lang="ko-KR" altLang="en-US" sz="1600" dirty="0"/>
              <a:t>서비스는 분산 처리를 통해 빠른 </a:t>
            </a:r>
            <a:r>
              <a:rPr lang="ko-KR" altLang="en-US" sz="1600" dirty="0" err="1"/>
              <a:t>컨텐츠를</a:t>
            </a:r>
            <a:r>
              <a:rPr lang="ko-KR" altLang="en-US" sz="1600" dirty="0"/>
              <a:t> 제공한다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구글</a:t>
            </a:r>
            <a:r>
              <a:rPr lang="en-US" altLang="ko-KR" sz="1600" dirty="0"/>
              <a:t>, </a:t>
            </a:r>
            <a:r>
              <a:rPr lang="ko-KR" altLang="en-US" sz="1600" dirty="0"/>
              <a:t>마이크로소프트 에서 </a:t>
            </a:r>
            <a:r>
              <a:rPr lang="en-US" altLang="ko-KR" sz="1600" dirty="0" err="1"/>
              <a:t>CDN</a:t>
            </a:r>
            <a:r>
              <a:rPr lang="en-US" altLang="ko-KR" sz="1600" dirty="0"/>
              <a:t> </a:t>
            </a:r>
            <a:r>
              <a:rPr lang="ko-KR" altLang="en-US" sz="1600" dirty="0"/>
              <a:t>서비스를 무료로 제공하고 있으므로 링크 형식으로 불러와 사용하면 된다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사용자가 접속하는 지역과 가장 가까운 곳의 서버에서 파일을 전송</a:t>
            </a:r>
          </a:p>
          <a:p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5FA4-1661-48A2-9A8B-A0691DA569A4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292" y="5642064"/>
            <a:ext cx="6038850" cy="6191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044" y="3290210"/>
            <a:ext cx="3585603" cy="6728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412113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43CD7-1182-423E-A3C7-849CB6731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배열관리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A85B1A-D181-484E-865F-4601D6C82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353" y="2392136"/>
            <a:ext cx="9895294" cy="307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31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C43354-E8B0-4F50-ABCA-E7F877B7F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FC93AF-AD5C-4638-B04E-3EC8FBEB3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$.each( ) </a:t>
            </a:r>
            <a:r>
              <a:rPr lang="ko-KR" altLang="en-US" dirty="0"/>
              <a:t>메서드</a:t>
            </a:r>
            <a:endParaRPr lang="en-US" altLang="ko-KR" dirty="0"/>
          </a:p>
          <a:p>
            <a:pPr lvl="1"/>
            <a:r>
              <a:rPr lang="en-US" altLang="ko-KR" dirty="0"/>
              <a:t>$.each ( ) </a:t>
            </a:r>
            <a:r>
              <a:rPr lang="ko-KR" altLang="en-US" dirty="0"/>
              <a:t>메서드의 첫 번째 매개변수에는 아래 코드 처럼 배열을 넣음</a:t>
            </a:r>
            <a:endParaRPr lang="en-US" altLang="ko-KR" dirty="0"/>
          </a:p>
          <a:p>
            <a:pPr lvl="1"/>
            <a:r>
              <a:rPr lang="ko-KR" altLang="en-US" dirty="0"/>
              <a:t>두 번째 매개변수는 매개변수로 </a:t>
            </a:r>
            <a:r>
              <a:rPr lang="en-US" altLang="ko-KR" dirty="0"/>
              <a:t>index</a:t>
            </a:r>
            <a:r>
              <a:rPr lang="ko-KR" altLang="en-US" dirty="0"/>
              <a:t>와 </a:t>
            </a:r>
            <a:r>
              <a:rPr lang="en-US" altLang="ko-KR" dirty="0"/>
              <a:t>item</a:t>
            </a:r>
            <a:r>
              <a:rPr lang="ko-KR" altLang="en-US" dirty="0"/>
              <a:t>을 갖는 함수를 넣음</a:t>
            </a:r>
            <a:endParaRPr lang="en-US" altLang="ko-KR" dirty="0">
              <a:solidFill>
                <a:srgbClr val="000000"/>
              </a:solidFill>
            </a:endParaRP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C1CB21-7632-430B-96C1-1F1AD4FFD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974" y="3325018"/>
            <a:ext cx="9486083" cy="223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9615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78C6B-59AE-42D1-B730-B18AFD4F2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배열관리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0255E9-3FFC-4F0B-AD4F-9D07FCC6A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49" y="1690688"/>
            <a:ext cx="7742195" cy="435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4043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D0541-BA2A-47E1-A700-CD7C11611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EE24EE-6BF3-4780-99A3-78B3F6AFA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</a:t>
            </a:r>
            <a:r>
              <a:rPr lang="ko-KR" altLang="en-US" dirty="0"/>
              <a:t>의 배열 객체는 따로 만드는 것이 아니라</a:t>
            </a:r>
            <a:r>
              <a:rPr lang="en-US" altLang="ko-KR" dirty="0"/>
              <a:t>, </a:t>
            </a:r>
            <a:r>
              <a:rPr lang="ko-KR" altLang="en-US" dirty="0"/>
              <a:t>선택자로 여러 개의 문서 객체를 선택할 때 생성</a:t>
            </a:r>
            <a:endParaRPr lang="en-US" altLang="ko-KR" dirty="0"/>
          </a:p>
          <a:p>
            <a:r>
              <a:rPr lang="en-US" altLang="ko-KR" dirty="0" err="1"/>
              <a:t>addClass</a:t>
            </a:r>
            <a:r>
              <a:rPr lang="en-US" altLang="ko-KR" dirty="0"/>
              <a:t>( ) </a:t>
            </a:r>
            <a:r>
              <a:rPr lang="ko-KR" altLang="en-US" dirty="0"/>
              <a:t>메서드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1">
            <a:extLst>
              <a:ext uri="{FF2B5EF4-FFF2-40B4-BE49-F238E27FC236}">
                <a16:creationId xmlns:a16="http://schemas.microsoft.com/office/drawing/2014/main" id="{9F4F20F8-95A9-427F-A085-362AFA848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009" y="3429000"/>
            <a:ext cx="9871982" cy="2522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01980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내용 개체 틀 1">
            <a:extLst>
              <a:ext uri="{FF2B5EF4-FFF2-40B4-BE49-F238E27FC236}">
                <a16:creationId xmlns:a16="http://schemas.microsoft.com/office/drawing/2014/main" id="{01269A74-D4CE-4695-9C63-ED96CFF6F34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66800" y="1439863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기본 필터 </a:t>
            </a:r>
            <a:r>
              <a:rPr lang="ko-KR" altLang="en-US" dirty="0" err="1"/>
              <a:t>메서드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기본 필터 </a:t>
            </a:r>
            <a:r>
              <a:rPr lang="ko-KR" altLang="en-US" dirty="0" err="1"/>
              <a:t>메서드</a:t>
            </a:r>
            <a:endParaRPr lang="en-US" altLang="ko-KR" dirty="0"/>
          </a:p>
          <a:p>
            <a:pPr marL="357187" lvl="1" indent="0"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r>
              <a:rPr lang="ko-KR" altLang="en-US" dirty="0"/>
              <a:t>두 가지 형태</a:t>
            </a:r>
            <a:endParaRPr lang="en-US" altLang="ko-KR" dirty="0"/>
          </a:p>
          <a:p>
            <a:pPr lvl="1">
              <a:defRPr/>
            </a:pPr>
            <a:endParaRPr lang="ko-KR" altLang="en-US" dirty="0"/>
          </a:p>
        </p:txBody>
      </p:sp>
      <p:sp>
        <p:nvSpPr>
          <p:cNvPr id="9219" name="제목 2">
            <a:extLst>
              <a:ext uri="{FF2B5EF4-FFF2-40B4-BE49-F238E27FC236}">
                <a16:creationId xmlns:a16="http://schemas.microsoft.com/office/drawing/2014/main" id="{106F67DE-DC07-4154-89BE-44B513FEA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필터 메서드</a:t>
            </a:r>
          </a:p>
        </p:txBody>
      </p:sp>
      <p:pic>
        <p:nvPicPr>
          <p:cNvPr id="9220" name="그림 1">
            <a:extLst>
              <a:ext uri="{FF2B5EF4-FFF2-40B4-BE49-F238E27FC236}">
                <a16:creationId xmlns:a16="http://schemas.microsoft.com/office/drawing/2014/main" id="{0BDF7F69-7C78-447C-9CA2-F867407EC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451100"/>
            <a:ext cx="60579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그림 2">
            <a:extLst>
              <a:ext uri="{FF2B5EF4-FFF2-40B4-BE49-F238E27FC236}">
                <a16:creationId xmlns:a16="http://schemas.microsoft.com/office/drawing/2014/main" id="{BBA436C6-2B9F-4AF2-900F-32652B8051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300" y="5234781"/>
            <a:ext cx="22098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내용 개체 틀 1">
            <a:extLst>
              <a:ext uri="{FF2B5EF4-FFF2-40B4-BE49-F238E27FC236}">
                <a16:creationId xmlns:a16="http://schemas.microsoft.com/office/drawing/2014/main" id="{7105BB13-0E38-44A0-9D31-6A0806E4935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27100" y="1414463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기본 필터 </a:t>
            </a:r>
            <a:r>
              <a:rPr lang="ko-KR" altLang="en-US" dirty="0" err="1"/>
              <a:t>메서드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필터 </a:t>
            </a:r>
            <a:r>
              <a:rPr lang="ko-KR" altLang="en-US" dirty="0" err="1"/>
              <a:t>선택자</a:t>
            </a:r>
            <a:endParaRPr lang="en-US" altLang="ko-KR" dirty="0"/>
          </a:p>
          <a:p>
            <a:pPr marL="357187" lvl="1" indent="0"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ko-KR" altLang="en-US" dirty="0"/>
          </a:p>
        </p:txBody>
      </p:sp>
      <p:sp>
        <p:nvSpPr>
          <p:cNvPr id="10243" name="제목 2">
            <a:extLst>
              <a:ext uri="{FF2B5EF4-FFF2-40B4-BE49-F238E27FC236}">
                <a16:creationId xmlns:a16="http://schemas.microsoft.com/office/drawing/2014/main" id="{24CBCE78-89AC-4B68-89C1-FDDF9F86B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필터 메서드</a:t>
            </a:r>
          </a:p>
        </p:txBody>
      </p:sp>
      <p:pic>
        <p:nvPicPr>
          <p:cNvPr id="10244" name="그림 3">
            <a:extLst>
              <a:ext uri="{FF2B5EF4-FFF2-40B4-BE49-F238E27FC236}">
                <a16:creationId xmlns:a16="http://schemas.microsoft.com/office/drawing/2014/main" id="{2952E600-B58D-4A3F-9992-1E7B5AB7F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301" y="2347912"/>
            <a:ext cx="618172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그림 4">
            <a:extLst>
              <a:ext uri="{FF2B5EF4-FFF2-40B4-BE49-F238E27FC236}">
                <a16:creationId xmlns:a16="http://schemas.microsoft.com/office/drawing/2014/main" id="{667E31C2-F6F4-480D-BBD5-39F9E2EFEF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01" y="4521200"/>
            <a:ext cx="606742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1">
            <a:extLst>
              <a:ext uri="{FF2B5EF4-FFF2-40B4-BE49-F238E27FC236}">
                <a16:creationId xmlns:a16="http://schemas.microsoft.com/office/drawing/2014/main" id="{0DE1EC57-069F-482A-8900-690D87CE4E3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130300" y="1338263"/>
            <a:ext cx="8686800" cy="5715000"/>
          </a:xfrm>
        </p:spPr>
        <p:txBody>
          <a:bodyPr/>
          <a:lstStyle/>
          <a:p>
            <a:r>
              <a:rPr lang="ko-KR" altLang="en-US" dirty="0"/>
              <a:t>기본 필터 메서드</a:t>
            </a:r>
            <a:endParaRPr lang="en-US" altLang="ko-KR" dirty="0"/>
          </a:p>
          <a:p>
            <a:pPr lvl="1"/>
            <a:r>
              <a:rPr lang="en-US" altLang="ko-KR" dirty="0"/>
              <a:t>filter ( ) </a:t>
            </a:r>
            <a:r>
              <a:rPr lang="ko-KR" altLang="en-US" dirty="0"/>
              <a:t>메서드의 </a:t>
            </a:r>
            <a:r>
              <a:rPr lang="en-US" altLang="ko-KR" dirty="0"/>
              <a:t>2</a:t>
            </a:r>
            <a:r>
              <a:rPr lang="ko-KR" altLang="en-US" dirty="0"/>
              <a:t>번 형태로 매개변수 </a:t>
            </a:r>
            <a:r>
              <a:rPr lang="en-US" altLang="ko-KR" dirty="0"/>
              <a:t>index</a:t>
            </a:r>
            <a:r>
              <a:rPr lang="ko-KR" altLang="en-US" dirty="0"/>
              <a:t>가 </a:t>
            </a:r>
            <a:r>
              <a:rPr lang="en-US" altLang="ko-KR" dirty="0"/>
              <a:t>3</a:t>
            </a:r>
            <a:r>
              <a:rPr lang="ko-KR" altLang="en-US" dirty="0"/>
              <a:t>의 배수인 </a:t>
            </a:r>
            <a:r>
              <a:rPr lang="en-US" altLang="ko-KR" dirty="0"/>
              <a:t>h3 </a:t>
            </a:r>
            <a:r>
              <a:rPr lang="ko-KR" altLang="en-US" dirty="0"/>
              <a:t>태그를 선택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1267" name="제목 2">
            <a:extLst>
              <a:ext uri="{FF2B5EF4-FFF2-40B4-BE49-F238E27FC236}">
                <a16:creationId xmlns:a16="http://schemas.microsoft.com/office/drawing/2014/main" id="{CB6967B8-6D7E-42C0-B937-0F6591488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필터 메서드</a:t>
            </a:r>
          </a:p>
        </p:txBody>
      </p:sp>
      <p:pic>
        <p:nvPicPr>
          <p:cNvPr id="11268" name="그림 1">
            <a:extLst>
              <a:ext uri="{FF2B5EF4-FFF2-40B4-BE49-F238E27FC236}">
                <a16:creationId xmlns:a16="http://schemas.microsoft.com/office/drawing/2014/main" id="{51C6759B-9B06-4400-9C96-C0B60619D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451" y="2947988"/>
            <a:ext cx="597217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내용 개체 틀 1">
            <a:extLst>
              <a:ext uri="{FF2B5EF4-FFF2-40B4-BE49-F238E27FC236}">
                <a16:creationId xmlns:a16="http://schemas.microsoft.com/office/drawing/2014/main" id="{0B06F414-AA7A-45F9-A03F-B60DC382271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117600" y="1363663"/>
            <a:ext cx="8686800" cy="5715000"/>
          </a:xfrm>
        </p:spPr>
        <p:txBody>
          <a:bodyPr/>
          <a:lstStyle/>
          <a:p>
            <a:r>
              <a:rPr lang="ko-KR" altLang="en-US" dirty="0"/>
              <a:t>문서 객체 탐색 종료</a:t>
            </a:r>
            <a:endParaRPr lang="en-US" altLang="ko-KR" dirty="0"/>
          </a:p>
          <a:p>
            <a:pPr lvl="1"/>
            <a:r>
              <a:rPr lang="ko-KR" altLang="en-US" dirty="0" err="1"/>
              <a:t>체이닝을</a:t>
            </a:r>
            <a:r>
              <a:rPr lang="ko-KR" altLang="en-US" dirty="0"/>
              <a:t> 사용할 때 추가한 </a:t>
            </a:r>
            <a:r>
              <a:rPr lang="en-US" altLang="ko-KR" dirty="0"/>
              <a:t>filter ( ) </a:t>
            </a:r>
            <a:r>
              <a:rPr lang="ko-KR" altLang="en-US" dirty="0"/>
              <a:t>메서드를 제거하려면 표 </a:t>
            </a:r>
            <a:r>
              <a:rPr lang="en-US" altLang="ko-KR" dirty="0"/>
              <a:t>14-2</a:t>
            </a:r>
            <a:r>
              <a:rPr lang="ko-KR" altLang="en-US" dirty="0"/>
              <a:t>의 메서드를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2291" name="제목 2">
            <a:extLst>
              <a:ext uri="{FF2B5EF4-FFF2-40B4-BE49-F238E27FC236}">
                <a16:creationId xmlns:a16="http://schemas.microsoft.com/office/drawing/2014/main" id="{04A5F286-6996-4283-87F5-6611B2C8A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 객체 탐색 종료</a:t>
            </a:r>
          </a:p>
        </p:txBody>
      </p:sp>
      <p:pic>
        <p:nvPicPr>
          <p:cNvPr id="12292" name="그림 2">
            <a:extLst>
              <a:ext uri="{FF2B5EF4-FFF2-40B4-BE49-F238E27FC236}">
                <a16:creationId xmlns:a16="http://schemas.microsoft.com/office/drawing/2014/main" id="{270B3CF3-A751-44BB-994E-17B177485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0" y="2882899"/>
            <a:ext cx="60198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그림 3">
            <a:extLst>
              <a:ext uri="{FF2B5EF4-FFF2-40B4-BE49-F238E27FC236}">
                <a16:creationId xmlns:a16="http://schemas.microsoft.com/office/drawing/2014/main" id="{8DF3560B-F0AE-4EE7-BD07-B2F38929F5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4219574"/>
            <a:ext cx="603885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내용 개체 틀 1">
            <a:extLst>
              <a:ext uri="{FF2B5EF4-FFF2-40B4-BE49-F238E27FC236}">
                <a16:creationId xmlns:a16="http://schemas.microsoft.com/office/drawing/2014/main" id="{EE6001ED-BC5C-4EDA-875E-BEB887421E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600" y="1427163"/>
            <a:ext cx="8686800" cy="5715000"/>
          </a:xfrm>
        </p:spPr>
        <p:txBody>
          <a:bodyPr/>
          <a:lstStyle/>
          <a:p>
            <a:r>
              <a:rPr lang="ko-KR" altLang="en-US" dirty="0"/>
              <a:t>특정 위치의 문서 객체 선택</a:t>
            </a:r>
            <a:endParaRPr lang="en-US" altLang="ko-KR" dirty="0"/>
          </a:p>
          <a:p>
            <a:pPr lvl="1"/>
            <a:r>
              <a:rPr lang="ko-KR" altLang="en-US" dirty="0"/>
              <a:t>필터 선택자를 이용하면 특정 위치에 존재하는 문서 객체를 선택할 수 있음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3315" name="제목 2">
            <a:extLst>
              <a:ext uri="{FF2B5EF4-FFF2-40B4-BE49-F238E27FC236}">
                <a16:creationId xmlns:a16="http://schemas.microsoft.com/office/drawing/2014/main" id="{E2D5078C-6404-496A-86C7-89BF9998E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특정 위치의 문서 객체 선택</a:t>
            </a:r>
          </a:p>
        </p:txBody>
      </p:sp>
      <p:pic>
        <p:nvPicPr>
          <p:cNvPr id="13316" name="그림 1">
            <a:extLst>
              <a:ext uri="{FF2B5EF4-FFF2-40B4-BE49-F238E27FC236}">
                <a16:creationId xmlns:a16="http://schemas.microsoft.com/office/drawing/2014/main" id="{8911723C-852E-443D-86A1-80880654C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8" y="2979738"/>
            <a:ext cx="601027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그림 4">
            <a:extLst>
              <a:ext uri="{FF2B5EF4-FFF2-40B4-BE49-F238E27FC236}">
                <a16:creationId xmlns:a16="http://schemas.microsoft.com/office/drawing/2014/main" id="{05F73D23-A01D-4287-878A-A90EC17078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144" y="4479926"/>
            <a:ext cx="60198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내용 개체 틀 1">
            <a:extLst>
              <a:ext uri="{FF2B5EF4-FFF2-40B4-BE49-F238E27FC236}">
                <a16:creationId xmlns:a16="http://schemas.microsoft.com/office/drawing/2014/main" id="{4633767E-40AA-4FC5-9979-203BF088F51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03300" y="1338263"/>
            <a:ext cx="8686800" cy="5715000"/>
          </a:xfrm>
        </p:spPr>
        <p:txBody>
          <a:bodyPr/>
          <a:lstStyle/>
          <a:p>
            <a:r>
              <a:rPr lang="ko-KR" altLang="en-US" dirty="0"/>
              <a:t>문서 객체 추가 선택</a:t>
            </a:r>
            <a:endParaRPr lang="en-US" altLang="ko-KR" dirty="0"/>
          </a:p>
          <a:p>
            <a:pPr lvl="1"/>
            <a:r>
              <a:rPr lang="en-US" altLang="ko-KR" dirty="0"/>
              <a:t>jQuery</a:t>
            </a:r>
            <a:r>
              <a:rPr lang="ko-KR" altLang="en-US" dirty="0"/>
              <a:t>는 문서 객체의 </a:t>
            </a:r>
            <a:r>
              <a:rPr lang="ko-KR" altLang="en-US" dirty="0" err="1"/>
              <a:t>체이닝을</a:t>
            </a:r>
            <a:r>
              <a:rPr lang="ko-KR" altLang="en-US" dirty="0"/>
              <a:t> 더 유연하게 하려고 </a:t>
            </a:r>
            <a:br>
              <a:rPr lang="en-US" altLang="ko-KR" dirty="0"/>
            </a:br>
            <a:r>
              <a:rPr lang="en-US" altLang="ko-KR" dirty="0"/>
              <a:t>add ( ) </a:t>
            </a:r>
            <a:r>
              <a:rPr lang="ko-KR" altLang="en-US" dirty="0"/>
              <a:t>메서드 제공</a:t>
            </a:r>
            <a:endParaRPr lang="en-US" altLang="ko-KR" dirty="0"/>
          </a:p>
          <a:p>
            <a:pPr lvl="1"/>
            <a:r>
              <a:rPr lang="en-US" altLang="ko-KR" dirty="0"/>
              <a:t>add ( ) </a:t>
            </a:r>
            <a:r>
              <a:rPr lang="ko-KR" altLang="en-US" dirty="0"/>
              <a:t>메서드를 사용하면 현재 선택한 문서 객체의 범위를 확장할 수 있음</a:t>
            </a:r>
          </a:p>
        </p:txBody>
      </p:sp>
      <p:sp>
        <p:nvSpPr>
          <p:cNvPr id="14339" name="제목 2">
            <a:extLst>
              <a:ext uri="{FF2B5EF4-FFF2-40B4-BE49-F238E27FC236}">
                <a16:creationId xmlns:a16="http://schemas.microsoft.com/office/drawing/2014/main" id="{26115985-5050-4B44-BCAC-89436517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 객체 추가 선택</a:t>
            </a:r>
          </a:p>
        </p:txBody>
      </p:sp>
      <p:pic>
        <p:nvPicPr>
          <p:cNvPr id="14340" name="그림 2">
            <a:extLst>
              <a:ext uri="{FF2B5EF4-FFF2-40B4-BE49-F238E27FC236}">
                <a16:creationId xmlns:a16="http://schemas.microsoft.com/office/drawing/2014/main" id="{19EA645F-6EC3-446F-AD7E-CC19085B1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13" y="3762375"/>
            <a:ext cx="60102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그림 3">
            <a:extLst>
              <a:ext uri="{FF2B5EF4-FFF2-40B4-BE49-F238E27FC236}">
                <a16:creationId xmlns:a16="http://schemas.microsoft.com/office/drawing/2014/main" id="{E4A31E0E-45E5-4EA1-94EB-25F777E04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13" y="4805362"/>
            <a:ext cx="601027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</a:t>
            </a:r>
            <a:r>
              <a:rPr lang="ko-KR" altLang="en-US" dirty="0"/>
              <a:t>라이브러리를 추가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16100" y="2776659"/>
            <a:ext cx="8229600" cy="2520280"/>
          </a:xfrm>
        </p:spPr>
        <p:txBody>
          <a:bodyPr/>
          <a:lstStyle/>
          <a:p>
            <a:r>
              <a:rPr lang="ko-KR" altLang="en-US" sz="2000" dirty="0"/>
              <a:t>항상 최신의 </a:t>
            </a:r>
            <a:r>
              <a:rPr lang="en-US" altLang="ko-KR" sz="2000" dirty="0" err="1"/>
              <a:t>jquery</a:t>
            </a:r>
            <a:r>
              <a:rPr lang="en-US" altLang="ko-KR" sz="2000" dirty="0"/>
              <a:t> Library </a:t>
            </a:r>
            <a:r>
              <a:rPr lang="ko-KR" altLang="en-US" sz="2000" dirty="0"/>
              <a:t>이용하기 위한 주소</a:t>
            </a:r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5FA4-1661-48A2-9A8B-A0691DA569A4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508" y="1451096"/>
            <a:ext cx="6840633" cy="95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7414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1">
            <a:extLst>
              <a:ext uri="{FF2B5EF4-FFF2-40B4-BE49-F238E27FC236}">
                <a16:creationId xmlns:a16="http://schemas.microsoft.com/office/drawing/2014/main" id="{9D8C4FC1-7683-4E06-8DE4-4ABC3000E5C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325563"/>
            <a:ext cx="8686800" cy="5715000"/>
          </a:xfrm>
        </p:spPr>
        <p:txBody>
          <a:bodyPr/>
          <a:lstStyle/>
          <a:p>
            <a:r>
              <a:rPr lang="ko-KR" altLang="en-US" dirty="0"/>
              <a:t>문서 객체의 특징 판별</a:t>
            </a:r>
            <a:endParaRPr lang="en-US" altLang="ko-KR" dirty="0"/>
          </a:p>
          <a:p>
            <a:pPr lvl="1"/>
            <a:r>
              <a:rPr lang="ko-KR" altLang="en-US" dirty="0"/>
              <a:t>문서 객체가 특징이 있는지 판단할 때 표 </a:t>
            </a:r>
            <a:r>
              <a:rPr lang="en-US" altLang="ko-KR" dirty="0"/>
              <a:t>14-5</a:t>
            </a:r>
            <a:r>
              <a:rPr lang="ko-KR" altLang="en-US" dirty="0"/>
              <a:t>의 메서드를 사용</a:t>
            </a:r>
          </a:p>
        </p:txBody>
      </p:sp>
      <p:sp>
        <p:nvSpPr>
          <p:cNvPr id="15363" name="제목 2">
            <a:extLst>
              <a:ext uri="{FF2B5EF4-FFF2-40B4-BE49-F238E27FC236}">
                <a16:creationId xmlns:a16="http://schemas.microsoft.com/office/drawing/2014/main" id="{BBAAF73C-FBE4-4CA7-A64B-AD004162D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 객체의 특징 판별</a:t>
            </a:r>
          </a:p>
        </p:txBody>
      </p:sp>
      <p:pic>
        <p:nvPicPr>
          <p:cNvPr id="15364" name="그림 1">
            <a:extLst>
              <a:ext uri="{FF2B5EF4-FFF2-40B4-BE49-F238E27FC236}">
                <a16:creationId xmlns:a16="http://schemas.microsoft.com/office/drawing/2014/main" id="{52BA2C21-CBDC-444B-86E5-B665945F6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00" y="3051175"/>
            <a:ext cx="60198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제목 2">
            <a:extLst>
              <a:ext uri="{FF2B5EF4-FFF2-40B4-BE49-F238E27FC236}">
                <a16:creationId xmlns:a16="http://schemas.microsoft.com/office/drawing/2014/main" id="{04A5F286-6996-4283-87F5-6611B2C8A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 객체 클래스 속성 추가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001652-411B-4504-A80B-6CC08D7F4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문서 객체에 클래스 속성 추가 메서드</a:t>
            </a:r>
            <a:endParaRPr lang="en-US" altLang="ko-KR" dirty="0"/>
          </a:p>
          <a:p>
            <a:pPr lvl="1"/>
            <a:r>
              <a:rPr lang="en-US" altLang="ko-KR" dirty="0" err="1"/>
              <a:t>addClass</a:t>
            </a:r>
            <a:r>
              <a:rPr lang="en-US" altLang="ko-KR" dirty="0"/>
              <a:t>()</a:t>
            </a:r>
          </a:p>
          <a:p>
            <a:pPr lvl="1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410DE3-0B5F-488A-9BB6-CE3B6DDE0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2" y="3014662"/>
            <a:ext cx="570547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0574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9DC50-C5CA-480B-82D4-D106DFBC8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 객체 클래스 속성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DF5B4A-F5D9-487A-9B3A-830F03BDA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함수를 매개 변수로 입력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C70AB5-885D-424F-A60A-4A86601DB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12" y="2781300"/>
            <a:ext cx="7258756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0121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F5A0B-6271-4D10-A739-82438D5EA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 객체의 클래스 속성 제거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ACD37C-C092-48A6-AA3B-3A677F666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문서 객체에 클래스 속성을 제거할 때 사용하는 메서드</a:t>
            </a:r>
          </a:p>
          <a:p>
            <a:pPr lvl="1"/>
            <a:r>
              <a:rPr lang="en-US" altLang="ko-KR" dirty="0" err="1"/>
              <a:t>removeClass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3D600E-3F50-4432-942E-C22D16425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574" y="3027362"/>
            <a:ext cx="9035627" cy="242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6702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71DBA-F2DD-438B-ABEB-17AD56261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 객체의 클래스 속성 검사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04BDC4-A051-4E62-95D0-1A2CC8166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Query</a:t>
            </a:r>
            <a:r>
              <a:rPr lang="ko-KR" altLang="en-US" dirty="0"/>
              <a:t>에서 문서 객체의 속성과 관련된 모든 기능은 </a:t>
            </a:r>
            <a:r>
              <a:rPr lang="en-US" altLang="ko-KR" dirty="0" err="1"/>
              <a:t>attr</a:t>
            </a:r>
            <a:r>
              <a:rPr lang="en-US" altLang="ko-KR" dirty="0"/>
              <a:t> ( ) </a:t>
            </a:r>
            <a:r>
              <a:rPr lang="ko-KR" altLang="en-US" dirty="0"/>
              <a:t>메서드가 처리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94EB36-5763-478B-A510-E1032F058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050" y="2940050"/>
            <a:ext cx="69723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4154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CB989-3D0C-4848-8E5A-7FF72DB6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 객체의 속성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6D4164-1449-494E-B06B-2D5A85FF9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문서 객체에 속성을 추가할 때도 </a:t>
            </a:r>
            <a:r>
              <a:rPr lang="en-US" altLang="ko-KR" dirty="0" err="1"/>
              <a:t>attr</a:t>
            </a:r>
            <a:r>
              <a:rPr lang="en-US" altLang="ko-KR" dirty="0"/>
              <a:t> ( ) </a:t>
            </a:r>
            <a:r>
              <a:rPr lang="ko-KR" altLang="en-US" dirty="0"/>
              <a:t>메서드를 사용</a:t>
            </a:r>
            <a:endParaRPr lang="en-US" altLang="ko-KR" dirty="0"/>
          </a:p>
          <a:p>
            <a:r>
              <a:rPr lang="en-US" altLang="ko-KR" dirty="0" err="1"/>
              <a:t>attr</a:t>
            </a:r>
            <a:r>
              <a:rPr lang="en-US" altLang="ko-KR" dirty="0"/>
              <a:t> ( ) </a:t>
            </a:r>
            <a:r>
              <a:rPr lang="ko-KR" altLang="en-US" dirty="0"/>
              <a:t>메서드는 다음과 같은 세 가지 형태로 사용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1052DC-D932-4142-AC7D-CB3D9E4F1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49" y="3429000"/>
            <a:ext cx="705316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51975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0D1C21-1271-423E-935F-845E675AF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 객체의 속성 제거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8C7199-4EA0-4BD5-90C9-494DE5AD8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removeAttr</a:t>
            </a:r>
            <a:r>
              <a:rPr lang="en-US" altLang="ko-KR" dirty="0"/>
              <a:t>(name)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8805C6-0E35-4B2A-9601-2AAFE6580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75" y="2857500"/>
            <a:ext cx="9726276" cy="252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90369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B1E5AE-29D4-4FCB-94BE-8AD560C8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 객체의 스타일 검사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E0667D-6F5E-44CE-96B6-1BEA3C2B1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css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D191F86A-C0FC-4F46-B497-F66723A96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2505074"/>
            <a:ext cx="8615362" cy="3368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31436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9E9118-E545-4A04-B2BE-254B5C1D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 객체의 스타일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1E3416-1213-4296-8457-1BC473BB0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css</a:t>
            </a:r>
            <a:r>
              <a:rPr lang="en-US" altLang="ko-KR" dirty="0"/>
              <a:t>()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가지 방법 제공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2">
            <a:extLst>
              <a:ext uri="{FF2B5EF4-FFF2-40B4-BE49-F238E27FC236}">
                <a16:creationId xmlns:a16="http://schemas.microsoft.com/office/drawing/2014/main" id="{9E4FE43F-69EC-4480-9D88-0A1BF371E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3028950"/>
            <a:ext cx="7992836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57606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A2FA7-8DA9-4C94-AF98-302D53771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 객체의 내부 검사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218554-CB5F-4041-B621-A38DEAB83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기존의 자바스크립트에서 문서 객체의 </a:t>
            </a:r>
            <a:r>
              <a:rPr lang="en-US" altLang="ko-KR" dirty="0" err="1"/>
              <a:t>innerHTML</a:t>
            </a:r>
            <a:r>
              <a:rPr lang="en-US" altLang="ko-KR" dirty="0"/>
              <a:t>, </a:t>
            </a:r>
            <a:r>
              <a:rPr lang="en-US" altLang="ko-KR" dirty="0" err="1"/>
              <a:t>textContent</a:t>
            </a:r>
            <a:r>
              <a:rPr lang="en-US" altLang="ko-KR" dirty="0"/>
              <a:t> </a:t>
            </a:r>
            <a:r>
              <a:rPr lang="ko-KR" altLang="en-US" dirty="0"/>
              <a:t>속성과 관련된 </a:t>
            </a:r>
            <a:r>
              <a:rPr lang="en-US" altLang="ko-KR" dirty="0"/>
              <a:t>jQuery </a:t>
            </a:r>
            <a:r>
              <a:rPr lang="ko-KR" altLang="en-US" dirty="0"/>
              <a:t>메서드 </a:t>
            </a:r>
            <a:r>
              <a:rPr lang="en-US" altLang="ko-KR" dirty="0"/>
              <a:t>html(),text()</a:t>
            </a:r>
          </a:p>
          <a:p>
            <a:pPr lvl="1"/>
            <a:r>
              <a:rPr lang="en-US" altLang="ko-KR" dirty="0"/>
              <a:t>html()</a:t>
            </a:r>
          </a:p>
          <a:p>
            <a:pPr lvl="2"/>
            <a:r>
              <a:rPr lang="ko-KR" altLang="en-US" dirty="0"/>
              <a:t>문서 객체 내부의 글자와 관련된 모든 기능을 수행</a:t>
            </a:r>
            <a:r>
              <a:rPr lang="en-US" altLang="ko-KR" dirty="0"/>
              <a:t>(html </a:t>
            </a:r>
            <a:r>
              <a:rPr lang="ko-KR" altLang="en-US" dirty="0"/>
              <a:t>태그 인식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test()</a:t>
            </a:r>
          </a:p>
          <a:p>
            <a:pPr lvl="2"/>
            <a:r>
              <a:rPr lang="ko-KR" altLang="en-US" dirty="0"/>
              <a:t>문석</a:t>
            </a:r>
            <a:r>
              <a:rPr lang="en-US" altLang="ko-KR" dirty="0"/>
              <a:t> </a:t>
            </a:r>
            <a:r>
              <a:rPr lang="ko-KR" altLang="en-US" dirty="0"/>
              <a:t>객체 내부의 글자와 관련된 모든 기능을 수행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45413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 </a:t>
            </a:r>
            <a:r>
              <a:rPr lang="ko-KR" altLang="en-US" dirty="0"/>
              <a:t>기능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5FA4-1661-48A2-9A8B-A0691DA569A4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912342" y="1532737"/>
            <a:ext cx="10367316" cy="5217443"/>
          </a:xfrm>
        </p:spPr>
        <p:txBody>
          <a:bodyPr/>
          <a:lstStyle/>
          <a:p>
            <a:r>
              <a:rPr lang="en-US" altLang="ko-KR" sz="2000" dirty="0"/>
              <a:t>jQuery Dom</a:t>
            </a:r>
          </a:p>
          <a:p>
            <a:endParaRPr lang="en-US" altLang="ko-KR" sz="2000" b="1" u="sng" dirty="0"/>
          </a:p>
          <a:p>
            <a:r>
              <a:rPr lang="en-US" altLang="ko-KR" sz="2000" dirty="0"/>
              <a:t>jQuery Ajax</a:t>
            </a:r>
          </a:p>
          <a:p>
            <a:endParaRPr lang="en-US" altLang="ko-KR" sz="2000" dirty="0"/>
          </a:p>
          <a:p>
            <a:r>
              <a:rPr lang="en-US" altLang="ko-KR" sz="2000" dirty="0"/>
              <a:t>jQuery </a:t>
            </a:r>
            <a:r>
              <a:rPr lang="ko-KR" altLang="en-US" sz="2000" dirty="0"/>
              <a:t>효과</a:t>
            </a:r>
            <a:br>
              <a:rPr lang="en-US" altLang="ko-KR" sz="2000" dirty="0"/>
            </a:br>
            <a:r>
              <a:rPr lang="en-US" altLang="ko-KR" sz="2000" dirty="0"/>
              <a:t>- </a:t>
            </a:r>
            <a:r>
              <a:rPr lang="ko-KR" altLang="en-US" sz="2000" dirty="0" err="1"/>
              <a:t>인터렉티브한</a:t>
            </a:r>
            <a:r>
              <a:rPr lang="ko-KR" altLang="en-US" sz="2000" dirty="0"/>
              <a:t> 웹 </a:t>
            </a:r>
            <a:r>
              <a:rPr lang="ko-KR" altLang="en-US" sz="2000" dirty="0" err="1"/>
              <a:t>콘텐츠</a:t>
            </a:r>
            <a:r>
              <a:rPr lang="ko-KR" altLang="en-US" sz="2000" dirty="0"/>
              <a:t> 제작에 필요한 효과 가능을 기본적으로 제공한다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jQuery </a:t>
            </a:r>
            <a:r>
              <a:rPr lang="ko-KR" altLang="en-US" sz="2000" dirty="0"/>
              <a:t>플러그인</a:t>
            </a:r>
            <a:br>
              <a:rPr lang="en-US" altLang="ko-KR" sz="2000" dirty="0"/>
            </a:br>
            <a:r>
              <a:rPr lang="en-US" altLang="ko-KR" sz="2000" dirty="0"/>
              <a:t>- jQuery</a:t>
            </a:r>
            <a:r>
              <a:rPr lang="ko-KR" altLang="en-US" sz="2000" dirty="0"/>
              <a:t>는 이미 만들어 놓은 유용한 </a:t>
            </a:r>
            <a:r>
              <a:rPr lang="ko-KR" altLang="en-US" sz="2000" dirty="0" err="1"/>
              <a:t>플러그인이</a:t>
            </a:r>
            <a:r>
              <a:rPr lang="ko-KR" altLang="en-US" sz="2000" dirty="0"/>
              <a:t> 아주 많다</a:t>
            </a:r>
            <a:r>
              <a:rPr lang="en-US" altLang="ko-KR" sz="2000" dirty="0"/>
              <a:t>. </a:t>
            </a:r>
            <a:r>
              <a:rPr lang="ko-KR" altLang="en-US" sz="2000" dirty="0"/>
              <a:t>필요하다 싶은 기능들은 이미 </a:t>
            </a:r>
            <a:r>
              <a:rPr lang="ko-KR" altLang="en-US" sz="2000" dirty="0" err="1"/>
              <a:t>플러그인으로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만들어져</a:t>
            </a:r>
            <a:r>
              <a:rPr lang="ko-KR" altLang="en-US" sz="2000" dirty="0"/>
              <a:t> 있어 가져다 쓰면 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5960922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839E9E-9DE3-4974-B0D9-52EE5166C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문서객체의 내부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DF6FA9-6062-4765-B861-1A7B941BF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문서 객체의 내부에 내용물을 추가하고 싶을 때도 </a:t>
            </a:r>
            <a:r>
              <a:rPr lang="en-US" altLang="ko-KR" dirty="0"/>
              <a:t>html ( ) </a:t>
            </a:r>
            <a:r>
              <a:rPr lang="ko-KR" altLang="en-US" dirty="0"/>
              <a:t>메서드와 </a:t>
            </a:r>
            <a:r>
              <a:rPr lang="en-US" altLang="ko-KR" dirty="0"/>
              <a:t>text ( ) </a:t>
            </a:r>
            <a:r>
              <a:rPr lang="ko-KR" altLang="en-US" dirty="0"/>
              <a:t>메서드를 사용</a:t>
            </a:r>
            <a:endParaRPr lang="en-US" altLang="ko-KR" dirty="0"/>
          </a:p>
          <a:p>
            <a:r>
              <a:rPr lang="ko-KR" altLang="en-US" dirty="0"/>
              <a:t>두 메서드 모두 다음과 같은 형태로 사용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2">
            <a:extLst>
              <a:ext uri="{FF2B5EF4-FFF2-40B4-BE49-F238E27FC236}">
                <a16:creationId xmlns:a16="http://schemas.microsoft.com/office/drawing/2014/main" id="{8209B09E-E4FA-4163-B398-902213124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649662"/>
            <a:ext cx="6680200" cy="2129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09534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32357-D949-4C9B-B12B-90A00B07F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 객체 제거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AA621F-6E03-40D1-8F9A-C1626A062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문서 객체를 제거할 때는 </a:t>
            </a:r>
            <a:r>
              <a:rPr lang="en-US" altLang="ko-KR" dirty="0"/>
              <a:t>remove() empty()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en-US" altLang="ko-KR" dirty="0"/>
              <a:t>remove()</a:t>
            </a:r>
            <a:r>
              <a:rPr lang="ko-KR" altLang="en-US" dirty="0"/>
              <a:t> 문서 객체를 제거</a:t>
            </a:r>
            <a:endParaRPr lang="en-US" altLang="ko-KR" dirty="0"/>
          </a:p>
          <a:p>
            <a:pPr lvl="1"/>
            <a:r>
              <a:rPr lang="en-US" altLang="ko-KR" dirty="0"/>
              <a:t>empty()</a:t>
            </a:r>
            <a:r>
              <a:rPr lang="ko-KR" altLang="en-US" dirty="0"/>
              <a:t> 문서 객체 내부를 비움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43867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DB905-4A77-41E8-B5F8-18132DC63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 객체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74F1EB-1E39-4FA1-BC2B-663D431B2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문서 객체를 생성할 때는 표 </a:t>
            </a:r>
            <a:r>
              <a:rPr lang="en-US" altLang="ko-KR" dirty="0"/>
              <a:t>15-8</a:t>
            </a:r>
            <a:r>
              <a:rPr lang="ko-KR" altLang="en-US" dirty="0"/>
              <a:t>의 메서드를 사용</a:t>
            </a:r>
            <a:endParaRPr lang="en-US" altLang="ko-KR" dirty="0"/>
          </a:p>
          <a:p>
            <a:r>
              <a:rPr lang="en-US" altLang="ko-KR" dirty="0"/>
              <a:t>jQuery ( ) </a:t>
            </a:r>
            <a:r>
              <a:rPr lang="ko-KR" altLang="en-US" dirty="0"/>
              <a:t>메서드는 선택자로 문서 객체를 선택하는 기능 이외에도 문서 객체를 생성하는 기능이 있음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877DF0-8A79-4899-ACCD-2127AB509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3586956"/>
            <a:ext cx="9939148" cy="1366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19428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6B4E0-B993-4C19-99C7-32D3C2833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 객체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C2647F-851E-4ACB-AEC0-CCBEFD0AE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( ) </a:t>
            </a:r>
            <a:r>
              <a:rPr lang="ko-KR" altLang="en-US" dirty="0"/>
              <a:t>메서드의 매개변수에 </a:t>
            </a:r>
            <a:r>
              <a:rPr lang="en-US" altLang="ko-KR" dirty="0"/>
              <a:t>HTML </a:t>
            </a:r>
            <a:r>
              <a:rPr lang="ko-KR" altLang="en-US" dirty="0"/>
              <a:t>태그를 문자열로 넣기만 하면 문서 객체가 생성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6">
            <a:extLst>
              <a:ext uri="{FF2B5EF4-FFF2-40B4-BE49-F238E27FC236}">
                <a16:creationId xmlns:a16="http://schemas.microsoft.com/office/drawing/2014/main" id="{1B8ADEB0-7864-4AC1-8F7B-07B039E81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088" y="2946400"/>
            <a:ext cx="8983511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53709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A9E8C-9FA3-4082-B7E0-22DFB02CA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 객체 생성</a:t>
            </a: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C2D82A4F-618E-4FF7-ABFF-EE4A08D513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562" y="1690688"/>
            <a:ext cx="8085138" cy="2062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6">
            <a:extLst>
              <a:ext uri="{FF2B5EF4-FFF2-40B4-BE49-F238E27FC236}">
                <a16:creationId xmlns:a16="http://schemas.microsoft.com/office/drawing/2014/main" id="{C05E938E-26EC-4116-8E78-9D3E14BE1D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562" y="3943350"/>
            <a:ext cx="8085138" cy="2075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99551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A9E8C-9FA3-4082-B7E0-22DFB02CA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 객체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CEE973-5CF2-441D-A73E-92A89FB00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텍스트 노드를 갖지 않는 문서 객체를 생성하는 방법</a:t>
            </a:r>
            <a:endParaRPr lang="en-US" altLang="ko-KR" dirty="0"/>
          </a:p>
          <a:p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ko-KR" altLang="en-US" dirty="0"/>
              <a:t>태그를 생성할 때는 코드 </a:t>
            </a:r>
            <a:r>
              <a:rPr lang="en-US" altLang="ko-KR" dirty="0"/>
              <a:t>15-37</a:t>
            </a:r>
            <a:r>
              <a:rPr lang="ko-KR" altLang="en-US" dirty="0"/>
              <a:t>처럼 </a:t>
            </a:r>
            <a:r>
              <a:rPr lang="en-US" altLang="ko-KR" dirty="0"/>
              <a:t>$ ( ) </a:t>
            </a:r>
            <a:r>
              <a:rPr lang="ko-KR" altLang="en-US" dirty="0"/>
              <a:t>메서드로 문서 객체를 생성하고 </a:t>
            </a:r>
            <a:r>
              <a:rPr lang="en-US" altLang="ko-KR" dirty="0" err="1"/>
              <a:t>attr</a:t>
            </a:r>
            <a:r>
              <a:rPr lang="en-US" altLang="ko-KR" dirty="0"/>
              <a:t> ( ) </a:t>
            </a:r>
            <a:r>
              <a:rPr lang="ko-KR" altLang="en-US" dirty="0"/>
              <a:t>메서드로 속성을 입력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1">
            <a:extLst>
              <a:ext uri="{FF2B5EF4-FFF2-40B4-BE49-F238E27FC236}">
                <a16:creationId xmlns:a16="http://schemas.microsoft.com/office/drawing/2014/main" id="{7C8504AF-80E3-4D6B-B90E-F949F52DC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279775"/>
            <a:ext cx="601027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2">
            <a:extLst>
              <a:ext uri="{FF2B5EF4-FFF2-40B4-BE49-F238E27FC236}">
                <a16:creationId xmlns:a16="http://schemas.microsoft.com/office/drawing/2014/main" id="{C7C34214-5884-4DF8-9C74-519EBCBB9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447382"/>
            <a:ext cx="607695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32426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A9E8C-9FA3-4082-B7E0-22DFB02CA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 객체 삽입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CEE973-5CF2-441D-A73E-92A89FB00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</a:t>
            </a:r>
            <a:r>
              <a:rPr lang="ko-KR" altLang="en-US" dirty="0"/>
              <a:t>에는 문서 객체에 문서 객체를 추가하는 메서드가 여덟 개</a:t>
            </a:r>
          </a:p>
          <a:p>
            <a:r>
              <a:rPr lang="ko-KR" altLang="en-US" dirty="0"/>
              <a:t>여덟 개의 메서드는 크게 두 가지 형태로 나눌 수 있음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53AF49-16AB-4131-B771-8C6BE85BD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429000"/>
            <a:ext cx="5954712" cy="15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D287CC4-4EEE-4AAE-A299-09B39E327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700" y="3695700"/>
            <a:ext cx="207645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73931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A9E8C-9FA3-4082-B7E0-22DFB02CA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 객체 삽입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CEE973-5CF2-441D-A73E-92A89FB00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문서 객체 삽입</a:t>
            </a:r>
            <a:r>
              <a:rPr lang="en-US" altLang="ko-KR" dirty="0"/>
              <a:t>(1)</a:t>
            </a:r>
            <a:r>
              <a:rPr lang="ko-KR" altLang="en-US" dirty="0"/>
              <a:t>과 반대의 순서로 문서 객체를 추가하는 메서드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1">
            <a:extLst>
              <a:ext uri="{FF2B5EF4-FFF2-40B4-BE49-F238E27FC236}">
                <a16:creationId xmlns:a16="http://schemas.microsoft.com/office/drawing/2014/main" id="{38B27BD4-59BF-46F1-A380-045FD2301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5" y="2895600"/>
            <a:ext cx="6973677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2">
            <a:extLst>
              <a:ext uri="{FF2B5EF4-FFF2-40B4-BE49-F238E27FC236}">
                <a16:creationId xmlns:a16="http://schemas.microsoft.com/office/drawing/2014/main" id="{677BC2AE-4748-4D5D-8C74-1AE66C8CE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4" y="4953000"/>
            <a:ext cx="6410325" cy="1074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73096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A9E8C-9FA3-4082-B7E0-22DFB02CA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 객체 삽입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CEE973-5CF2-441D-A73E-92A89FB00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첫 번째 형태는 코드 </a:t>
            </a:r>
            <a:r>
              <a:rPr lang="en-US" altLang="ko-KR" dirty="0"/>
              <a:t>15-40</a:t>
            </a:r>
            <a:r>
              <a:rPr lang="ko-KR" altLang="en-US" dirty="0"/>
              <a:t>처럼 여러 개의 문서 객체를 한꺼번에 입력할 수 있음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4CD712-EB06-43EC-BFA9-12382C205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2943225"/>
            <a:ext cx="7594600" cy="3165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4021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A9E8C-9FA3-4082-B7E0-22DFB02CA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 객체 삽입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CEE973-5CF2-441D-A73E-92A89FB00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두 번째 형태는 코드 </a:t>
            </a:r>
            <a:r>
              <a:rPr lang="en-US" altLang="ko-KR" dirty="0"/>
              <a:t>15-42</a:t>
            </a:r>
            <a:r>
              <a:rPr lang="ko-KR" altLang="en-US" dirty="0"/>
              <a:t>처럼 </a:t>
            </a:r>
            <a:r>
              <a:rPr lang="en-US" altLang="ko-KR" dirty="0"/>
              <a:t>append ( ) </a:t>
            </a:r>
            <a:r>
              <a:rPr lang="ko-KR" altLang="en-US" dirty="0"/>
              <a:t>메서드의 매개변수에 </a:t>
            </a:r>
            <a:r>
              <a:rPr lang="en-US" altLang="ko-KR" dirty="0"/>
              <a:t>index </a:t>
            </a:r>
            <a:r>
              <a:rPr lang="ko-KR" altLang="en-US" dirty="0"/>
              <a:t>매개변수를 갖는 함수를 </a:t>
            </a:r>
            <a:r>
              <a:rPr lang="ko-KR" altLang="en-US" dirty="0" err="1"/>
              <a:t>넣어줌</a:t>
            </a:r>
            <a:endParaRPr lang="ko-KR" altLang="en-US" dirty="0"/>
          </a:p>
          <a:p>
            <a:r>
              <a:rPr lang="ko-KR" altLang="en-US" dirty="0"/>
              <a:t>각각의 </a:t>
            </a:r>
            <a:r>
              <a:rPr lang="en-US" altLang="ko-KR" dirty="0"/>
              <a:t>div </a:t>
            </a:r>
            <a:r>
              <a:rPr lang="ko-KR" altLang="en-US" dirty="0"/>
              <a:t>태그에 다른 내용을 쉽게 입력하려고 배열을 선언</a:t>
            </a:r>
          </a:p>
          <a:p>
            <a:endParaRPr lang="ko-KR" altLang="en-US" dirty="0"/>
          </a:p>
        </p:txBody>
      </p:sp>
      <p:pic>
        <p:nvPicPr>
          <p:cNvPr id="5" name="그림 1">
            <a:extLst>
              <a:ext uri="{FF2B5EF4-FFF2-40B4-BE49-F238E27FC236}">
                <a16:creationId xmlns:a16="http://schemas.microsoft.com/office/drawing/2014/main" id="{0D501DA0-BC72-45F2-8BA7-D5D6BA0C4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889" y="3266104"/>
            <a:ext cx="5103812" cy="2944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9370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DOM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5FA4-1661-48A2-9A8B-A0691DA569A4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011195" y="1557013"/>
            <a:ext cx="8229600" cy="2376264"/>
          </a:xfrm>
        </p:spPr>
        <p:txBody>
          <a:bodyPr/>
          <a:lstStyle/>
          <a:p>
            <a:r>
              <a:rPr lang="en-US" altLang="ko-KR" sz="2000" dirty="0"/>
              <a:t>DOM(Document Object Model)</a:t>
            </a:r>
            <a:r>
              <a:rPr lang="ko-KR" altLang="en-US" sz="2000" dirty="0"/>
              <a:t>은 </a:t>
            </a:r>
            <a:r>
              <a:rPr lang="ko-KR" altLang="en-US" sz="2000" dirty="0" err="1"/>
              <a:t>노드의</a:t>
            </a:r>
            <a:r>
              <a:rPr lang="ko-KR" altLang="en-US" sz="2000" dirty="0"/>
              <a:t> 트리 구조를 이용하여 웹 문서의 구조를 나타냅니다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DOM </a:t>
            </a:r>
            <a:r>
              <a:rPr lang="ko-KR" altLang="en-US" sz="2000" dirty="0"/>
              <a:t>객체는 텍스트와 이미지</a:t>
            </a:r>
            <a:r>
              <a:rPr lang="en-US" altLang="ko-KR" sz="2000" dirty="0"/>
              <a:t>, </a:t>
            </a:r>
            <a:r>
              <a:rPr lang="ko-KR" altLang="en-US" sz="2000" dirty="0"/>
              <a:t>하이퍼링크</a:t>
            </a:r>
            <a:r>
              <a:rPr lang="en-US" altLang="ko-KR" sz="2000" dirty="0"/>
              <a:t>, </a:t>
            </a:r>
            <a:r>
              <a:rPr lang="ko-KR" altLang="en-US" sz="2000" dirty="0"/>
              <a:t>폼 </a:t>
            </a:r>
            <a:r>
              <a:rPr lang="ko-KR" altLang="en-US" sz="2000" dirty="0" err="1"/>
              <a:t>엘리먼트</a:t>
            </a:r>
            <a:r>
              <a:rPr lang="ko-KR" altLang="en-US" sz="2000" dirty="0"/>
              <a:t> 등의 각 문서 </a:t>
            </a:r>
            <a:r>
              <a:rPr lang="ko-KR" altLang="en-US" sz="2000" dirty="0" err="1"/>
              <a:t>엘리먼트를</a:t>
            </a:r>
            <a:r>
              <a:rPr lang="ko-KR" altLang="en-US" sz="2000" dirty="0"/>
              <a:t> 나타낸다</a:t>
            </a:r>
            <a:r>
              <a:rPr lang="en-US" altLang="ko-KR" sz="2000" dirty="0"/>
              <a:t>. </a:t>
            </a:r>
            <a:r>
              <a:rPr lang="ko-KR" altLang="en-US" sz="2000" dirty="0" err="1"/>
              <a:t>자바스크립트</a:t>
            </a:r>
            <a:r>
              <a:rPr lang="ko-KR" altLang="en-US" sz="2000" dirty="0"/>
              <a:t> 코드에서는 동적인 </a:t>
            </a:r>
            <a:r>
              <a:rPr lang="en-US" altLang="ko-KR" sz="2000" dirty="0"/>
              <a:t>HTML</a:t>
            </a:r>
            <a:r>
              <a:rPr lang="ko-KR" altLang="en-US" sz="2000" dirty="0"/>
              <a:t>을 만들어 내기 위해 </a:t>
            </a:r>
            <a:r>
              <a:rPr lang="en-US" altLang="ko-KR" sz="2000" dirty="0"/>
              <a:t>DOM </a:t>
            </a:r>
            <a:r>
              <a:rPr lang="ko-KR" altLang="en-US" sz="2000" dirty="0"/>
              <a:t>객체에 접근해서 조작할 수 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7409087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내용 개체 틀 1">
            <a:extLst>
              <a:ext uri="{FF2B5EF4-FFF2-40B4-BE49-F238E27FC236}">
                <a16:creationId xmlns:a16="http://schemas.microsoft.com/office/drawing/2014/main" id="{9D2C33D8-5E43-4647-8C99-D896BB6A3A6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462087"/>
            <a:ext cx="8686800" cy="5715000"/>
          </a:xfrm>
        </p:spPr>
        <p:txBody>
          <a:bodyPr/>
          <a:lstStyle/>
          <a:p>
            <a:r>
              <a:rPr lang="ko-KR" altLang="en-US" dirty="0"/>
              <a:t>배열을 사용한 문서 객체 생성과 추가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7891" name="제목 2">
            <a:extLst>
              <a:ext uri="{FF2B5EF4-FFF2-40B4-BE49-F238E27FC236}">
                <a16:creationId xmlns:a16="http://schemas.microsoft.com/office/drawing/2014/main" id="{AF7B7A7F-BA35-4AF2-A8AF-90B51ABF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 객체 삽입</a:t>
            </a:r>
          </a:p>
        </p:txBody>
      </p:sp>
      <p:pic>
        <p:nvPicPr>
          <p:cNvPr id="37892" name="그림 2">
            <a:extLst>
              <a:ext uri="{FF2B5EF4-FFF2-40B4-BE49-F238E27FC236}">
                <a16:creationId xmlns:a16="http://schemas.microsoft.com/office/drawing/2014/main" id="{1E0D9BC0-D7F2-430C-8C27-C16C94103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1" y="2503486"/>
            <a:ext cx="593407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그림 3">
            <a:extLst>
              <a:ext uri="{FF2B5EF4-FFF2-40B4-BE49-F238E27FC236}">
                <a16:creationId xmlns:a16="http://schemas.microsoft.com/office/drawing/2014/main" id="{D09E11B2-852C-498C-AFDF-480B9AC19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550" y="2665414"/>
            <a:ext cx="337185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내용 개체 틀 1">
            <a:extLst>
              <a:ext uri="{FF2B5EF4-FFF2-40B4-BE49-F238E27FC236}">
                <a16:creationId xmlns:a16="http://schemas.microsoft.com/office/drawing/2014/main" id="{E244F680-4F6D-4E82-AA6F-DF962727191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77900" y="1266824"/>
            <a:ext cx="8686800" cy="5715000"/>
          </a:xfrm>
        </p:spPr>
        <p:txBody>
          <a:bodyPr/>
          <a:lstStyle/>
          <a:p>
            <a:r>
              <a:rPr lang="ko-KR" altLang="en-US" dirty="0"/>
              <a:t>문서 객체 이동</a:t>
            </a:r>
            <a:endParaRPr lang="en-US" altLang="ko-KR" dirty="0"/>
          </a:p>
          <a:p>
            <a:pPr lvl="1"/>
            <a:r>
              <a:rPr lang="ko-KR" altLang="en-US" dirty="0"/>
              <a:t>기존 문서 객체를 선택하고 문서 객체 삽입 메서드를 사용하면 문서 객체를 쉽게 다른 곳으로 이동시킬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시간에 따라 이미지의 순서를 지속적으로 변경하는 간단한 예제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8915" name="제목 2">
            <a:extLst>
              <a:ext uri="{FF2B5EF4-FFF2-40B4-BE49-F238E27FC236}">
                <a16:creationId xmlns:a16="http://schemas.microsoft.com/office/drawing/2014/main" id="{C04D5A42-EF67-4A11-9CA2-CCB518E70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 객체 이동</a:t>
            </a:r>
          </a:p>
        </p:txBody>
      </p:sp>
      <p:pic>
        <p:nvPicPr>
          <p:cNvPr id="38916" name="그림 1">
            <a:extLst>
              <a:ext uri="{FF2B5EF4-FFF2-40B4-BE49-F238E27FC236}">
                <a16:creationId xmlns:a16="http://schemas.microsoft.com/office/drawing/2014/main" id="{029AAF87-D349-4BEF-8A5F-9C5C1505B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701" y="4124324"/>
            <a:ext cx="610552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내용 개체 틀 1">
            <a:extLst>
              <a:ext uri="{FF2B5EF4-FFF2-40B4-BE49-F238E27FC236}">
                <a16:creationId xmlns:a16="http://schemas.microsoft.com/office/drawing/2014/main" id="{5E7F0EBC-DC60-4F28-96CC-0021D35CECA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65200" y="1363663"/>
            <a:ext cx="8686800" cy="5715000"/>
          </a:xfrm>
        </p:spPr>
        <p:txBody>
          <a:bodyPr/>
          <a:lstStyle/>
          <a:p>
            <a:r>
              <a:rPr lang="ko-KR" altLang="en-US"/>
              <a:t>문서 객체 이동</a:t>
            </a:r>
            <a:endParaRPr lang="en-US" altLang="ko-KR"/>
          </a:p>
          <a:p>
            <a:pPr lvl="1"/>
            <a:r>
              <a:rPr lang="en-US" altLang="ko-KR"/>
              <a:t>appendTo( ) </a:t>
            </a:r>
            <a:r>
              <a:rPr lang="ko-KR" altLang="en-US"/>
              <a:t>메서드를 사용한 문서 객체의 이동</a:t>
            </a:r>
            <a:endParaRPr lang="en-US" altLang="ko-KR"/>
          </a:p>
          <a:p>
            <a:pPr lvl="1"/>
            <a:r>
              <a:rPr lang="ko-KR" altLang="en-US"/>
              <a:t>지속적인 이미지 순서 변경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39939" name="제목 2">
            <a:extLst>
              <a:ext uri="{FF2B5EF4-FFF2-40B4-BE49-F238E27FC236}">
                <a16:creationId xmlns:a16="http://schemas.microsoft.com/office/drawing/2014/main" id="{439CAAA8-5D38-4C83-8D78-D23296672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 객체 이동</a:t>
            </a:r>
          </a:p>
        </p:txBody>
      </p:sp>
      <p:pic>
        <p:nvPicPr>
          <p:cNvPr id="39940" name="그림 2">
            <a:extLst>
              <a:ext uri="{FF2B5EF4-FFF2-40B4-BE49-F238E27FC236}">
                <a16:creationId xmlns:a16="http://schemas.microsoft.com/office/drawing/2014/main" id="{9D469B08-7482-40C7-9DC4-BC0F87555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76587"/>
            <a:ext cx="60007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그림 3">
            <a:extLst>
              <a:ext uri="{FF2B5EF4-FFF2-40B4-BE49-F238E27FC236}">
                <a16:creationId xmlns:a16="http://schemas.microsoft.com/office/drawing/2014/main" id="{C4BEA2C5-FA58-4B3E-A403-5ADB0FE9B8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575" y="3121024"/>
            <a:ext cx="5546725" cy="2668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내용 개체 틀 1">
            <a:extLst>
              <a:ext uri="{FF2B5EF4-FFF2-40B4-BE49-F238E27FC236}">
                <a16:creationId xmlns:a16="http://schemas.microsoft.com/office/drawing/2014/main" id="{F3FD188B-9DAC-4050-8AB6-16154982374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73100" y="1314450"/>
            <a:ext cx="8686800" cy="5715000"/>
          </a:xfrm>
        </p:spPr>
        <p:txBody>
          <a:bodyPr/>
          <a:lstStyle/>
          <a:p>
            <a:r>
              <a:rPr lang="ko-KR" altLang="en-US" dirty="0"/>
              <a:t>문서 객체 이동</a:t>
            </a:r>
            <a:endParaRPr lang="en-US" altLang="ko-KR" dirty="0"/>
          </a:p>
          <a:p>
            <a:pPr lvl="1"/>
            <a:r>
              <a:rPr lang="ko-KR" altLang="en-US" dirty="0"/>
              <a:t>문서 객체를 생성하지 않고 기존의 문서 객체를 선택하고 문서 객체 삽입 메서드를 사용하면 문서 객체가 이동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0963" name="제목 2">
            <a:extLst>
              <a:ext uri="{FF2B5EF4-FFF2-40B4-BE49-F238E27FC236}">
                <a16:creationId xmlns:a16="http://schemas.microsoft.com/office/drawing/2014/main" id="{52328E24-CCB0-4D19-A7AC-0F7112B12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 객체 복제</a:t>
            </a:r>
          </a:p>
        </p:txBody>
      </p:sp>
      <p:pic>
        <p:nvPicPr>
          <p:cNvPr id="40964" name="그림 1">
            <a:extLst>
              <a:ext uri="{FF2B5EF4-FFF2-40B4-BE49-F238E27FC236}">
                <a16:creationId xmlns:a16="http://schemas.microsoft.com/office/drawing/2014/main" id="{EA5AE039-DDBD-4BB0-B1CE-1932CF59F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2844800"/>
            <a:ext cx="6057900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내용 개체 틀 1">
            <a:extLst>
              <a:ext uri="{FF2B5EF4-FFF2-40B4-BE49-F238E27FC236}">
                <a16:creationId xmlns:a16="http://schemas.microsoft.com/office/drawing/2014/main" id="{A5EF9151-A48B-4FB1-A143-1124EE351AE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03300" y="1312863"/>
            <a:ext cx="8686800" cy="5715000"/>
          </a:xfrm>
        </p:spPr>
        <p:txBody>
          <a:bodyPr/>
          <a:lstStyle/>
          <a:p>
            <a:r>
              <a:rPr lang="ko-KR" altLang="en-US" dirty="0"/>
              <a:t>문서 객체 이동</a:t>
            </a:r>
            <a:endParaRPr lang="en-US" altLang="ko-KR" dirty="0"/>
          </a:p>
          <a:p>
            <a:pPr lvl="1"/>
            <a:r>
              <a:rPr lang="ko-KR" altLang="en-US" dirty="0"/>
              <a:t>문서 객체를 복제해서 추가하고 싶을 때는 표 </a:t>
            </a:r>
            <a:r>
              <a:rPr lang="en-US" altLang="ko-KR" dirty="0"/>
              <a:t>15-11</a:t>
            </a:r>
            <a:r>
              <a:rPr lang="ko-KR" altLang="en-US" dirty="0"/>
              <a:t>의 메서드를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1987" name="제목 2">
            <a:extLst>
              <a:ext uri="{FF2B5EF4-FFF2-40B4-BE49-F238E27FC236}">
                <a16:creationId xmlns:a16="http://schemas.microsoft.com/office/drawing/2014/main" id="{7070C955-1C32-46E7-92FF-97639BE29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 객체 복제</a:t>
            </a:r>
          </a:p>
        </p:txBody>
      </p:sp>
      <p:pic>
        <p:nvPicPr>
          <p:cNvPr id="41988" name="그림 2">
            <a:extLst>
              <a:ext uri="{FF2B5EF4-FFF2-40B4-BE49-F238E27FC236}">
                <a16:creationId xmlns:a16="http://schemas.microsoft.com/office/drawing/2014/main" id="{F5BC360C-59A8-4230-9823-8A0161D47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0" y="2857500"/>
            <a:ext cx="60007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내용 개체 틀 1">
            <a:extLst>
              <a:ext uri="{FF2B5EF4-FFF2-40B4-BE49-F238E27FC236}">
                <a16:creationId xmlns:a16="http://schemas.microsoft.com/office/drawing/2014/main" id="{C94523E8-252F-426F-A25F-19FEED0314B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80247" y="1371133"/>
            <a:ext cx="8686800" cy="5715000"/>
          </a:xfrm>
        </p:spPr>
        <p:txBody>
          <a:bodyPr/>
          <a:lstStyle/>
          <a:p>
            <a:r>
              <a:rPr lang="ko-KR" altLang="en-US" dirty="0"/>
              <a:t>문서 객체 이동</a:t>
            </a:r>
            <a:endParaRPr lang="en-US" altLang="ko-KR" dirty="0"/>
          </a:p>
          <a:p>
            <a:pPr lvl="1"/>
            <a:r>
              <a:rPr lang="en-US" altLang="ko-KR" dirty="0"/>
              <a:t>jQuery</a:t>
            </a:r>
            <a:r>
              <a:rPr lang="ko-KR" altLang="en-US" dirty="0"/>
              <a:t>의 </a:t>
            </a:r>
            <a:r>
              <a:rPr lang="en-US" altLang="ko-KR" dirty="0"/>
              <a:t>clone ( ) </a:t>
            </a:r>
            <a:r>
              <a:rPr lang="ko-KR" altLang="en-US" dirty="0"/>
              <a:t>메서드를 사용하면 쉽게 문서 객체를 복제 가능</a:t>
            </a:r>
            <a:endParaRPr lang="en-US" altLang="ko-KR" dirty="0"/>
          </a:p>
          <a:p>
            <a:pPr lvl="1"/>
            <a:r>
              <a:rPr lang="en-US" altLang="ko-KR" dirty="0"/>
              <a:t>clone ( ) </a:t>
            </a:r>
            <a:r>
              <a:rPr lang="ko-KR" altLang="en-US" dirty="0"/>
              <a:t>메서드는 다음 형태로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3011" name="제목 2">
            <a:extLst>
              <a:ext uri="{FF2B5EF4-FFF2-40B4-BE49-F238E27FC236}">
                <a16:creationId xmlns:a16="http://schemas.microsoft.com/office/drawing/2014/main" id="{85DF07C1-F90D-4F25-BF36-B0A5E3A28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 객체 복제</a:t>
            </a:r>
          </a:p>
        </p:txBody>
      </p:sp>
      <p:pic>
        <p:nvPicPr>
          <p:cNvPr id="43012" name="그림 3">
            <a:extLst>
              <a:ext uri="{FF2B5EF4-FFF2-40B4-BE49-F238E27FC236}">
                <a16:creationId xmlns:a16="http://schemas.microsoft.com/office/drawing/2014/main" id="{77E75FF0-F859-4B06-885F-7B3308664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930" y="3491753"/>
            <a:ext cx="49530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3" name="그림 1">
            <a:extLst>
              <a:ext uri="{FF2B5EF4-FFF2-40B4-BE49-F238E27FC236}">
                <a16:creationId xmlns:a16="http://schemas.microsoft.com/office/drawing/2014/main" id="{11AB7F6D-C923-4D6B-9F50-BA01749C72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930" y="4550148"/>
            <a:ext cx="600075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377B33-87D9-4A9D-94CD-A5D045167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제이쿼리</a:t>
            </a:r>
            <a:r>
              <a:rPr lang="ko-KR" altLang="en-US" dirty="0"/>
              <a:t> 이벤트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01203-88B0-4ABE-8209-C2EE4FEA4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</a:t>
            </a:r>
            <a:r>
              <a:rPr lang="ko-KR" altLang="en-US" dirty="0"/>
              <a:t>의 이벤트에는 기존 자바스크립트의 이벤트가 모두 존재</a:t>
            </a:r>
          </a:p>
          <a:p>
            <a:r>
              <a:rPr lang="en-US" altLang="ko-KR" dirty="0"/>
              <a:t>jQuery</a:t>
            </a:r>
            <a:r>
              <a:rPr lang="ko-KR" altLang="en-US" dirty="0"/>
              <a:t>를 사용하면 기존 자바스크립트의 이벤트를 연결할 때 보다 훨씬 간편하게 이벤트를 연결할 수 있음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5EC3A1-1005-4A1B-B541-9468AB5B3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4" y="3525044"/>
            <a:ext cx="6594475" cy="150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41837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377B33-87D9-4A9D-94CD-A5D045167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제이쿼리</a:t>
            </a:r>
            <a:r>
              <a:rPr lang="ko-KR" altLang="en-US" dirty="0"/>
              <a:t> 이벤트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01203-88B0-4ABE-8209-C2EE4FEA4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</a:t>
            </a:r>
            <a:r>
              <a:rPr lang="ko-KR" altLang="en-US" dirty="0"/>
              <a:t>로 이벤트를 연결하는 가장 기본적인 방법은 </a:t>
            </a:r>
            <a:r>
              <a:rPr lang="en-US" altLang="ko-KR" dirty="0"/>
              <a:t>on( ) </a:t>
            </a:r>
            <a:r>
              <a:rPr lang="ko-KR" altLang="en-US" dirty="0"/>
              <a:t>메서드 사용</a:t>
            </a:r>
            <a:endParaRPr lang="en-US" altLang="ko-KR" dirty="0"/>
          </a:p>
          <a:p>
            <a:r>
              <a:rPr lang="ko-KR" altLang="en-US" dirty="0"/>
              <a:t>두 가지 사용 형태</a:t>
            </a:r>
            <a:endParaRPr lang="en-US" altLang="ko-KR" dirty="0"/>
          </a:p>
          <a:p>
            <a:pPr lvl="1"/>
            <a:r>
              <a:rPr lang="en-US" altLang="ko-KR" dirty="0"/>
              <a:t>$(selector).on(</a:t>
            </a:r>
            <a:r>
              <a:rPr lang="en-US" altLang="ko-KR" dirty="0" err="1"/>
              <a:t>eventName,function</a:t>
            </a:r>
            <a:r>
              <a:rPr lang="en-US" altLang="ko-KR" dirty="0"/>
              <a:t>(event) {})</a:t>
            </a:r>
          </a:p>
          <a:p>
            <a:pPr lvl="1"/>
            <a:r>
              <a:rPr lang="en-US" altLang="ko-KR" dirty="0"/>
              <a:t>$(selector).on(object)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785983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377B33-87D9-4A9D-94CD-A5D045167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제이쿼리</a:t>
            </a:r>
            <a:r>
              <a:rPr lang="ko-KR" altLang="en-US" dirty="0"/>
              <a:t> 이벤트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01203-88B0-4ABE-8209-C2EE4FEA4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$(selector).on(</a:t>
            </a:r>
            <a:r>
              <a:rPr lang="en-US" altLang="ko-KR" dirty="0" err="1"/>
              <a:t>eventName,function</a:t>
            </a:r>
            <a:r>
              <a:rPr lang="en-US" altLang="ko-KR" dirty="0"/>
              <a:t>(event) {}) </a:t>
            </a:r>
            <a:r>
              <a:rPr lang="ko-KR" altLang="en-US" dirty="0"/>
              <a:t>형태</a:t>
            </a:r>
            <a:endParaRPr lang="en-US" altLang="ko-KR" dirty="0"/>
          </a:p>
          <a:p>
            <a:pPr lvl="1"/>
            <a:r>
              <a:rPr lang="ko-KR" altLang="en-US" dirty="0"/>
              <a:t>자바스크립트 </a:t>
            </a:r>
            <a:r>
              <a:rPr lang="ko-KR" altLang="en-US" dirty="0" err="1"/>
              <a:t>처럼</a:t>
            </a:r>
            <a:r>
              <a:rPr lang="ko-KR" altLang="en-US" dirty="0"/>
              <a:t> 이벤트 이름과 이벤트 </a:t>
            </a:r>
            <a:r>
              <a:rPr lang="ko-KR" altLang="en-US" dirty="0" err="1"/>
              <a:t>리스너</a:t>
            </a:r>
            <a:r>
              <a:rPr lang="ko-KR" altLang="en-US" dirty="0"/>
              <a:t> 형태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239433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262;p29">
            <a:extLst>
              <a:ext uri="{FF2B5EF4-FFF2-40B4-BE49-F238E27FC236}">
                <a16:creationId xmlns:a16="http://schemas.microsoft.com/office/drawing/2014/main" id="{CE531774-C866-42C9-B1E6-421437302A4B}"/>
              </a:ext>
            </a:extLst>
          </p:cNvPr>
          <p:cNvGrpSpPr/>
          <p:nvPr/>
        </p:nvGrpSpPr>
        <p:grpSpPr>
          <a:xfrm>
            <a:off x="883593" y="1031900"/>
            <a:ext cx="5303161" cy="5112568"/>
            <a:chOff x="693093" y="1628800"/>
            <a:chExt cx="5705003" cy="5499968"/>
          </a:xfrm>
        </p:grpSpPr>
        <p:pic>
          <p:nvPicPr>
            <p:cNvPr id="5" name="Google Shape;263;p29" descr="C:\Users\acauser2\Desktop\강의교안 작업\fig_4455\ch11_샘플\코드 11-16(a).jpg">
              <a:extLst>
                <a:ext uri="{FF2B5EF4-FFF2-40B4-BE49-F238E27FC236}">
                  <a16:creationId xmlns:a16="http://schemas.microsoft.com/office/drawing/2014/main" id="{6F30C86F-B73B-464F-8312-2CF282B5630A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693093" y="1628800"/>
              <a:ext cx="5679107" cy="16707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Google Shape;264;p29" descr="C:\Users\acauser2\Desktop\강의교안 작업\fig_4455\ch11_샘플\코드 11-16(b).jpg">
              <a:extLst>
                <a:ext uri="{FF2B5EF4-FFF2-40B4-BE49-F238E27FC236}">
                  <a16:creationId xmlns:a16="http://schemas.microsoft.com/office/drawing/2014/main" id="{8B17C613-C435-4599-A5B7-35CC2598CB60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3390" b="2745"/>
            <a:stretch/>
          </p:blipFill>
          <p:spPr>
            <a:xfrm>
              <a:off x="699750" y="3140968"/>
              <a:ext cx="5698346" cy="39878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" name="Google Shape;265;p29">
            <a:extLst>
              <a:ext uri="{FF2B5EF4-FFF2-40B4-BE49-F238E27FC236}">
                <a16:creationId xmlns:a16="http://schemas.microsoft.com/office/drawing/2014/main" id="{FB362A0C-C68A-4196-BB35-6E6EBB1D383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10572" y="4416276"/>
            <a:ext cx="3600400" cy="11600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6320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DOM</a:t>
            </a:r>
            <a:r>
              <a:rPr lang="ko-KR" altLang="en-US" dirty="0"/>
              <a:t>과 </a:t>
            </a:r>
            <a:r>
              <a:rPr lang="en-US" altLang="ko-KR" dirty="0"/>
              <a:t>HTML </a:t>
            </a:r>
            <a:r>
              <a:rPr lang="ko-KR" altLang="en-US" dirty="0"/>
              <a:t>페이지와의 관계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5FA4-1661-48A2-9A8B-A0691DA569A4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99" y="1586209"/>
            <a:ext cx="6889328" cy="3240360"/>
          </a:xfrm>
          <a:prstGeom prst="rect">
            <a:avLst/>
          </a:prstGeom>
        </p:spPr>
      </p:pic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961009" y="4730752"/>
            <a:ext cx="8942931" cy="2015437"/>
          </a:xfrm>
        </p:spPr>
        <p:txBody>
          <a:bodyPr/>
          <a:lstStyle/>
          <a:p>
            <a:r>
              <a:rPr lang="ko-KR" altLang="en-US" sz="2000" dirty="0"/>
              <a:t>웹 페이지는 </a:t>
            </a:r>
            <a:r>
              <a:rPr lang="en-US" altLang="ko-KR" sz="2000" dirty="0"/>
              <a:t>DOM </a:t>
            </a:r>
            <a:r>
              <a:rPr lang="ko-KR" altLang="en-US" sz="2000" dirty="0"/>
              <a:t>객체로 구성 되어 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웹 브라우저는 </a:t>
            </a:r>
            <a:r>
              <a:rPr lang="en-US" altLang="ko-KR" sz="2000" dirty="0"/>
              <a:t>HTML </a:t>
            </a:r>
            <a:r>
              <a:rPr lang="ko-KR" altLang="en-US" sz="2000" dirty="0"/>
              <a:t>웹 페이지를 읽은 후 </a:t>
            </a:r>
            <a:r>
              <a:rPr lang="ko-KR" altLang="en-US" sz="2000" dirty="0" err="1"/>
              <a:t>파싱</a:t>
            </a:r>
            <a:r>
              <a:rPr lang="ko-KR" altLang="en-US" sz="2000" dirty="0"/>
              <a:t> 단계를 거친다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웹 페이지에 작성된 </a:t>
            </a:r>
            <a:r>
              <a:rPr lang="ko-KR" altLang="en-US" sz="2000" dirty="0" err="1"/>
              <a:t>노드와</a:t>
            </a:r>
            <a:r>
              <a:rPr lang="ko-KR" altLang="en-US" sz="2000" dirty="0"/>
              <a:t> </a:t>
            </a:r>
            <a:r>
              <a:rPr lang="en-US" altLang="ko-KR" sz="2000" dirty="0"/>
              <a:t>1:1</a:t>
            </a:r>
            <a:r>
              <a:rPr lang="ko-KR" altLang="en-US" sz="2000" dirty="0"/>
              <a:t>로 </a:t>
            </a:r>
            <a:r>
              <a:rPr lang="ko-KR" altLang="en-US" sz="2000" dirty="0" err="1"/>
              <a:t>매칭</a:t>
            </a:r>
            <a:r>
              <a:rPr lang="ko-KR" altLang="en-US" sz="2000" dirty="0"/>
              <a:t> 되는 </a:t>
            </a:r>
            <a:r>
              <a:rPr lang="en-US" altLang="ko-KR" sz="2000" dirty="0"/>
              <a:t>DOM </a:t>
            </a:r>
            <a:r>
              <a:rPr lang="ko-KR" altLang="en-US" sz="2000" dirty="0"/>
              <a:t>객체로 변환한 후 화면에 출력한다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83443030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377B33-87D9-4A9D-94CD-A5D045167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제이쿼리</a:t>
            </a:r>
            <a:r>
              <a:rPr lang="ko-KR" altLang="en-US" dirty="0"/>
              <a:t> 이벤트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01203-88B0-4ABE-8209-C2EE4FEA4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$(selector).on(object)</a:t>
            </a:r>
            <a:endParaRPr lang="ko-KR" altLang="en-US" dirty="0"/>
          </a:p>
          <a:p>
            <a:pPr lvl="1"/>
            <a:r>
              <a:rPr lang="ko-KR" altLang="en-US" dirty="0"/>
              <a:t>메서드의 매개변수에 객체를 </a:t>
            </a:r>
            <a:r>
              <a:rPr lang="ko-KR" altLang="en-US" dirty="0" err="1"/>
              <a:t>넣어줌</a:t>
            </a:r>
            <a:endParaRPr lang="en-US" altLang="ko-KR" dirty="0"/>
          </a:p>
          <a:p>
            <a:pPr lvl="1"/>
            <a:r>
              <a:rPr lang="ko-KR" altLang="en-US" dirty="0"/>
              <a:t>속성 이름과 속성 값에 이벤트 이름과 이벤트 </a:t>
            </a:r>
            <a:r>
              <a:rPr lang="ko-KR" altLang="en-US" dirty="0" err="1"/>
              <a:t>리스너를</a:t>
            </a:r>
            <a:r>
              <a:rPr lang="ko-KR" altLang="en-US" dirty="0"/>
              <a:t> 넣으면 이벤트를 쉽게 연결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786089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273;p30">
            <a:extLst>
              <a:ext uri="{FF2B5EF4-FFF2-40B4-BE49-F238E27FC236}">
                <a16:creationId xmlns:a16="http://schemas.microsoft.com/office/drawing/2014/main" id="{3D0E23C2-80B9-4C8D-9B43-5093D8204522}"/>
              </a:ext>
            </a:extLst>
          </p:cNvPr>
          <p:cNvGrpSpPr/>
          <p:nvPr/>
        </p:nvGrpSpPr>
        <p:grpSpPr>
          <a:xfrm>
            <a:off x="500310" y="869801"/>
            <a:ext cx="7310189" cy="5111899"/>
            <a:chOff x="386011" y="1669901"/>
            <a:chExt cx="6031124" cy="4673327"/>
          </a:xfrm>
        </p:grpSpPr>
        <p:pic>
          <p:nvPicPr>
            <p:cNvPr id="5" name="Google Shape;274;p30" descr="C:\Users\acauser2\Desktop\강의교안 작업\fig_4455\ch11_샘플\코드 11-17(a).jpg">
              <a:extLst>
                <a:ext uri="{FF2B5EF4-FFF2-40B4-BE49-F238E27FC236}">
                  <a16:creationId xmlns:a16="http://schemas.microsoft.com/office/drawing/2014/main" id="{5535C7FC-E786-407D-A1FE-3325D84B73BD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395536" y="1669901"/>
              <a:ext cx="6016834" cy="17721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Google Shape;275;p30" descr="C:\Users\acauser2\Desktop\강의교안 작업\fig_4455\ch11_샘플\코드 11-17(b).jpg">
              <a:extLst>
                <a:ext uri="{FF2B5EF4-FFF2-40B4-BE49-F238E27FC236}">
                  <a16:creationId xmlns:a16="http://schemas.microsoft.com/office/drawing/2014/main" id="{DD62C9C7-0AB7-4221-BA04-AC1E946B4A08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4950"/>
            <a:stretch/>
          </p:blipFill>
          <p:spPr>
            <a:xfrm>
              <a:off x="386011" y="3259584"/>
              <a:ext cx="6031124" cy="3083644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27539143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377B33-87D9-4A9D-94CD-A5D045167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제이쿼리</a:t>
            </a:r>
            <a:r>
              <a:rPr lang="ko-KR" altLang="en-US" dirty="0"/>
              <a:t> 이벤트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01203-88B0-4ABE-8209-C2EE4FEA4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제이쿼리는</a:t>
            </a:r>
            <a:r>
              <a:rPr lang="ko-KR" altLang="en-US" dirty="0"/>
              <a:t> 많이 사용하는 이벤트를 간단한 방식으로 연결할 수 있게 </a:t>
            </a:r>
            <a:r>
              <a:rPr lang="ko-KR" altLang="en-US" dirty="0" err="1"/>
              <a:t>해줌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ready( ) </a:t>
            </a:r>
            <a:r>
              <a:rPr lang="ko-KR" altLang="en-US" dirty="0"/>
              <a:t>메서드 </a:t>
            </a:r>
            <a:r>
              <a:rPr lang="en-US" altLang="ko-KR" dirty="0"/>
              <a:t>- ready</a:t>
            </a:r>
            <a:r>
              <a:rPr lang="ko-KR" altLang="en-US" dirty="0"/>
              <a:t> 이벤트</a:t>
            </a:r>
            <a:r>
              <a:rPr lang="en-US" altLang="ko-KR" dirty="0"/>
              <a:t>(</a:t>
            </a:r>
            <a:r>
              <a:rPr lang="ko-KR" altLang="en-US" dirty="0"/>
              <a:t>문서 객체 준비 완료 이벤트</a:t>
            </a:r>
            <a:r>
              <a:rPr lang="en-US" altLang="ko-KR" dirty="0"/>
              <a:t>)</a:t>
            </a:r>
            <a:r>
              <a:rPr lang="ko-KR" altLang="en-US" dirty="0"/>
              <a:t>가 연결</a:t>
            </a:r>
          </a:p>
          <a:p>
            <a:pPr lvl="1"/>
            <a:endParaRPr lang="ko-KR" altLang="en-US" dirty="0"/>
          </a:p>
        </p:txBody>
      </p:sp>
      <p:pic>
        <p:nvPicPr>
          <p:cNvPr id="4" name="Google Shape;222;p25" descr="C:\Users\acauser2\Desktop\강의교안 작업\fig_4455\ch11_샘플\표 11-4.jpg">
            <a:extLst>
              <a:ext uri="{FF2B5EF4-FFF2-40B4-BE49-F238E27FC236}">
                <a16:creationId xmlns:a16="http://schemas.microsoft.com/office/drawing/2014/main" id="{465E6CF0-23AF-44E3-9705-29C3EE235EB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3760" y="3872508"/>
            <a:ext cx="6610350" cy="20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23;p25">
            <a:extLst>
              <a:ext uri="{FF2B5EF4-FFF2-40B4-BE49-F238E27FC236}">
                <a16:creationId xmlns:a16="http://schemas.microsoft.com/office/drawing/2014/main" id="{6180F36B-77B1-4E44-AD9D-DA0F57BA540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67771" y="3350607"/>
            <a:ext cx="5231184" cy="6506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760261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377B33-87D9-4A9D-94CD-A5D045167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제이쿼리</a:t>
            </a:r>
            <a:r>
              <a:rPr lang="ko-KR" altLang="en-US" dirty="0"/>
              <a:t> 이벤트</a:t>
            </a:r>
          </a:p>
        </p:txBody>
      </p:sp>
      <p:pic>
        <p:nvPicPr>
          <p:cNvPr id="4" name="Google Shape;231;p26" descr="C:\Users\acauser2\Desktop\강의교안 작업\fig_4455\ch11_샘플\코드 11-14.jpg">
            <a:extLst>
              <a:ext uri="{FF2B5EF4-FFF2-40B4-BE49-F238E27FC236}">
                <a16:creationId xmlns:a16="http://schemas.microsoft.com/office/drawing/2014/main" id="{976F0FD9-0EB5-4347-8B19-A4E42611E03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1582068"/>
            <a:ext cx="5693898" cy="4248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32;p26">
            <a:extLst>
              <a:ext uri="{FF2B5EF4-FFF2-40B4-BE49-F238E27FC236}">
                <a16:creationId xmlns:a16="http://schemas.microsoft.com/office/drawing/2014/main" id="{135755C0-7827-47B6-9AD9-6B437592E42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82615" y="4750420"/>
            <a:ext cx="4320480" cy="16169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618465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377B33-87D9-4A9D-94CD-A5D045167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제이쿼리</a:t>
            </a:r>
            <a:r>
              <a:rPr lang="ko-KR" altLang="en-US" dirty="0"/>
              <a:t> 이벤트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01203-88B0-4ABE-8209-C2EE4FEA4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간단한 이벤트 연결 이외에도 아래와 같은 복합 이벤트 연결 메서드 제공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첫번째 매개변수에 </a:t>
            </a:r>
            <a:r>
              <a:rPr lang="en-US" altLang="ko-KR" dirty="0" err="1"/>
              <a:t>mouseenter</a:t>
            </a:r>
            <a:r>
              <a:rPr lang="en-US" altLang="ko-KR" dirty="0"/>
              <a:t> </a:t>
            </a:r>
            <a:r>
              <a:rPr lang="ko-KR" altLang="en-US" dirty="0"/>
              <a:t>이벤트 </a:t>
            </a:r>
            <a:r>
              <a:rPr lang="ko-KR" altLang="en-US" dirty="0" err="1"/>
              <a:t>리스너</a:t>
            </a:r>
            <a:endParaRPr lang="en-US" altLang="ko-KR" dirty="0"/>
          </a:p>
          <a:p>
            <a:r>
              <a:rPr lang="ko-KR" altLang="en-US" dirty="0"/>
              <a:t>두번째 매개변수에 </a:t>
            </a:r>
            <a:r>
              <a:rPr lang="en-US" altLang="ko-KR" dirty="0" err="1"/>
              <a:t>mouseleave</a:t>
            </a:r>
            <a:r>
              <a:rPr lang="en-US" altLang="ko-KR" dirty="0"/>
              <a:t> </a:t>
            </a:r>
            <a:r>
              <a:rPr lang="ko-KR" altLang="en-US" dirty="0"/>
              <a:t>이벤트 </a:t>
            </a:r>
            <a:r>
              <a:rPr lang="ko-KR" altLang="en-US" dirty="0" err="1"/>
              <a:t>리스너</a:t>
            </a:r>
            <a:r>
              <a:rPr lang="ko-KR" altLang="en-US" dirty="0"/>
              <a:t> 추가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7F47E469-F48E-4118-9ECC-E5C442B6A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2654300"/>
            <a:ext cx="10051088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664105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377B33-87D9-4A9D-94CD-A5D045167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제이쿼리</a:t>
            </a:r>
            <a:r>
              <a:rPr lang="ko-KR" altLang="en-US" dirty="0"/>
              <a:t> 이벤트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01203-88B0-4ABE-8209-C2EE4FEA4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on()</a:t>
            </a:r>
            <a:r>
              <a:rPr lang="ko-KR" altLang="en-US" dirty="0"/>
              <a:t> 메소드보다 간단한 이벤트 연결 많이 사용</a:t>
            </a:r>
            <a:endParaRPr lang="en-US" altLang="ko-KR" dirty="0"/>
          </a:p>
          <a:p>
            <a:r>
              <a:rPr lang="en-US" altLang="ko-KR" dirty="0"/>
              <a:t>on()</a:t>
            </a:r>
            <a:r>
              <a:rPr lang="ko-KR" altLang="en-US" dirty="0"/>
              <a:t> 메소드는 한번에 여러 종류의 이벤트를 연결할 때 주로 사용</a:t>
            </a:r>
            <a:endParaRPr lang="en-US" altLang="ko-KR" dirty="0"/>
          </a:p>
          <a:p>
            <a:r>
              <a:rPr lang="ko-KR" altLang="en-US" dirty="0"/>
              <a:t>개발자가 직접 만든 이벤트나 새로 표준에 </a:t>
            </a:r>
            <a:r>
              <a:rPr lang="ko-KR" altLang="en-US" dirty="0" err="1"/>
              <a:t>추가되서</a:t>
            </a:r>
            <a:r>
              <a:rPr lang="ko-KR" altLang="en-US" dirty="0"/>
              <a:t> 아직 </a:t>
            </a:r>
            <a:r>
              <a:rPr lang="ko-KR" altLang="en-US" dirty="0" err="1"/>
              <a:t>제이쿼리가</a:t>
            </a:r>
            <a:r>
              <a:rPr lang="ko-KR" altLang="en-US" dirty="0"/>
              <a:t> 업데이트 하지 못한 이벤트에도 </a:t>
            </a:r>
            <a:r>
              <a:rPr lang="en-US" altLang="ko-KR" dirty="0"/>
              <a:t>on() </a:t>
            </a:r>
            <a:r>
              <a:rPr lang="ko-KR" altLang="en-US" dirty="0"/>
              <a:t>메소드 사용</a:t>
            </a:r>
          </a:p>
        </p:txBody>
      </p:sp>
    </p:spTree>
    <p:extLst>
      <p:ext uri="{BB962C8B-B14F-4D97-AF65-F5344CB8AC3E}">
        <p14:creationId xmlns:p14="http://schemas.microsoft.com/office/powerpoint/2010/main" val="16318809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377B33-87D9-4A9D-94CD-A5D045167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제이쿼리</a:t>
            </a:r>
            <a:r>
              <a:rPr lang="ko-KR" altLang="en-US" dirty="0"/>
              <a:t> 이벤트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01203-88B0-4ABE-8209-C2EE4FEA4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이벤트를 제거할 때는 </a:t>
            </a:r>
            <a:r>
              <a:rPr lang="en-US" altLang="ko-KR" dirty="0"/>
              <a:t>off ( ) </a:t>
            </a:r>
            <a:r>
              <a:rPr lang="ko-KR" altLang="en-US" dirty="0"/>
              <a:t>메서드를 사용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off ( ) </a:t>
            </a:r>
            <a:r>
              <a:rPr lang="ko-KR" altLang="en-US" dirty="0"/>
              <a:t>메서드는 다음 형태로 사용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1</a:t>
            </a:r>
            <a:r>
              <a:rPr lang="ko-KR" altLang="en-US" dirty="0"/>
              <a:t>번 형태는 해당 문서 객체와 관련된 모든 이벤트를 제거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2</a:t>
            </a:r>
            <a:r>
              <a:rPr lang="ko-KR" altLang="en-US" dirty="0"/>
              <a:t>번 형태는 해당 문서 객체의 특정 이벤트와 관련된 모든 이벤트를 제거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3</a:t>
            </a:r>
            <a:r>
              <a:rPr lang="ko-KR" altLang="en-US" dirty="0"/>
              <a:t>번 형태는 특정 이벤트 </a:t>
            </a:r>
            <a:r>
              <a:rPr lang="ko-KR" altLang="en-US" dirty="0" err="1"/>
              <a:t>리스너를</a:t>
            </a:r>
            <a:r>
              <a:rPr lang="ko-KR" altLang="en-US" dirty="0"/>
              <a:t> 제거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8F9E62-8476-4566-A723-6F8EC6281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8" y="4445000"/>
            <a:ext cx="5218112" cy="1670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384210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47216-0C37-4F3A-A043-C70A5F1D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제이쿼리</a:t>
            </a:r>
            <a:r>
              <a:rPr lang="ko-KR" altLang="en-US" dirty="0"/>
              <a:t> 이벤트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14ED47-B542-4085-AD99-B0479274C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one ( ) </a:t>
            </a:r>
            <a:r>
              <a:rPr lang="ko-KR" altLang="en-US" dirty="0"/>
              <a:t>메서드 </a:t>
            </a:r>
            <a:r>
              <a:rPr lang="en-US" altLang="ko-KR" dirty="0"/>
              <a:t>: </a:t>
            </a:r>
            <a:r>
              <a:rPr lang="ko-KR" altLang="en-US" dirty="0"/>
              <a:t>이벤트를 한 번만 연결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479921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47216-0C37-4F3A-A043-C70A5F1D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제이쿼리</a:t>
            </a:r>
            <a:r>
              <a:rPr lang="ko-KR" altLang="en-US" dirty="0"/>
              <a:t> 이벤트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14ED47-B542-4085-AD99-B0479274C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매개변수 </a:t>
            </a:r>
            <a:r>
              <a:rPr lang="en-US" altLang="ko-KR" dirty="0"/>
              <a:t>context</a:t>
            </a:r>
          </a:p>
          <a:p>
            <a:pPr lvl="1"/>
            <a:r>
              <a:rPr lang="en-US" altLang="ko-KR" dirty="0"/>
              <a:t>jQuery </a:t>
            </a:r>
            <a:r>
              <a:rPr lang="ko-KR" altLang="en-US" dirty="0"/>
              <a:t>메서드는 사실 매개변수를 두 개 입력할 수도 있음</a:t>
            </a:r>
          </a:p>
          <a:p>
            <a:pPr lvl="1"/>
            <a:r>
              <a:rPr lang="ko-KR" altLang="en-US" dirty="0"/>
              <a:t>특정 부분에 선택자를 적용하고 싶을 때 사용하는 것이 </a:t>
            </a:r>
            <a:br>
              <a:rPr lang="ko-KR" altLang="en-US" dirty="0"/>
            </a:br>
            <a:r>
              <a:rPr lang="ko-KR" altLang="en-US" dirty="0"/>
              <a:t>매개변수 </a:t>
            </a:r>
            <a:r>
              <a:rPr lang="en-US" altLang="ko-KR" dirty="0"/>
              <a:t>context </a:t>
            </a:r>
          </a:p>
          <a:p>
            <a:endParaRPr lang="ko-KR" altLang="en-US" dirty="0"/>
          </a:p>
        </p:txBody>
      </p:sp>
      <p:pic>
        <p:nvPicPr>
          <p:cNvPr id="4" name="그림 2">
            <a:extLst>
              <a:ext uri="{FF2B5EF4-FFF2-40B4-BE49-F238E27FC236}">
                <a16:creationId xmlns:a16="http://schemas.microsoft.com/office/drawing/2014/main" id="{E30DDB72-8118-4E22-B928-4DC682A47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425" y="3478780"/>
            <a:ext cx="3896632" cy="243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355755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47216-0C37-4F3A-A043-C70A5F1D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제이쿼리</a:t>
            </a:r>
            <a:r>
              <a:rPr lang="ko-KR" altLang="en-US" dirty="0"/>
              <a:t> 이벤트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14ED47-B542-4085-AD99-B0479274C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매개변수 </a:t>
            </a:r>
            <a:r>
              <a:rPr lang="en-US" altLang="ko-KR" dirty="0"/>
              <a:t>context</a:t>
            </a:r>
            <a:r>
              <a:rPr lang="ko-KR" altLang="en-US" dirty="0"/>
              <a:t>는 </a:t>
            </a:r>
            <a:r>
              <a:rPr lang="en-US" altLang="ko-KR" dirty="0"/>
              <a:t>selector</a:t>
            </a:r>
            <a:r>
              <a:rPr lang="ko-KR" altLang="en-US" dirty="0"/>
              <a:t>가 적용하는 범위를 한정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)div </a:t>
            </a:r>
            <a:r>
              <a:rPr lang="ko-KR" altLang="en-US" dirty="0"/>
              <a:t>태그를 </a:t>
            </a:r>
            <a:r>
              <a:rPr lang="ko-KR" altLang="en-US" dirty="0" err="1"/>
              <a:t>클릭하였을때</a:t>
            </a:r>
            <a:r>
              <a:rPr lang="ko-KR" altLang="en-US" dirty="0"/>
              <a:t> 클릭한 </a:t>
            </a:r>
            <a:r>
              <a:rPr lang="en-US" altLang="ko-KR" dirty="0"/>
              <a:t>div </a:t>
            </a:r>
            <a:r>
              <a:rPr lang="ko-KR" altLang="en-US" dirty="0"/>
              <a:t>태그 내부의 </a:t>
            </a:r>
            <a:r>
              <a:rPr lang="en-US" altLang="ko-KR" dirty="0"/>
              <a:t>h1 </a:t>
            </a:r>
            <a:r>
              <a:rPr lang="ko-KR" altLang="en-US" dirty="0"/>
              <a:t>태그와 </a:t>
            </a:r>
            <a:r>
              <a:rPr lang="en-US" altLang="ko-KR" dirty="0"/>
              <a:t>p</a:t>
            </a:r>
            <a:r>
              <a:rPr lang="ko-KR" altLang="en-US" dirty="0"/>
              <a:t>태그가 가지는 내용을 출력하려면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D6E9AF-56E8-4559-8902-E2581607A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543" y="3612705"/>
            <a:ext cx="4909457" cy="2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8513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DOM</a:t>
            </a:r>
            <a:r>
              <a:rPr lang="ko-KR" altLang="en-US" dirty="0"/>
              <a:t>과 </a:t>
            </a:r>
            <a:r>
              <a:rPr lang="en-US" altLang="ko-KR" dirty="0"/>
              <a:t>HTML </a:t>
            </a:r>
            <a:r>
              <a:rPr lang="ko-KR" altLang="en-US" dirty="0"/>
              <a:t>페이지와의 관계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5FA4-1661-48A2-9A8B-A0691DA569A4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99" y="1342733"/>
            <a:ext cx="7353300" cy="17430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575" y="3092451"/>
            <a:ext cx="6800850" cy="3152775"/>
          </a:xfrm>
          <a:prstGeom prst="rect">
            <a:avLst/>
          </a:prstGeom>
        </p:spPr>
      </p:pic>
      <p:sp>
        <p:nvSpPr>
          <p:cNvPr id="11" name="아래쪽 화살표 10"/>
          <p:cNvSpPr/>
          <p:nvPr/>
        </p:nvSpPr>
        <p:spPr>
          <a:xfrm>
            <a:off x="4835830" y="3080326"/>
            <a:ext cx="432048" cy="3086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47572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47216-0C37-4F3A-A043-C70A5F1D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제이쿼리</a:t>
            </a:r>
            <a:r>
              <a:rPr lang="ko-KR" altLang="en-US" dirty="0"/>
              <a:t> 이벤트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14ED47-B542-4085-AD99-B0479274C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모든 이벤트 </a:t>
            </a:r>
            <a:r>
              <a:rPr lang="ko-KR" altLang="en-US" dirty="0" err="1"/>
              <a:t>리스너는</a:t>
            </a:r>
            <a:r>
              <a:rPr lang="ko-KR" altLang="en-US" dirty="0"/>
              <a:t> 이벤트 객체가 있음</a:t>
            </a:r>
            <a:endParaRPr lang="en-US" altLang="ko-KR" dirty="0"/>
          </a:p>
          <a:p>
            <a:r>
              <a:rPr lang="en-US" altLang="ko-KR" dirty="0"/>
              <a:t>jQuery </a:t>
            </a:r>
            <a:r>
              <a:rPr lang="ko-KR" altLang="en-US" dirty="0"/>
              <a:t>라이브러리를 이용</a:t>
            </a:r>
          </a:p>
          <a:p>
            <a:pPr lvl="1"/>
            <a:r>
              <a:rPr lang="ko-KR" altLang="en-US" dirty="0"/>
              <a:t>모든 웹 브라우저에서 같은 방법으로 이벤트 객체를 사용</a:t>
            </a:r>
          </a:p>
          <a:p>
            <a:r>
              <a:rPr lang="ko-KR" altLang="en-US" dirty="0"/>
              <a:t>이벤트 </a:t>
            </a:r>
            <a:r>
              <a:rPr lang="ko-KR" altLang="en-US" dirty="0" err="1"/>
              <a:t>리스너의</a:t>
            </a:r>
            <a:r>
              <a:rPr lang="ko-KR" altLang="en-US" dirty="0"/>
              <a:t> 매개변수를 사용해 이벤트 객체를 전달</a:t>
            </a:r>
          </a:p>
          <a:p>
            <a:endParaRPr lang="ko-KR" altLang="en-US" dirty="0"/>
          </a:p>
        </p:txBody>
      </p:sp>
      <p:pic>
        <p:nvPicPr>
          <p:cNvPr id="4" name="Google Shape;282;p31">
            <a:extLst>
              <a:ext uri="{FF2B5EF4-FFF2-40B4-BE49-F238E27FC236}">
                <a16:creationId xmlns:a16="http://schemas.microsoft.com/office/drawing/2014/main" id="{508A0709-283C-46A6-9542-464AD2C023A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4569" y="3937000"/>
            <a:ext cx="5666431" cy="12808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938287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FCF65-96C1-4FCF-8F8F-455DC3DA2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제이쿼리</a:t>
            </a:r>
            <a:r>
              <a:rPr lang="ko-KR" altLang="en-US" dirty="0"/>
              <a:t> 이벤트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4459D7-854E-4863-A704-2EDB891C4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표 </a:t>
            </a:r>
            <a:r>
              <a:rPr lang="en-US" altLang="ko-KR" dirty="0"/>
              <a:t>16-6</a:t>
            </a:r>
            <a:r>
              <a:rPr lang="ko-KR" altLang="en-US" dirty="0"/>
              <a:t>은 자주 사용하는 </a:t>
            </a:r>
            <a:r>
              <a:rPr lang="en-US" altLang="ko-KR" dirty="0"/>
              <a:t>jQuery </a:t>
            </a:r>
            <a:r>
              <a:rPr lang="ko-KR" altLang="en-US" dirty="0"/>
              <a:t>이벤트 객체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1">
            <a:extLst>
              <a:ext uri="{FF2B5EF4-FFF2-40B4-BE49-F238E27FC236}">
                <a16:creationId xmlns:a16="http://schemas.microsoft.com/office/drawing/2014/main" id="{56C68F3E-6603-4095-BD9F-AD7DF77C8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88" y="2743200"/>
            <a:ext cx="9058750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927084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291;p32">
            <a:extLst>
              <a:ext uri="{FF2B5EF4-FFF2-40B4-BE49-F238E27FC236}">
                <a16:creationId xmlns:a16="http://schemas.microsoft.com/office/drawing/2014/main" id="{C8258905-54FD-4418-93C5-953BE1DD6730}"/>
              </a:ext>
            </a:extLst>
          </p:cNvPr>
          <p:cNvGrpSpPr/>
          <p:nvPr/>
        </p:nvGrpSpPr>
        <p:grpSpPr>
          <a:xfrm>
            <a:off x="745130" y="783833"/>
            <a:ext cx="6110493" cy="5290333"/>
            <a:chOff x="467544" y="1307019"/>
            <a:chExt cx="6110493" cy="5290333"/>
          </a:xfrm>
        </p:grpSpPr>
        <p:pic>
          <p:nvPicPr>
            <p:cNvPr id="5" name="Google Shape;292;p32" descr="C:\Users\acauser2\Desktop\강의교안 작업\fig_4455\ch11_샘플\코드 11-18.jpg">
              <a:extLst>
                <a:ext uri="{FF2B5EF4-FFF2-40B4-BE49-F238E27FC236}">
                  <a16:creationId xmlns:a16="http://schemas.microsoft.com/office/drawing/2014/main" id="{0D2E5869-9DF6-462E-B96A-DB0AA0708381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b="16767"/>
            <a:stretch/>
          </p:blipFill>
          <p:spPr>
            <a:xfrm>
              <a:off x="467544" y="1307019"/>
              <a:ext cx="6107789" cy="52903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Google Shape;293;p32" descr="C:\Users\acauser2\Desktop\강의교안 작업\fig_4455\ch11_샘플\코드 11-18.jpg">
              <a:extLst>
                <a:ext uri="{FF2B5EF4-FFF2-40B4-BE49-F238E27FC236}">
                  <a16:creationId xmlns:a16="http://schemas.microsoft.com/office/drawing/2014/main" id="{ECA84932-B9E1-402E-BB49-9CFF0B3C02C7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l="24158" t="55562" b="31849"/>
            <a:stretch/>
          </p:blipFill>
          <p:spPr>
            <a:xfrm>
              <a:off x="1945804" y="6165304"/>
              <a:ext cx="4632233" cy="43204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" name="Google Shape;294;p32">
            <a:extLst>
              <a:ext uri="{FF2B5EF4-FFF2-40B4-BE49-F238E27FC236}">
                <a16:creationId xmlns:a16="http://schemas.microsoft.com/office/drawing/2014/main" id="{F652C92C-08CC-434B-967A-78417889FED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65610" y="4371374"/>
            <a:ext cx="4032448" cy="16724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216743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47216-0C37-4F3A-A043-C70A5F1D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제이쿼리</a:t>
            </a:r>
            <a:r>
              <a:rPr lang="ko-KR" altLang="en-US" dirty="0"/>
              <a:t> 이벤트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14ED47-B542-4085-AD99-B0479274C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이벤트 강제 발생</a:t>
            </a:r>
            <a:endParaRPr lang="en-US" altLang="ko-KR" dirty="0"/>
          </a:p>
          <a:p>
            <a:pPr lvl="1"/>
            <a:r>
              <a:rPr lang="ko-KR" altLang="en-US" dirty="0"/>
              <a:t>이벤트 강제 발생 메서드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trigger ( ) </a:t>
            </a:r>
            <a:r>
              <a:rPr lang="ko-KR" altLang="en-US" dirty="0"/>
              <a:t>메서드는 다음과 같은 형태로 사용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번 형태의 매개변수 </a:t>
            </a:r>
            <a:r>
              <a:rPr lang="en-US" altLang="ko-KR" dirty="0"/>
              <a:t>data</a:t>
            </a:r>
            <a:r>
              <a:rPr lang="ko-KR" altLang="en-US" dirty="0"/>
              <a:t>는 일반적으로 배열을 집어넣음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1">
            <a:extLst>
              <a:ext uri="{FF2B5EF4-FFF2-40B4-BE49-F238E27FC236}">
                <a16:creationId xmlns:a16="http://schemas.microsoft.com/office/drawing/2014/main" id="{D889651A-FD6A-4FD1-8F16-A144D99BA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2870200"/>
            <a:ext cx="60102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3">
            <a:extLst>
              <a:ext uri="{FF2B5EF4-FFF2-40B4-BE49-F238E27FC236}">
                <a16:creationId xmlns:a16="http://schemas.microsoft.com/office/drawing/2014/main" id="{B8938B9D-A892-40C0-AAC9-F048C9A8BE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2" y="4856276"/>
            <a:ext cx="4507367" cy="1050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061045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47216-0C37-4F3A-A043-C70A5F1D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제이쿼리</a:t>
            </a:r>
            <a:r>
              <a:rPr lang="ko-KR" altLang="en-US" dirty="0"/>
              <a:t> 이벤트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14ED47-B542-4085-AD99-B0479274C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 이벤트와 이벤트 전달</a:t>
            </a:r>
            <a:endParaRPr lang="en-US" altLang="ko-KR" dirty="0"/>
          </a:p>
          <a:p>
            <a:pPr lvl="1"/>
            <a:r>
              <a:rPr lang="ko-KR" altLang="en-US" dirty="0"/>
              <a:t>기본 이벤트를 제거하고 이벤트 전달을 막을 때는 이벤트 객체에 있는 표 </a:t>
            </a:r>
            <a:r>
              <a:rPr lang="en-US" altLang="ko-KR" dirty="0"/>
              <a:t>16-8</a:t>
            </a:r>
            <a:r>
              <a:rPr lang="ko-KR" altLang="en-US" dirty="0"/>
              <a:t>의 메서드를 사용</a:t>
            </a:r>
            <a:endParaRPr lang="en-US" altLang="ko-KR" dirty="0"/>
          </a:p>
          <a:p>
            <a:pPr lvl="1"/>
            <a:r>
              <a:rPr lang="en-US" altLang="ko-KR" dirty="0"/>
              <a:t>return false : </a:t>
            </a:r>
            <a:r>
              <a:rPr lang="en-US" altLang="ko-KR" dirty="0" err="1"/>
              <a:t>stopPropagation</a:t>
            </a:r>
            <a:r>
              <a:rPr lang="en-US" altLang="ko-KR" dirty="0"/>
              <a:t> ( ) </a:t>
            </a:r>
            <a:r>
              <a:rPr lang="ko-KR" altLang="en-US" dirty="0"/>
              <a:t>메서드와 </a:t>
            </a:r>
            <a:r>
              <a:rPr lang="en-US" altLang="ko-KR" dirty="0" err="1"/>
              <a:t>preventDefault</a:t>
            </a:r>
            <a:r>
              <a:rPr lang="en-US" altLang="ko-KR" dirty="0"/>
              <a:t> ( ) </a:t>
            </a:r>
            <a:r>
              <a:rPr lang="ko-KR" altLang="en-US" dirty="0"/>
              <a:t>메서드를 함께 사용하는 경우가 많으므로</a:t>
            </a:r>
            <a:r>
              <a:rPr lang="en-US" altLang="ko-KR" dirty="0"/>
              <a:t>, </a:t>
            </a:r>
            <a:r>
              <a:rPr lang="ko-KR" altLang="en-US" dirty="0"/>
              <a:t> </a:t>
            </a:r>
            <a:r>
              <a:rPr lang="en-US" altLang="ko-KR" dirty="0"/>
              <a:t>return false</a:t>
            </a:r>
            <a:r>
              <a:rPr lang="ko-KR" altLang="en-US" dirty="0"/>
              <a:t>를 사용하면 이 두 가지를 함께 적용하는 것으로 인식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1EA436-5C10-4456-A6D2-40840FF25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957" y="4305300"/>
            <a:ext cx="8418942" cy="15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497176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47216-0C37-4F3A-A043-C70A5F1D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제이쿼리</a:t>
            </a:r>
            <a:r>
              <a:rPr lang="ko-KR" altLang="en-US" dirty="0"/>
              <a:t> 이벤트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14ED47-B542-4085-AD99-B0479274C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이벤트 연결 범위 한정</a:t>
            </a:r>
            <a:endParaRPr lang="en-US" altLang="ko-KR" dirty="0"/>
          </a:p>
          <a:p>
            <a:pPr lvl="1"/>
            <a:r>
              <a:rPr lang="ko-KR" altLang="en-US" dirty="0"/>
              <a:t>이벤트를 연결할 때 </a:t>
            </a:r>
            <a:r>
              <a:rPr lang="en-US" altLang="ko-KR" dirty="0"/>
              <a:t>on ( ) </a:t>
            </a:r>
            <a:r>
              <a:rPr lang="ko-KR" altLang="en-US" dirty="0"/>
              <a:t>메서드를 사용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2">
            <a:extLst>
              <a:ext uri="{FF2B5EF4-FFF2-40B4-BE49-F238E27FC236}">
                <a16:creationId xmlns:a16="http://schemas.microsoft.com/office/drawing/2014/main" id="{EB436655-5783-4007-AD07-066964051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466" y="2982119"/>
            <a:ext cx="6968161" cy="230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532877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47216-0C37-4F3A-A043-C70A5F1D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제이쿼리</a:t>
            </a:r>
            <a:r>
              <a:rPr lang="ko-KR" altLang="en-US" dirty="0"/>
              <a:t> 이벤트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14ED47-B542-4085-AD99-B0479274C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마우스 이벤트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1">
            <a:extLst>
              <a:ext uri="{FF2B5EF4-FFF2-40B4-BE49-F238E27FC236}">
                <a16:creationId xmlns:a16="http://schemas.microsoft.com/office/drawing/2014/main" id="{31B1A564-3AA4-40CA-91B0-E8C5ACB6F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821" y="2427514"/>
            <a:ext cx="8005536" cy="3742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293485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47216-0C37-4F3A-A043-C70A5F1D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제이쿼리</a:t>
            </a:r>
            <a:r>
              <a:rPr lang="ko-KR" altLang="en-US" dirty="0"/>
              <a:t> 이벤트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14ED47-B542-4085-AD99-B0479274C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mouseover </a:t>
            </a:r>
            <a:r>
              <a:rPr lang="ko-KR" altLang="en-US" dirty="0"/>
              <a:t>이벤트와 </a:t>
            </a:r>
            <a:r>
              <a:rPr lang="en-US" altLang="ko-KR" dirty="0" err="1"/>
              <a:t>mouseenter</a:t>
            </a:r>
            <a:r>
              <a:rPr lang="en-US" altLang="ko-KR" dirty="0"/>
              <a:t> </a:t>
            </a:r>
            <a:r>
              <a:rPr lang="ko-KR" altLang="en-US" dirty="0"/>
              <a:t>이벤트의 차이</a:t>
            </a:r>
            <a:endParaRPr lang="en-US" altLang="ko-KR" dirty="0"/>
          </a:p>
          <a:p>
            <a:pPr lvl="1"/>
            <a:r>
              <a:rPr lang="en-US" altLang="ko-KR" dirty="0"/>
              <a:t>mouseover </a:t>
            </a:r>
            <a:r>
              <a:rPr lang="ko-KR" altLang="en-US" dirty="0"/>
              <a:t>이벤트는 이벤트 버블링을 적용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내부의 </a:t>
            </a:r>
            <a:r>
              <a:rPr lang="en-US" altLang="ko-KR" dirty="0"/>
              <a:t>div </a:t>
            </a:r>
            <a:r>
              <a:rPr lang="ko-KR" altLang="en-US" dirty="0"/>
              <a:t>태그 안에 들어가도 이벤트를 발생</a:t>
            </a:r>
            <a:endParaRPr lang="en-US" altLang="ko-KR" dirty="0"/>
          </a:p>
          <a:p>
            <a:pPr lvl="1"/>
            <a:r>
              <a:rPr lang="en-US" altLang="ko-KR" dirty="0" err="1"/>
              <a:t>mouseenter</a:t>
            </a:r>
            <a:r>
              <a:rPr lang="en-US" altLang="ko-KR" dirty="0"/>
              <a:t> </a:t>
            </a:r>
            <a:r>
              <a:rPr lang="ko-KR" altLang="en-US" dirty="0"/>
              <a:t>이벤트는 문서 객체의 안에 있는지 외부에 있는지 따짐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1">
            <a:extLst>
              <a:ext uri="{FF2B5EF4-FFF2-40B4-BE49-F238E27FC236}">
                <a16:creationId xmlns:a16="http://schemas.microsoft.com/office/drawing/2014/main" id="{D9FF5ED2-BE10-4E7A-9DE3-2D215499C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428" y="3570515"/>
            <a:ext cx="6357257" cy="2555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616579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47216-0C37-4F3A-A043-C70A5F1D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제이쿼리</a:t>
            </a:r>
            <a:r>
              <a:rPr lang="ko-KR" altLang="en-US" dirty="0"/>
              <a:t> 이벤트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14ED47-B542-4085-AD99-B0479274C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키보드 이벤트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2">
            <a:extLst>
              <a:ext uri="{FF2B5EF4-FFF2-40B4-BE49-F238E27FC236}">
                <a16:creationId xmlns:a16="http://schemas.microsoft.com/office/drawing/2014/main" id="{8C889E8A-E0E5-472E-B559-F58359313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671" y="2569029"/>
            <a:ext cx="9418487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981854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47216-0C37-4F3A-A043-C70A5F1D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제이쿼리</a:t>
            </a:r>
            <a:r>
              <a:rPr lang="ko-KR" altLang="en-US" dirty="0"/>
              <a:t> 이벤트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14ED47-B542-4085-AD99-B0479274C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keydown</a:t>
            </a:r>
            <a:r>
              <a:rPr lang="en-US" altLang="ko-KR" dirty="0"/>
              <a:t> </a:t>
            </a:r>
            <a:r>
              <a:rPr lang="ko-KR" altLang="en-US" dirty="0"/>
              <a:t>이벤트 진행 순서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입력한 글자 수를 표시해야 하므로 </a:t>
            </a:r>
            <a:r>
              <a:rPr lang="en-US" altLang="ko-KR" dirty="0" err="1"/>
              <a:t>keyup</a:t>
            </a:r>
            <a:r>
              <a:rPr lang="en-US" altLang="ko-KR" dirty="0"/>
              <a:t> </a:t>
            </a:r>
            <a:r>
              <a:rPr lang="ko-KR" altLang="en-US" dirty="0"/>
              <a:t>이벤트를 사용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2">
            <a:extLst>
              <a:ext uri="{FF2B5EF4-FFF2-40B4-BE49-F238E27FC236}">
                <a16:creationId xmlns:a16="http://schemas.microsoft.com/office/drawing/2014/main" id="{15843B4E-0E72-4D7C-A08A-2B9C186D7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" y="2440441"/>
            <a:ext cx="3259981" cy="2458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4472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 node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1889746"/>
            <a:ext cx="462915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DOM</a:t>
            </a:r>
            <a:r>
              <a:rPr lang="ko-KR" altLang="en-US" dirty="0"/>
              <a:t>과 </a:t>
            </a:r>
            <a:r>
              <a:rPr lang="en-US" altLang="ko-KR" dirty="0"/>
              <a:t>XML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81" y="1484785"/>
            <a:ext cx="3343427" cy="4525963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5FA4-1661-48A2-9A8B-A0691DA569A4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6744072" y="1628800"/>
            <a:ext cx="1008112" cy="144016"/>
          </a:xfrm>
          <a:prstGeom prst="ellipse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7392144" y="1817738"/>
            <a:ext cx="450540" cy="99095"/>
          </a:xfrm>
          <a:prstGeom prst="ellipse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960096" y="1822061"/>
            <a:ext cx="435753" cy="94772"/>
          </a:xfrm>
          <a:prstGeom prst="ellipse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855579" y="2809392"/>
            <a:ext cx="613048" cy="99095"/>
          </a:xfrm>
          <a:prstGeom prst="ellipse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053240" y="2807056"/>
            <a:ext cx="613048" cy="99095"/>
          </a:xfrm>
          <a:prstGeom prst="ellipse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721985" y="2132857"/>
            <a:ext cx="815967" cy="99095"/>
          </a:xfrm>
          <a:prstGeom prst="ellipse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>
            <a:stCxn id="13" idx="6"/>
            <a:endCxn id="6" idx="2"/>
          </p:cNvCxnSpPr>
          <p:nvPr/>
        </p:nvCxnSpPr>
        <p:spPr>
          <a:xfrm flipV="1">
            <a:off x="4537952" y="1700808"/>
            <a:ext cx="2206121" cy="4815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1" idx="5"/>
            <a:endCxn id="10" idx="1"/>
          </p:cNvCxnSpPr>
          <p:nvPr/>
        </p:nvCxnSpPr>
        <p:spPr>
          <a:xfrm flipV="1">
            <a:off x="4378848" y="1835940"/>
            <a:ext cx="2645062" cy="10580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2" idx="7"/>
            <a:endCxn id="8" idx="4"/>
          </p:cNvCxnSpPr>
          <p:nvPr/>
        </p:nvCxnSpPr>
        <p:spPr>
          <a:xfrm flipV="1">
            <a:off x="5576510" y="1916833"/>
            <a:ext cx="2040905" cy="9047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92483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47216-0C37-4F3A-A043-C70A5F1D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제이쿼리</a:t>
            </a:r>
            <a:r>
              <a:rPr lang="ko-KR" altLang="en-US" dirty="0"/>
              <a:t> 이벤트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14ED47-B542-4085-AD99-B0479274C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윈도 이벤트</a:t>
            </a:r>
            <a:endParaRPr lang="en-US" altLang="ko-KR" dirty="0"/>
          </a:p>
          <a:p>
            <a:pPr lvl="1"/>
            <a:r>
              <a:rPr lang="ko-KR" altLang="en-US" dirty="0"/>
              <a:t>윈도 이벤트는 윈도 객체만 사용할 수 있는 이벤트가 아니라 </a:t>
            </a:r>
            <a:r>
              <a:rPr lang="en-US" altLang="ko-KR" dirty="0"/>
              <a:t>window </a:t>
            </a:r>
            <a:r>
              <a:rPr lang="ko-KR" altLang="en-US" dirty="0"/>
              <a:t>객체와 </a:t>
            </a:r>
            <a:r>
              <a:rPr lang="en-US" altLang="ko-KR" dirty="0"/>
              <a:t>document </a:t>
            </a:r>
            <a:r>
              <a:rPr lang="ko-KR" altLang="en-US" dirty="0"/>
              <a:t>객체 이외에 </a:t>
            </a:r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ko-KR" altLang="en-US" dirty="0"/>
              <a:t>태그 등이 사용할 수 있는 이벤트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1">
            <a:extLst>
              <a:ext uri="{FF2B5EF4-FFF2-40B4-BE49-F238E27FC236}">
                <a16:creationId xmlns:a16="http://schemas.microsoft.com/office/drawing/2014/main" id="{AC054DB2-E48D-436D-977A-C5392CE39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556" y="3178629"/>
            <a:ext cx="8379958" cy="291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554551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47216-0C37-4F3A-A043-C70A5F1D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제이쿼리</a:t>
            </a:r>
            <a:r>
              <a:rPr lang="ko-KR" altLang="en-US" dirty="0"/>
              <a:t> 이벤트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14ED47-B542-4085-AD99-B0479274C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무한 스크롤</a:t>
            </a:r>
            <a:endParaRPr lang="en-US" altLang="ko-KR" dirty="0"/>
          </a:p>
          <a:p>
            <a:r>
              <a:rPr lang="en-US" altLang="ko-KR" dirty="0" err="1"/>
              <a:t>documentHeight</a:t>
            </a:r>
            <a:r>
              <a:rPr lang="en-US" altLang="ko-KR" dirty="0"/>
              <a:t> </a:t>
            </a:r>
            <a:r>
              <a:rPr lang="ko-KR" altLang="en-US" dirty="0"/>
              <a:t>속성에 </a:t>
            </a:r>
            <a:r>
              <a:rPr lang="en-US" altLang="ko-KR" dirty="0"/>
              <a:t>-200</a:t>
            </a:r>
            <a:r>
              <a:rPr lang="ko-KR" altLang="en-US" dirty="0"/>
              <a:t>을 하고 비교한 것은 웹 브라우저마다 미세한 오차가 있기 때문임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51693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47216-0C37-4F3A-A043-C70A5F1D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제이쿼리</a:t>
            </a:r>
            <a:r>
              <a:rPr lang="ko-KR" altLang="en-US" dirty="0"/>
              <a:t> 이벤트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14ED47-B542-4085-AD99-B0479274C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 양식 이벤트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1">
            <a:extLst>
              <a:ext uri="{FF2B5EF4-FFF2-40B4-BE49-F238E27FC236}">
                <a16:creationId xmlns:a16="http://schemas.microsoft.com/office/drawing/2014/main" id="{4533607F-DEB5-4A8E-A350-C215960C1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665" y="2729706"/>
            <a:ext cx="7947705" cy="3379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750058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47216-0C37-4F3A-A043-C70A5F1D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제이쿼리</a:t>
            </a:r>
            <a:r>
              <a:rPr lang="ko-KR" altLang="en-US" dirty="0"/>
              <a:t> 이벤트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14ED47-B542-4085-AD99-B0479274C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 양식 이벤트</a:t>
            </a:r>
            <a:endParaRPr lang="en-US" altLang="ko-KR" dirty="0"/>
          </a:p>
          <a:p>
            <a:pPr lvl="1"/>
            <a:r>
              <a:rPr lang="en-US" altLang="ko-KR" dirty="0"/>
              <a:t>submit </a:t>
            </a:r>
            <a:r>
              <a:rPr lang="ko-KR" altLang="en-US" dirty="0"/>
              <a:t>이벤트와 기본 이벤트 제거</a:t>
            </a:r>
            <a:endParaRPr lang="en-US" altLang="ko-KR" dirty="0"/>
          </a:p>
          <a:p>
            <a:pPr lvl="1"/>
            <a:r>
              <a:rPr lang="en-US" altLang="ko-KR" dirty="0"/>
              <a:t>submit </a:t>
            </a:r>
            <a:r>
              <a:rPr lang="ko-KR" altLang="en-US" dirty="0"/>
              <a:t>이벤트는 </a:t>
            </a:r>
            <a:r>
              <a:rPr lang="en-US" altLang="ko-KR" dirty="0"/>
              <a:t>form </a:t>
            </a:r>
            <a:r>
              <a:rPr lang="ko-KR" altLang="en-US" dirty="0"/>
              <a:t>태그에서 발생하는 이벤트</a:t>
            </a:r>
            <a:endParaRPr lang="en-US" altLang="ko-KR" dirty="0"/>
          </a:p>
          <a:p>
            <a:pPr lvl="1"/>
            <a:r>
              <a:rPr lang="en-US" altLang="ko-KR" dirty="0"/>
              <a:t>form </a:t>
            </a:r>
            <a:r>
              <a:rPr lang="ko-KR" altLang="en-US" dirty="0"/>
              <a:t>객체에 </a:t>
            </a:r>
            <a:r>
              <a:rPr lang="en-US" altLang="ko-KR" dirty="0"/>
              <a:t>submit ( ) </a:t>
            </a:r>
            <a:r>
              <a:rPr lang="ko-KR" altLang="en-US" dirty="0"/>
              <a:t>메서드를 연결</a:t>
            </a:r>
            <a:endParaRPr lang="en-US" altLang="ko-KR" dirty="0"/>
          </a:p>
          <a:p>
            <a:pPr lvl="1"/>
            <a:r>
              <a:rPr lang="ko-KR" altLang="en-US" dirty="0"/>
              <a:t>입력 양식의 유효성 검사를 할 때는 기본 이벤트를 제거해야 함</a:t>
            </a:r>
            <a:endParaRPr lang="en-US" altLang="ko-KR" dirty="0"/>
          </a:p>
          <a:p>
            <a:pPr lvl="1"/>
            <a:r>
              <a:rPr lang="en-US" altLang="ko-KR" dirty="0"/>
              <a:t>check </a:t>
            </a:r>
            <a:r>
              <a:rPr lang="ko-KR" altLang="en-US" dirty="0"/>
              <a:t>속성 변경</a:t>
            </a:r>
            <a:endParaRPr lang="en-US" altLang="ko-KR" dirty="0"/>
          </a:p>
          <a:p>
            <a:pPr lvl="1"/>
            <a:r>
              <a:rPr lang="en-US" altLang="ko-KR" dirty="0"/>
              <a:t>type </a:t>
            </a:r>
            <a:r>
              <a:rPr lang="ko-KR" altLang="en-US" dirty="0"/>
              <a:t>속성이 </a:t>
            </a:r>
            <a:r>
              <a:rPr lang="en-US" altLang="ko-KR" dirty="0"/>
              <a:t>checkbox</a:t>
            </a:r>
            <a:r>
              <a:rPr lang="ko-KR" altLang="en-US" dirty="0"/>
              <a:t>와 </a:t>
            </a:r>
            <a:r>
              <a:rPr lang="en-US" altLang="ko-KR" dirty="0"/>
              <a:t>radio</a:t>
            </a:r>
            <a:r>
              <a:rPr lang="ko-KR" altLang="en-US" dirty="0"/>
              <a:t>인 </a:t>
            </a:r>
            <a:r>
              <a:rPr lang="en-US" altLang="ko-KR" dirty="0"/>
              <a:t>input </a:t>
            </a:r>
            <a:r>
              <a:rPr lang="ko-KR" altLang="en-US" dirty="0"/>
              <a:t>태그의 상태를 변경하는 이벤트는 </a:t>
            </a:r>
            <a:r>
              <a:rPr lang="en-US" altLang="ko-KR" dirty="0"/>
              <a:t>click </a:t>
            </a:r>
            <a:r>
              <a:rPr lang="ko-KR" altLang="en-US" dirty="0"/>
              <a:t>이벤트가 아닌 </a:t>
            </a:r>
            <a:r>
              <a:rPr lang="en-US" altLang="ko-KR" dirty="0"/>
              <a:t>change </a:t>
            </a:r>
            <a:r>
              <a:rPr lang="ko-KR" altLang="en-US" dirty="0"/>
              <a:t>이벤트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366391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19976-86C3-4747-A2CA-68BEE73C0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Ajax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E23A4B-A952-4F8A-B6D1-468D3119D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Ajax(Asynchronous JavaScript and XML, </a:t>
            </a:r>
            <a:r>
              <a:rPr lang="ko-KR" altLang="en-US" dirty="0" err="1"/>
              <a:t>에이잭스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en-US" altLang="ko-KR" dirty="0"/>
              <a:t>JavaScript</a:t>
            </a:r>
            <a:r>
              <a:rPr lang="ko-KR" altLang="en-US" dirty="0"/>
              <a:t>를 사용한 비동기 통신</a:t>
            </a:r>
            <a:r>
              <a:rPr lang="en-US" altLang="ko-KR" dirty="0"/>
              <a:t>, </a:t>
            </a:r>
            <a:r>
              <a:rPr lang="ko-KR" altLang="en-US" b="1" u="sng" dirty="0"/>
              <a:t>클라이언트와 서버간 데이터를 주고받는 기술</a:t>
            </a:r>
            <a:endParaRPr lang="en-US" altLang="ko-KR" b="1" u="sng" dirty="0"/>
          </a:p>
          <a:p>
            <a:pPr lvl="1"/>
            <a:r>
              <a:rPr lang="en-US" altLang="ko-KR" dirty="0">
                <a:hlinkClick r:id="rId2" tooltip="XML"/>
              </a:rPr>
              <a:t>XML</a:t>
            </a:r>
            <a:r>
              <a:rPr lang="en-US" altLang="ko-KR" dirty="0"/>
              <a:t>, </a:t>
            </a:r>
            <a:r>
              <a:rPr lang="en-US" altLang="ko-KR" dirty="0">
                <a:hlinkClick r:id="rId3" tooltip="XSLT"/>
              </a:rPr>
              <a:t>XSLT</a:t>
            </a:r>
            <a:r>
              <a:rPr lang="en-US" altLang="ko-KR" dirty="0"/>
              <a:t>, </a:t>
            </a:r>
            <a:r>
              <a:rPr lang="en-US" altLang="ko-KR" dirty="0" err="1">
                <a:hlinkClick r:id="rId4" tooltip="XMLHttpRequest (없는 문서)"/>
              </a:rPr>
              <a:t>XMLHttpRequest</a:t>
            </a:r>
            <a:endParaRPr lang="en-US" altLang="ko-KR" dirty="0"/>
          </a:p>
          <a:p>
            <a:pPr lvl="1"/>
            <a:r>
              <a:rPr lang="en-US" altLang="ko-KR" dirty="0"/>
              <a:t>Ajax </a:t>
            </a:r>
            <a:r>
              <a:rPr lang="ko-KR" altLang="en-US" dirty="0"/>
              <a:t>애플리케이션은 </a:t>
            </a:r>
            <a:r>
              <a:rPr lang="en-US" altLang="ko-KR" dirty="0"/>
              <a:t>XML/XSLT </a:t>
            </a:r>
            <a:r>
              <a:rPr lang="ko-KR" altLang="en-US" dirty="0"/>
              <a:t>대신 미리 정의된 </a:t>
            </a:r>
            <a:r>
              <a:rPr lang="en-US" altLang="ko-KR" dirty="0"/>
              <a:t>HTML</a:t>
            </a:r>
            <a:r>
              <a:rPr lang="ko-KR" altLang="en-US" dirty="0"/>
              <a:t>이나 일반 텍스트</a:t>
            </a:r>
            <a:r>
              <a:rPr lang="en-US" altLang="ko-KR" dirty="0"/>
              <a:t>, </a:t>
            </a:r>
            <a:r>
              <a:rPr lang="en-US" altLang="ko-KR" dirty="0">
                <a:hlinkClick r:id="rId5" tooltip="JSON"/>
              </a:rPr>
              <a:t>JSON</a:t>
            </a:r>
            <a:r>
              <a:rPr lang="en-US" altLang="ko-KR" dirty="0"/>
              <a:t> </a:t>
            </a:r>
            <a:r>
              <a:rPr lang="ko-KR" altLang="en-US" dirty="0"/>
              <a:t>를 이용할 수 있다</a:t>
            </a:r>
            <a:r>
              <a:rPr lang="en-US" altLang="ko-KR" dirty="0"/>
              <a:t>.</a:t>
            </a:r>
            <a:endParaRPr lang="en-US" altLang="ko-KR" b="1" u="sng" dirty="0">
              <a:solidFill>
                <a:srgbClr val="FF0000"/>
              </a:solidFill>
            </a:endParaRPr>
          </a:p>
          <a:p>
            <a:r>
              <a:rPr lang="ko-KR" altLang="en-US" dirty="0"/>
              <a:t>일부 데이터만 바꾸어 웹 페이지를 비동기적으로 변경하기 위한 것</a:t>
            </a:r>
            <a:endParaRPr lang="en-US" altLang="ko-KR" dirty="0"/>
          </a:p>
          <a:p>
            <a:r>
              <a:rPr lang="ko-KR" altLang="en-US" dirty="0"/>
              <a:t>모든 페이지를 다시 로드 하는 수고를 하지 않고도 페이지의 일부만을 변경할 수 있음</a:t>
            </a:r>
            <a:endParaRPr lang="en-US" altLang="ko-KR" dirty="0"/>
          </a:p>
          <a:p>
            <a:r>
              <a:rPr lang="ko-KR" altLang="en-US" dirty="0"/>
              <a:t>웹 서버와 비동기적 통신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805541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3548F-C020-4715-A48A-E8D8D1D2D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Ajax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C523EE-C90A-4D3F-ADC7-EABC02C27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Ajax</a:t>
            </a:r>
            <a:r>
              <a:rPr lang="ko-KR" altLang="en-US" dirty="0"/>
              <a:t>는 </a:t>
            </a:r>
            <a:r>
              <a:rPr lang="en-US" altLang="ko-KR" dirty="0"/>
              <a:t>Google Suggest(</a:t>
            </a:r>
            <a:r>
              <a:rPr lang="ko-KR" altLang="en-US" dirty="0"/>
              <a:t>추천 검색어</a:t>
            </a:r>
            <a:r>
              <a:rPr lang="en-US" altLang="ko-KR" dirty="0"/>
              <a:t>)</a:t>
            </a:r>
            <a:r>
              <a:rPr lang="ko-KR" altLang="en-US" dirty="0"/>
              <a:t>에 의해 유명해짐</a:t>
            </a:r>
            <a:r>
              <a:rPr lang="en-US" altLang="ko-KR" dirty="0"/>
              <a:t>(2005)</a:t>
            </a:r>
          </a:p>
          <a:p>
            <a:pPr lvl="1"/>
            <a:r>
              <a:rPr lang="en-US" altLang="ko-KR" dirty="0"/>
              <a:t>Google </a:t>
            </a:r>
            <a:r>
              <a:rPr lang="ko-KR" altLang="en-US" dirty="0"/>
              <a:t>검색창에 글자 입력 시</a:t>
            </a:r>
            <a:r>
              <a:rPr lang="en-US" altLang="ko-KR" dirty="0"/>
              <a:t>, </a:t>
            </a:r>
            <a:r>
              <a:rPr lang="en-US" altLang="ko-KR" dirty="0" err="1"/>
              <a:t>JavavScript</a:t>
            </a:r>
            <a:r>
              <a:rPr lang="ko-KR" altLang="en-US" dirty="0"/>
              <a:t>는 서버로</a:t>
            </a:r>
            <a:r>
              <a:rPr lang="en-US" altLang="ko-KR" dirty="0"/>
              <a:t> text</a:t>
            </a:r>
            <a:r>
              <a:rPr lang="ko-KR" altLang="en-US" dirty="0"/>
              <a:t>를 보내게 되고</a:t>
            </a:r>
            <a:r>
              <a:rPr lang="en-US" altLang="ko-KR" dirty="0"/>
              <a:t>, </a:t>
            </a:r>
            <a:r>
              <a:rPr lang="ko-KR" altLang="en-US" dirty="0"/>
              <a:t>결과를 전달하여 출력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5DFF61-54F3-4DF4-9172-C0B681047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237" y="3501008"/>
            <a:ext cx="5343525" cy="221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89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B38941-B209-4121-98FA-C54511076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Ajax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41EC34-7E8F-4585-AC4D-43E06838F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장점 </a:t>
            </a:r>
            <a:endParaRPr lang="en-US" altLang="ko-KR" dirty="0"/>
          </a:p>
          <a:p>
            <a:pPr lvl="1"/>
            <a:r>
              <a:rPr lang="ko-KR" altLang="en-US" dirty="0"/>
              <a:t>페이지 이동 없이 고속으로 화면을 전환할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수신하는 데이터 양을 줄일 수 있고</a:t>
            </a:r>
            <a:r>
              <a:rPr lang="en-US" altLang="ko-KR" dirty="0"/>
              <a:t>, </a:t>
            </a:r>
            <a:r>
              <a:rPr lang="ko-KR" altLang="en-US" dirty="0"/>
              <a:t>클라이언트에게 처리를 위임할 수도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수신하는 데이터의 양을 줄임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단점</a:t>
            </a:r>
            <a:endParaRPr lang="en-US" altLang="ko-KR" dirty="0"/>
          </a:p>
          <a:p>
            <a:pPr lvl="1"/>
            <a:r>
              <a:rPr lang="ko-KR" altLang="en-US" dirty="0"/>
              <a:t>요청을 남발하면 역으로 서버 부하가 늘 수 있음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페이지 이동 없는 통신으로 인한 보안상의 문제</a:t>
            </a:r>
          </a:p>
          <a:p>
            <a:pPr lvl="1"/>
            <a:r>
              <a:rPr lang="en-US" altLang="ko-KR" dirty="0"/>
              <a:t>Ajax</a:t>
            </a:r>
            <a:r>
              <a:rPr lang="ko-KR" altLang="en-US" dirty="0"/>
              <a:t>를 지원하지 않는 브라우저가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426172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동기식</a:t>
            </a:r>
            <a:r>
              <a:rPr lang="ko-KR" altLang="en-US" dirty="0"/>
              <a:t> 데이터 전송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5FA4-1661-48A2-9A8B-A0691DA569A4}" type="slidenum">
              <a:rPr lang="ko-KR" altLang="en-US" smtClean="0"/>
              <a:pPr/>
              <a:t>97</a:t>
            </a:fld>
            <a:endParaRPr lang="ko-KR" altLang="en-US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912342" y="4475836"/>
            <a:ext cx="10746258" cy="238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14B79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14B79"/>
              </a:buClr>
              <a:buFont typeface="굴림" charset="-127"/>
              <a:buChar char="-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14B79"/>
              </a:buClr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14B79"/>
              </a:buClr>
              <a:buFont typeface="굴림" charset="-127"/>
              <a:buChar char="-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14B79"/>
              </a:buClr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14B79"/>
              </a:buClr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14B79"/>
              </a:buClr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14B79"/>
              </a:buClr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14B79"/>
              </a:buClr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sz="2000" kern="0" dirty="0"/>
              <a:t>서버로 데이터를 요청하고 응답이 오는 시간 동안 작업을 멈추고 기다린다</a:t>
            </a:r>
            <a:r>
              <a:rPr lang="en-US" altLang="ko-KR" sz="2000" kern="0" dirty="0"/>
              <a:t>.</a:t>
            </a:r>
            <a:r>
              <a:rPr lang="ko-KR" altLang="en-US" sz="2000" kern="0" dirty="0"/>
              <a:t> </a:t>
            </a:r>
            <a:endParaRPr lang="en-US" altLang="ko-KR" sz="2000" kern="0" dirty="0"/>
          </a:p>
          <a:p>
            <a:endParaRPr lang="en-US" altLang="ko-KR" sz="2000" kern="0" dirty="0"/>
          </a:p>
          <a:p>
            <a:r>
              <a:rPr lang="ko-KR" altLang="en-US" sz="2000" kern="0" dirty="0"/>
              <a:t>예를 들어 웹에서 로그인 할 때 아이디와 </a:t>
            </a:r>
            <a:r>
              <a:rPr lang="ko-KR" altLang="en-US" sz="2000" kern="0" dirty="0" err="1"/>
              <a:t>패스워드를</a:t>
            </a:r>
            <a:r>
              <a:rPr lang="ko-KR" altLang="en-US" sz="2000" kern="0" dirty="0"/>
              <a:t> 서버로 전송하고 로그인 성공</a:t>
            </a:r>
            <a:r>
              <a:rPr lang="en-US" altLang="ko-KR" sz="2000" kern="0" dirty="0"/>
              <a:t>/</a:t>
            </a:r>
            <a:r>
              <a:rPr lang="ko-KR" altLang="en-US" sz="2000" kern="0" dirty="0"/>
              <a:t>실패 웹 페이지로 이동한다</a:t>
            </a:r>
            <a:r>
              <a:rPr lang="en-US" altLang="ko-KR" sz="2000" kern="0" dirty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716" y="1459705"/>
            <a:ext cx="5652285" cy="291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6472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비동기식</a:t>
            </a:r>
            <a:r>
              <a:rPr lang="ko-KR" altLang="en-US" dirty="0"/>
              <a:t> 데이터 전송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5FA4-1661-48A2-9A8B-A0691DA569A4}" type="slidenum">
              <a:rPr lang="ko-KR" altLang="en-US" smtClean="0"/>
              <a:pPr/>
              <a:t>98</a:t>
            </a:fld>
            <a:endParaRPr lang="ko-KR" altLang="en-US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616124" y="4427478"/>
            <a:ext cx="11004376" cy="238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14B79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14B79"/>
              </a:buClr>
              <a:buFont typeface="굴림" charset="-127"/>
              <a:buChar char="-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14B79"/>
              </a:buClr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14B79"/>
              </a:buClr>
              <a:buFont typeface="굴림" charset="-127"/>
              <a:buChar char="-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14B79"/>
              </a:buClr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14B79"/>
              </a:buClr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14B79"/>
              </a:buClr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14B79"/>
              </a:buClr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14B79"/>
              </a:buClr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sz="2000" kern="0" dirty="0"/>
              <a:t>서버로 데이터를 요청하고</a:t>
            </a:r>
            <a:r>
              <a:rPr lang="en-US" altLang="ko-KR" sz="2000" kern="0" dirty="0"/>
              <a:t> </a:t>
            </a:r>
            <a:r>
              <a:rPr lang="ko-KR" altLang="en-US" sz="2000" kern="0" dirty="0"/>
              <a:t>응답을 기다리는 동안 웹은 자신의 다른 업무를 진행하고 응답이 오면 작업 진행</a:t>
            </a:r>
            <a:endParaRPr lang="en-US" altLang="ko-KR" sz="2000" kern="0" dirty="0"/>
          </a:p>
          <a:p>
            <a:endParaRPr lang="en-US" altLang="ko-KR" sz="2000" kern="0" dirty="0"/>
          </a:p>
          <a:p>
            <a:r>
              <a:rPr lang="ko-KR" altLang="en-US" sz="2000" kern="0" dirty="0"/>
              <a:t>사용자 입장에서는 화면 갱신도 없고</a:t>
            </a:r>
            <a:r>
              <a:rPr lang="en-US" altLang="ko-KR" sz="2000" kern="0" dirty="0"/>
              <a:t>, </a:t>
            </a:r>
            <a:r>
              <a:rPr lang="ko-KR" altLang="en-US" sz="2000" kern="0" dirty="0"/>
              <a:t>요청</a:t>
            </a:r>
            <a:r>
              <a:rPr lang="en-US" altLang="ko-KR" sz="2000" kern="0" dirty="0"/>
              <a:t>-</a:t>
            </a:r>
            <a:r>
              <a:rPr lang="ko-KR" altLang="en-US" sz="2000" kern="0" dirty="0"/>
              <a:t>응답 사이 시간에도 다른 일을 진행 할 수 있다</a:t>
            </a:r>
            <a:r>
              <a:rPr lang="en-US" altLang="ko-KR" sz="2000" kern="0" dirty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1036"/>
            <a:ext cx="5580112" cy="287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20023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방식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5FA4-1661-48A2-9A8B-A0691DA569A4}" type="slidenum">
              <a:rPr lang="ko-KR" altLang="en-US" smtClean="0"/>
              <a:pPr/>
              <a:t>99</a:t>
            </a:fld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18" y="1464083"/>
            <a:ext cx="6056956" cy="2905702"/>
          </a:xfrm>
        </p:spPr>
      </p:pic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648046" y="4244915"/>
            <a:ext cx="11035268" cy="238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14B79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14B79"/>
              </a:buClr>
              <a:buFont typeface="굴림" charset="-127"/>
              <a:buChar char="-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14B79"/>
              </a:buClr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14B79"/>
              </a:buClr>
              <a:buFont typeface="굴림" charset="-127"/>
              <a:buChar char="-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14B79"/>
              </a:buClr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14B79"/>
              </a:buClr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14B79"/>
              </a:buClr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14B79"/>
              </a:buClr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14B79"/>
              </a:buClr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sz="2000" dirty="0"/>
              <a:t>웹 브라우저가 웹 서버에 요청 전송</a:t>
            </a:r>
            <a:endParaRPr lang="en-US" altLang="ko-KR" sz="2000" dirty="0"/>
          </a:p>
          <a:p>
            <a:r>
              <a:rPr lang="ko-KR" altLang="en-US" sz="2000" dirty="0"/>
              <a:t>웹 서버는 </a:t>
            </a:r>
            <a:r>
              <a:rPr lang="en-US" altLang="ko-KR" sz="2000" dirty="0" err="1"/>
              <a:t>JSP</a:t>
            </a:r>
            <a:r>
              <a:rPr lang="en-US" altLang="ko-KR" sz="2000" dirty="0"/>
              <a:t> </a:t>
            </a:r>
            <a:r>
              <a:rPr lang="ko-KR" altLang="en-US" sz="2000" dirty="0"/>
              <a:t>등의 서버 어플리케이션을 사용해 사용자의 요청 처리 후 결과를 </a:t>
            </a:r>
            <a:r>
              <a:rPr lang="en-US" altLang="ko-KR" sz="2000" dirty="0"/>
              <a:t>HTML</a:t>
            </a:r>
            <a:r>
              <a:rPr lang="ko-KR" altLang="en-US" sz="2000" dirty="0"/>
              <a:t>로 생성해서 웹 브라우저에 전송</a:t>
            </a:r>
            <a:endParaRPr lang="en-US" altLang="ko-KR" sz="2000" dirty="0"/>
          </a:p>
          <a:p>
            <a:r>
              <a:rPr lang="ko-KR" altLang="en-US" sz="2000" dirty="0"/>
              <a:t>결과적으로 웹 브라우저가 웹 서버와 통신을 하고 요청 결과는 </a:t>
            </a:r>
            <a:r>
              <a:rPr lang="en-US" altLang="ko-KR" sz="2000" dirty="0"/>
              <a:t>HTML</a:t>
            </a:r>
            <a:r>
              <a:rPr lang="ko-KR" altLang="en-US" sz="2000" dirty="0"/>
              <a:t>로 생성되고 사용자 입장에서는 </a:t>
            </a:r>
            <a:r>
              <a:rPr lang="ko-KR" altLang="en-US" sz="2000" b="1" u="sng" dirty="0"/>
              <a:t>페이지 이동이 발생함</a:t>
            </a:r>
            <a:endParaRPr lang="en-US" altLang="ko-KR" sz="2000" u="sng" kern="0" dirty="0"/>
          </a:p>
        </p:txBody>
      </p:sp>
    </p:spTree>
    <p:extLst>
      <p:ext uri="{BB962C8B-B14F-4D97-AF65-F5344CB8AC3E}">
        <p14:creationId xmlns:p14="http://schemas.microsoft.com/office/powerpoint/2010/main" val="4064352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</TotalTime>
  <Words>2980</Words>
  <Application>Microsoft Office PowerPoint</Application>
  <PresentationFormat>와이드스크린</PresentationFormat>
  <Paragraphs>572</Paragraphs>
  <Slides>138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138</vt:i4>
      </vt:variant>
    </vt:vector>
  </HeadingPairs>
  <TitlesOfParts>
    <vt:vector size="142" baseType="lpstr">
      <vt:lpstr>맑은 고딕</vt:lpstr>
      <vt:lpstr>Arial</vt:lpstr>
      <vt:lpstr>Wingdings</vt:lpstr>
      <vt:lpstr>Office 테마</vt:lpstr>
      <vt:lpstr>웹 기술 활용</vt:lpstr>
      <vt:lpstr>jQuery</vt:lpstr>
      <vt:lpstr>jQuery 라이브러리를 추가</vt:lpstr>
      <vt:lpstr>jQuery 라이브러리를 추가</vt:lpstr>
      <vt:lpstr>jQuery 기능</vt:lpstr>
      <vt:lpstr>DOM이란?</vt:lpstr>
      <vt:lpstr>DOM과 HTML 페이지와의 관계</vt:lpstr>
      <vt:lpstr>DOM과 HTML 페이지와의 관계</vt:lpstr>
      <vt:lpstr>DOM과 XML</vt:lpstr>
      <vt:lpstr>jQuery DOM</vt:lpstr>
      <vt:lpstr>jQuery DOM</vt:lpstr>
      <vt:lpstr>jQuery 문장의 구조</vt:lpstr>
      <vt:lpstr>일반적인 구조</vt:lpstr>
      <vt:lpstr>선택자-기본 선택자</vt:lpstr>
      <vt:lpstr>선택자</vt:lpstr>
      <vt:lpstr>선택자</vt:lpstr>
      <vt:lpstr>선택자</vt:lpstr>
      <vt:lpstr>선택자</vt:lpstr>
      <vt:lpstr>선택자</vt:lpstr>
      <vt:lpstr>선택자</vt:lpstr>
      <vt:lpstr>선택자</vt:lpstr>
      <vt:lpstr>선택자</vt:lpstr>
      <vt:lpstr>선택자</vt:lpstr>
      <vt:lpstr>선택자</vt:lpstr>
      <vt:lpstr>선택자</vt:lpstr>
      <vt:lpstr>선택자</vt:lpstr>
      <vt:lpstr>선택자</vt:lpstr>
      <vt:lpstr>선택자</vt:lpstr>
      <vt:lpstr>배열관리</vt:lpstr>
      <vt:lpstr>배열관리</vt:lpstr>
      <vt:lpstr>배열관리</vt:lpstr>
      <vt:lpstr>배열관리</vt:lpstr>
      <vt:lpstr>배열관리</vt:lpstr>
      <vt:lpstr>기본 필터 메서드</vt:lpstr>
      <vt:lpstr>기본 필터 메서드</vt:lpstr>
      <vt:lpstr>기본 필터 메서드</vt:lpstr>
      <vt:lpstr>문서 객체 탐색 종료</vt:lpstr>
      <vt:lpstr>특정 위치의 문서 객체 선택</vt:lpstr>
      <vt:lpstr>문서 객체 추가 선택</vt:lpstr>
      <vt:lpstr>문서 객체의 특징 판별</vt:lpstr>
      <vt:lpstr>문서 객체 클래스 속성 추가</vt:lpstr>
      <vt:lpstr>문서 객체 클래스 속성 추가</vt:lpstr>
      <vt:lpstr>문서 객체의 클래스 속성 제거</vt:lpstr>
      <vt:lpstr>문서 객체의 클래스 속성 검사</vt:lpstr>
      <vt:lpstr>문서 객체의 속성 추가</vt:lpstr>
      <vt:lpstr>문서 객체의 속성 제거</vt:lpstr>
      <vt:lpstr>문서 객체의 스타일 검사</vt:lpstr>
      <vt:lpstr>문서 객체의 스타일 추가</vt:lpstr>
      <vt:lpstr>문서 객체의 내부 검사</vt:lpstr>
      <vt:lpstr>문서객체의 내부 추가</vt:lpstr>
      <vt:lpstr>문서 객체 제거</vt:lpstr>
      <vt:lpstr>문서 객체 생성</vt:lpstr>
      <vt:lpstr>문서 객체 생성</vt:lpstr>
      <vt:lpstr>문서 객체 생성</vt:lpstr>
      <vt:lpstr>문서 객체 생성</vt:lpstr>
      <vt:lpstr>문서 객체 삽입</vt:lpstr>
      <vt:lpstr>문서 객체 삽입</vt:lpstr>
      <vt:lpstr>문서 객체 삽입</vt:lpstr>
      <vt:lpstr>문서 객체 삽입</vt:lpstr>
      <vt:lpstr>문서 객체 삽입</vt:lpstr>
      <vt:lpstr>문서 객체 이동</vt:lpstr>
      <vt:lpstr>문서 객체 이동</vt:lpstr>
      <vt:lpstr>문서 객체 복제</vt:lpstr>
      <vt:lpstr>문서 객체 복제</vt:lpstr>
      <vt:lpstr>문서 객체 복제</vt:lpstr>
      <vt:lpstr>제이쿼리 이벤트</vt:lpstr>
      <vt:lpstr>제이쿼리 이벤트</vt:lpstr>
      <vt:lpstr>제이쿼리 이벤트</vt:lpstr>
      <vt:lpstr>PowerPoint 프레젠테이션</vt:lpstr>
      <vt:lpstr>제이쿼리 이벤트</vt:lpstr>
      <vt:lpstr>PowerPoint 프레젠테이션</vt:lpstr>
      <vt:lpstr>제이쿼리 이벤트</vt:lpstr>
      <vt:lpstr>제이쿼리 이벤트</vt:lpstr>
      <vt:lpstr>제이쿼리 이벤트</vt:lpstr>
      <vt:lpstr>제이쿼리 이벤트</vt:lpstr>
      <vt:lpstr>제이쿼리 이벤트</vt:lpstr>
      <vt:lpstr>제이쿼리 이벤트</vt:lpstr>
      <vt:lpstr>제이쿼리 이벤트</vt:lpstr>
      <vt:lpstr>제이쿼리 이벤트</vt:lpstr>
      <vt:lpstr>제이쿼리 이벤트</vt:lpstr>
      <vt:lpstr>제이쿼리 이벤트</vt:lpstr>
      <vt:lpstr>PowerPoint 프레젠테이션</vt:lpstr>
      <vt:lpstr>제이쿼리 이벤트</vt:lpstr>
      <vt:lpstr>제이쿼리 이벤트</vt:lpstr>
      <vt:lpstr>제이쿼리 이벤트</vt:lpstr>
      <vt:lpstr>제이쿼리 이벤트</vt:lpstr>
      <vt:lpstr>제이쿼리 이벤트</vt:lpstr>
      <vt:lpstr>제이쿼리 이벤트</vt:lpstr>
      <vt:lpstr>제이쿼리 이벤트</vt:lpstr>
      <vt:lpstr>제이쿼리 이벤트</vt:lpstr>
      <vt:lpstr>제이쿼리 이벤트</vt:lpstr>
      <vt:lpstr>제이쿼리 이벤트</vt:lpstr>
      <vt:lpstr>제이쿼리 이벤트</vt:lpstr>
      <vt:lpstr>Ajax</vt:lpstr>
      <vt:lpstr>Ajax</vt:lpstr>
      <vt:lpstr>Ajax</vt:lpstr>
      <vt:lpstr>동기식 데이터 전송</vt:lpstr>
      <vt:lpstr>비동기식 데이터 전송</vt:lpstr>
      <vt:lpstr>기존 방식</vt:lpstr>
      <vt:lpstr>Ajax 방식</vt:lpstr>
      <vt:lpstr>Ajax의 주요 구성 요소</vt:lpstr>
      <vt:lpstr>XMLHttpRequest 객체</vt:lpstr>
      <vt:lpstr>XMLHttpRequest 객체</vt:lpstr>
      <vt:lpstr>XMLHttpRequest 객체</vt:lpstr>
      <vt:lpstr>XMLHttpRequest 객체</vt:lpstr>
      <vt:lpstr>XMLHttpRequest 객체</vt:lpstr>
      <vt:lpstr>동기 방식과 비동기 방식</vt:lpstr>
      <vt:lpstr>동기 방식과 비동기 방식</vt:lpstr>
      <vt:lpstr>동기 방식과 비동기 방식</vt:lpstr>
      <vt:lpstr>동기 방식과 비동기 방식</vt:lpstr>
      <vt:lpstr>동기 방식과 비동기 방식</vt:lpstr>
      <vt:lpstr>동기 방식과 비동기 방식</vt:lpstr>
      <vt:lpstr>데이터 요청과 조작</vt:lpstr>
      <vt:lpstr>데이터 요청과 조작</vt:lpstr>
      <vt:lpstr>데이터 요청과 조작</vt:lpstr>
      <vt:lpstr>데이터 요청과 조작</vt:lpstr>
      <vt:lpstr>데이터 요청과 조작</vt:lpstr>
      <vt:lpstr>데이터 요청과 조작</vt:lpstr>
      <vt:lpstr>데이터 요청 방식</vt:lpstr>
      <vt:lpstr>데이터 요청 방식</vt:lpstr>
      <vt:lpstr>데이터 요청 방식</vt:lpstr>
      <vt:lpstr>데이터 요청 방식</vt:lpstr>
      <vt:lpstr> jQuery Ajax</vt:lpstr>
      <vt:lpstr>기본</vt:lpstr>
      <vt:lpstr>기본</vt:lpstr>
      <vt:lpstr>기본</vt:lpstr>
      <vt:lpstr>기본</vt:lpstr>
      <vt:lpstr>추가적인 jQuery Ajax 메서드</vt:lpstr>
      <vt:lpstr>추가적인 jQuery Ajax 메서드</vt:lpstr>
      <vt:lpstr>추가적인 jQuery Ajax 메서드</vt:lpstr>
      <vt:lpstr>추가적인 jQuery Ajax 메서드</vt:lpstr>
      <vt:lpstr>XML 조작</vt:lpstr>
      <vt:lpstr>XML 조작</vt:lpstr>
      <vt:lpstr>XML 조작</vt:lpstr>
      <vt:lpstr>데이터 요청 방식</vt:lpstr>
      <vt:lpstr>데이터 요청 방식</vt:lpstr>
      <vt:lpstr>데이터 요청 방식</vt:lpstr>
      <vt:lpstr>데이터 요청 방식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운영체제</dc:title>
  <dc:creator>유상현</dc:creator>
  <cp:lastModifiedBy>유 상현</cp:lastModifiedBy>
  <cp:revision>25</cp:revision>
  <dcterms:created xsi:type="dcterms:W3CDTF">2019-03-01T02:15:21Z</dcterms:created>
  <dcterms:modified xsi:type="dcterms:W3CDTF">2019-12-13T03:18:44Z</dcterms:modified>
</cp:coreProperties>
</file>