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75" r:id="rId6"/>
    <p:sldId id="276" r:id="rId7"/>
    <p:sldId id="263" r:id="rId8"/>
    <p:sldId id="264" r:id="rId9"/>
    <p:sldId id="277" r:id="rId10"/>
    <p:sldId id="596" r:id="rId11"/>
    <p:sldId id="598" r:id="rId12"/>
    <p:sldId id="600" r:id="rId13"/>
    <p:sldId id="602" r:id="rId14"/>
    <p:sldId id="603" r:id="rId15"/>
    <p:sldId id="604" r:id="rId16"/>
    <p:sldId id="605" r:id="rId17"/>
    <p:sldId id="606" r:id="rId18"/>
    <p:sldId id="607" r:id="rId19"/>
    <p:sldId id="673" r:id="rId20"/>
    <p:sldId id="614" r:id="rId21"/>
    <p:sldId id="615" r:id="rId22"/>
    <p:sldId id="619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30" r:id="rId32"/>
    <p:sldId id="631" r:id="rId33"/>
    <p:sldId id="632" r:id="rId34"/>
    <p:sldId id="633" r:id="rId35"/>
    <p:sldId id="634" r:id="rId36"/>
    <p:sldId id="635" r:id="rId37"/>
    <p:sldId id="636" r:id="rId38"/>
    <p:sldId id="637" r:id="rId39"/>
    <p:sldId id="638" r:id="rId40"/>
    <p:sldId id="639" r:id="rId41"/>
    <p:sldId id="640" r:id="rId42"/>
    <p:sldId id="641" r:id="rId43"/>
    <p:sldId id="642" r:id="rId44"/>
    <p:sldId id="643" r:id="rId45"/>
    <p:sldId id="644" r:id="rId46"/>
    <p:sldId id="645" r:id="rId47"/>
    <p:sldId id="646" r:id="rId48"/>
    <p:sldId id="647" r:id="rId49"/>
    <p:sldId id="648" r:id="rId50"/>
    <p:sldId id="649" r:id="rId51"/>
    <p:sldId id="650" r:id="rId52"/>
    <p:sldId id="651" r:id="rId53"/>
    <p:sldId id="652" r:id="rId54"/>
    <p:sldId id="653" r:id="rId55"/>
    <p:sldId id="654" r:id="rId56"/>
    <p:sldId id="655" r:id="rId57"/>
    <p:sldId id="656" r:id="rId58"/>
    <p:sldId id="657" r:id="rId59"/>
    <p:sldId id="658" r:id="rId60"/>
    <p:sldId id="659" r:id="rId61"/>
    <p:sldId id="660" r:id="rId62"/>
    <p:sldId id="661" r:id="rId63"/>
    <p:sldId id="662" r:id="rId64"/>
    <p:sldId id="663" r:id="rId65"/>
    <p:sldId id="664" r:id="rId66"/>
    <p:sldId id="665" r:id="rId67"/>
    <p:sldId id="666" r:id="rId68"/>
    <p:sldId id="667" r:id="rId69"/>
    <p:sldId id="668" r:id="rId70"/>
    <p:sldId id="669" r:id="rId71"/>
    <p:sldId id="670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5F3E1-A71D-48D0-B66B-2913A5F6E487}" v="109" dt="2019-12-13T02:34:24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B0EE56A5-9963-4BB4-B3F5-806C4747F08D}"/>
    <pc:docChg chg="undo custSel addSld delSld modSld">
      <pc:chgData name="유상현" userId="3fcbdcfa-8d11-4da3-bb32-ba628d89dc7a" providerId="ADAL" clId="{B0EE56A5-9963-4BB4-B3F5-806C4747F08D}" dt="2019-12-02T18:03:21.097" v="369" actId="1076"/>
      <pc:docMkLst>
        <pc:docMk/>
      </pc:docMkLst>
      <pc:sldChg chg="modSp">
        <pc:chgData name="유상현" userId="3fcbdcfa-8d11-4da3-bb32-ba628d89dc7a" providerId="ADAL" clId="{B0EE56A5-9963-4BB4-B3F5-806C4747F08D}" dt="2019-12-02T17:14:58.209" v="18"/>
        <pc:sldMkLst>
          <pc:docMk/>
          <pc:sldMk cId="4161382089" sldId="256"/>
        </pc:sldMkLst>
        <pc:spChg chg="mod">
          <ac:chgData name="유상현" userId="3fcbdcfa-8d11-4da3-bb32-ba628d89dc7a" providerId="ADAL" clId="{B0EE56A5-9963-4BB4-B3F5-806C4747F08D}" dt="2019-12-02T17:14:58.209" v="18"/>
          <ac:spMkLst>
            <pc:docMk/>
            <pc:sldMk cId="4161382089" sldId="256"/>
            <ac:spMk id="3" creationId="{8C12D3A4-A9F1-420B-ABB0-A1F9AC22DD74}"/>
          </ac:spMkLst>
        </pc:sp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625418375" sldId="257"/>
        </pc:sldMkLst>
      </pc:sldChg>
      <pc:sldChg chg="modSp add">
        <pc:chgData name="유상현" userId="3fcbdcfa-8d11-4da3-bb32-ba628d89dc7a" providerId="ADAL" clId="{B0EE56A5-9963-4BB4-B3F5-806C4747F08D}" dt="2019-12-02T17:41:39.954" v="35" actId="6549"/>
        <pc:sldMkLst>
          <pc:docMk/>
          <pc:sldMk cId="3018055416" sldId="257"/>
        </pc:sldMkLst>
        <pc:spChg chg="mod">
          <ac:chgData name="유상현" userId="3fcbdcfa-8d11-4da3-bb32-ba628d89dc7a" providerId="ADAL" clId="{B0EE56A5-9963-4BB4-B3F5-806C4747F08D}" dt="2019-12-02T17:41:39.954" v="35" actId="6549"/>
          <ac:spMkLst>
            <pc:docMk/>
            <pc:sldMk cId="3018055416" sldId="257"/>
            <ac:spMk id="2" creationId="{0A819976-86C3-4747-A2CA-68BEE73C03CF}"/>
          </ac:spMkLst>
        </pc:spChg>
        <pc:spChg chg="mod">
          <ac:chgData name="유상현" userId="3fcbdcfa-8d11-4da3-bb32-ba628d89dc7a" providerId="ADAL" clId="{B0EE56A5-9963-4BB4-B3F5-806C4747F08D}" dt="2019-12-02T17:39:27.452" v="25" actId="27636"/>
          <ac:spMkLst>
            <pc:docMk/>
            <pc:sldMk cId="3018055416" sldId="257"/>
            <ac:spMk id="3" creationId="{3EE23A4B-A952-4F8A-B6D1-468D3119D28E}"/>
          </ac:spMkLst>
        </pc:spChg>
      </pc:sldChg>
      <pc:sldChg chg="addSp modSp add">
        <pc:chgData name="유상현" userId="3fcbdcfa-8d11-4da3-bb32-ba628d89dc7a" providerId="ADAL" clId="{B0EE56A5-9963-4BB4-B3F5-806C4747F08D}" dt="2019-12-02T17:41:35.242" v="34" actId="6549"/>
        <pc:sldMkLst>
          <pc:docMk/>
          <pc:sldMk cId="30093891" sldId="258"/>
        </pc:sldMkLst>
        <pc:spChg chg="mod">
          <ac:chgData name="유상현" userId="3fcbdcfa-8d11-4da3-bb32-ba628d89dc7a" providerId="ADAL" clId="{B0EE56A5-9963-4BB4-B3F5-806C4747F08D}" dt="2019-12-02T17:41:35.242" v="34" actId="6549"/>
          <ac:spMkLst>
            <pc:docMk/>
            <pc:sldMk cId="30093891" sldId="258"/>
            <ac:spMk id="2" creationId="{F343548F-C020-4715-A48A-E8D8D1D2D104}"/>
          </ac:spMkLst>
        </pc:spChg>
        <pc:spChg chg="mod">
          <ac:chgData name="유상현" userId="3fcbdcfa-8d11-4da3-bb32-ba628d89dc7a" providerId="ADAL" clId="{B0EE56A5-9963-4BB4-B3F5-806C4747F08D}" dt="2019-12-02T17:40:53.369" v="27"/>
          <ac:spMkLst>
            <pc:docMk/>
            <pc:sldMk cId="30093891" sldId="258"/>
            <ac:spMk id="3" creationId="{50C523EE-C90A-4D3F-ADC7-EABC02C27CB0}"/>
          </ac:spMkLst>
        </pc:spChg>
        <pc:picChg chg="add">
          <ac:chgData name="유상현" userId="3fcbdcfa-8d11-4da3-bb32-ba628d89dc7a" providerId="ADAL" clId="{B0EE56A5-9963-4BB4-B3F5-806C4747F08D}" dt="2019-12-02T17:40:58.248" v="28"/>
          <ac:picMkLst>
            <pc:docMk/>
            <pc:sldMk cId="30093891" sldId="258"/>
            <ac:picMk id="4" creationId="{FA5DFF61-54F3-4DF4-9172-C0B681047200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2647859834" sldId="258"/>
        </pc:sldMkLst>
      </pc:sldChg>
      <pc:sldChg chg="addSp delSp modSp add">
        <pc:chgData name="유상현" userId="3fcbdcfa-8d11-4da3-bb32-ba628d89dc7a" providerId="ADAL" clId="{B0EE56A5-9963-4BB4-B3F5-806C4747F08D}" dt="2019-12-02T17:42:16.562" v="40"/>
        <pc:sldMkLst>
          <pc:docMk/>
          <pc:sldMk cId="2494261720" sldId="259"/>
        </pc:sldMkLst>
        <pc:spChg chg="mod">
          <ac:chgData name="유상현" userId="3fcbdcfa-8d11-4da3-bb32-ba628d89dc7a" providerId="ADAL" clId="{B0EE56A5-9963-4BB4-B3F5-806C4747F08D}" dt="2019-12-02T17:41:30.514" v="33" actId="20577"/>
          <ac:spMkLst>
            <pc:docMk/>
            <pc:sldMk cId="2494261720" sldId="259"/>
            <ac:spMk id="2" creationId="{6EB38941-B209-4121-98FA-C5451107643F}"/>
          </ac:spMkLst>
        </pc:spChg>
        <pc:spChg chg="mod">
          <ac:chgData name="유상현" userId="3fcbdcfa-8d11-4da3-bb32-ba628d89dc7a" providerId="ADAL" clId="{B0EE56A5-9963-4BB4-B3F5-806C4747F08D}" dt="2019-12-02T17:41:22.950" v="31"/>
          <ac:spMkLst>
            <pc:docMk/>
            <pc:sldMk cId="2494261720" sldId="259"/>
            <ac:spMk id="3" creationId="{E241EC34-7E8F-4585-AC4D-43E06838F83A}"/>
          </ac:spMkLst>
        </pc:spChg>
        <pc:picChg chg="add del">
          <ac:chgData name="유상현" userId="3fcbdcfa-8d11-4da3-bb32-ba628d89dc7a" providerId="ADAL" clId="{B0EE56A5-9963-4BB4-B3F5-806C4747F08D}" dt="2019-12-02T17:42:16.562" v="40"/>
          <ac:picMkLst>
            <pc:docMk/>
            <pc:sldMk cId="2494261720" sldId="259"/>
            <ac:picMk id="4" creationId="{8BC61C4B-45BC-46D5-B1E7-242D79DC88C3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3002394338" sldId="259"/>
        </pc:sldMkLst>
      </pc:sldChg>
      <pc:sldChg chg="modSp add del">
        <pc:chgData name="유상현" userId="3fcbdcfa-8d11-4da3-bb32-ba628d89dc7a" providerId="ADAL" clId="{B0EE56A5-9963-4BB4-B3F5-806C4747F08D}" dt="2019-12-02T17:48:16.844" v="81" actId="47"/>
        <pc:sldMkLst>
          <pc:docMk/>
          <pc:sldMk cId="36384271" sldId="260"/>
        </pc:sldMkLst>
        <pc:spChg chg="mod">
          <ac:chgData name="유상현" userId="3fcbdcfa-8d11-4da3-bb32-ba628d89dc7a" providerId="ADAL" clId="{B0EE56A5-9963-4BB4-B3F5-806C4747F08D}" dt="2019-12-02T17:41:48.340" v="37"/>
          <ac:spMkLst>
            <pc:docMk/>
            <pc:sldMk cId="36384271" sldId="260"/>
            <ac:spMk id="2" creationId="{54DC2850-7110-4CDF-87F6-723A02EC9A5A}"/>
          </ac:spMkLst>
        </pc:spChg>
        <pc:spChg chg="mod">
          <ac:chgData name="유상현" userId="3fcbdcfa-8d11-4da3-bb32-ba628d89dc7a" providerId="ADAL" clId="{B0EE56A5-9963-4BB4-B3F5-806C4747F08D}" dt="2019-12-02T17:41:58.991" v="38"/>
          <ac:spMkLst>
            <pc:docMk/>
            <pc:sldMk cId="36384271" sldId="260"/>
            <ac:spMk id="3" creationId="{3D08BE79-1B25-4FC1-936D-393478B300B2}"/>
          </ac:spMkLst>
        </pc:sp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1107860896" sldId="260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4137602618" sldId="261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956184652" sldId="262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2176641058" sldId="263"/>
        </pc:sldMkLst>
      </pc:sldChg>
      <pc:sldChg chg="modSp add">
        <pc:chgData name="유상현" userId="3fcbdcfa-8d11-4da3-bb32-ba628d89dc7a" providerId="ADAL" clId="{B0EE56A5-9963-4BB4-B3F5-806C4747F08D}" dt="2019-12-02T17:44:14.873" v="52" actId="14100"/>
        <pc:sldMkLst>
          <pc:docMk/>
          <pc:sldMk cId="4064352126" sldId="263"/>
        </pc:sldMkLst>
        <pc:spChg chg="mod">
          <ac:chgData name="유상현" userId="3fcbdcfa-8d11-4da3-bb32-ba628d89dc7a" providerId="ADAL" clId="{B0EE56A5-9963-4BB4-B3F5-806C4747F08D}" dt="2019-12-02T17:44:14.873" v="52" actId="14100"/>
          <ac:spMkLst>
            <pc:docMk/>
            <pc:sldMk cId="4064352126" sldId="263"/>
            <ac:spMk id="7" creationId="{00000000-0000-0000-0000-000000000000}"/>
          </ac:spMkLst>
        </pc:spChg>
        <pc:picChg chg="mod">
          <ac:chgData name="유상현" userId="3fcbdcfa-8d11-4da3-bb32-ba628d89dc7a" providerId="ADAL" clId="{B0EE56A5-9963-4BB4-B3F5-806C4747F08D}" dt="2019-12-02T17:44:09.065" v="50" actId="1076"/>
          <ac:picMkLst>
            <pc:docMk/>
            <pc:sldMk cId="4064352126" sldId="263"/>
            <ac:picMk id="6" creationId="{00000000-0000-0000-0000-000000000000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163188090" sldId="264"/>
        </pc:sldMkLst>
      </pc:sldChg>
      <pc:sldChg chg="modSp add">
        <pc:chgData name="유상현" userId="3fcbdcfa-8d11-4da3-bb32-ba628d89dc7a" providerId="ADAL" clId="{B0EE56A5-9963-4BB4-B3F5-806C4747F08D}" dt="2019-12-02T17:44:46.745" v="55" actId="14100"/>
        <pc:sldMkLst>
          <pc:docMk/>
          <pc:sldMk cId="888902169" sldId="264"/>
        </pc:sldMkLst>
        <pc:spChg chg="mod">
          <ac:chgData name="유상현" userId="3fcbdcfa-8d11-4da3-bb32-ba628d89dc7a" providerId="ADAL" clId="{B0EE56A5-9963-4BB4-B3F5-806C4747F08D}" dt="2019-12-02T17:44:46.745" v="55" actId="14100"/>
          <ac:spMkLst>
            <pc:docMk/>
            <pc:sldMk cId="888902169" sldId="264"/>
            <ac:spMk id="7" creationId="{00000000-0000-0000-0000-000000000000}"/>
          </ac:spMkLst>
        </pc:spChg>
        <pc:picChg chg="mod">
          <ac:chgData name="유상현" userId="3fcbdcfa-8d11-4da3-bb32-ba628d89dc7a" providerId="ADAL" clId="{B0EE56A5-9963-4BB4-B3F5-806C4747F08D}" dt="2019-12-02T17:44:39.849" v="53" actId="1076"/>
          <ac:picMkLst>
            <pc:docMk/>
            <pc:sldMk cId="888902169" sldId="264"/>
            <ac:picMk id="5" creationId="{00000000-0000-0000-0000-000000000000}"/>
          </ac:picMkLst>
        </pc:picChg>
      </pc:sldChg>
      <pc:sldChg chg="modSp add">
        <pc:chgData name="유상현" userId="3fcbdcfa-8d11-4da3-bb32-ba628d89dc7a" providerId="ADAL" clId="{B0EE56A5-9963-4BB4-B3F5-806C4747F08D}" dt="2019-12-02T17:45:30.121" v="57" actId="14100"/>
        <pc:sldMkLst>
          <pc:docMk/>
          <pc:sldMk cId="986780374" sldId="265"/>
        </pc:sldMkLst>
        <pc:spChg chg="mod">
          <ac:chgData name="유상현" userId="3fcbdcfa-8d11-4da3-bb32-ba628d89dc7a" providerId="ADAL" clId="{B0EE56A5-9963-4BB4-B3F5-806C4747F08D}" dt="2019-12-02T17:45:30.121" v="57" actId="14100"/>
          <ac:spMkLst>
            <pc:docMk/>
            <pc:sldMk cId="986780374" sldId="265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2963842102" sldId="265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2446320154" sldId="266"/>
        </pc:sldMkLst>
      </pc:sldChg>
      <pc:sldChg chg="modSp add">
        <pc:chgData name="유상현" userId="3fcbdcfa-8d11-4da3-bb32-ba628d89dc7a" providerId="ADAL" clId="{B0EE56A5-9963-4BB4-B3F5-806C4747F08D}" dt="2019-12-02T17:47:04.107" v="72" actId="14100"/>
        <pc:sldMkLst>
          <pc:docMk/>
          <pc:sldMk cId="3151644162" sldId="266"/>
        </pc:sldMkLst>
        <pc:spChg chg="mod">
          <ac:chgData name="유상현" userId="3fcbdcfa-8d11-4da3-bb32-ba628d89dc7a" providerId="ADAL" clId="{B0EE56A5-9963-4BB4-B3F5-806C4747F08D}" dt="2019-12-02T17:46:57.953" v="70" actId="1076"/>
          <ac:spMkLst>
            <pc:docMk/>
            <pc:sldMk cId="3151644162" sldId="266"/>
            <ac:spMk id="11" creationId="{00000000-0000-0000-0000-000000000000}"/>
          </ac:spMkLst>
        </pc:spChg>
        <pc:picChg chg="mod">
          <ac:chgData name="유상현" userId="3fcbdcfa-8d11-4da3-bb32-ba628d89dc7a" providerId="ADAL" clId="{B0EE56A5-9963-4BB4-B3F5-806C4747F08D}" dt="2019-12-02T17:46:55.145" v="69" actId="1076"/>
          <ac:picMkLst>
            <pc:docMk/>
            <pc:sldMk cId="3151644162" sldId="266"/>
            <ac:picMk id="6" creationId="{00000000-0000-0000-0000-000000000000}"/>
          </ac:picMkLst>
        </pc:picChg>
        <pc:picChg chg="mod">
          <ac:chgData name="유상현" userId="3fcbdcfa-8d11-4da3-bb32-ba628d89dc7a" providerId="ADAL" clId="{B0EE56A5-9963-4BB4-B3F5-806C4747F08D}" dt="2019-12-02T17:47:04.107" v="72" actId="14100"/>
          <ac:picMkLst>
            <pc:docMk/>
            <pc:sldMk cId="3151644162" sldId="266"/>
            <ac:picMk id="12" creationId="{00000000-0000-0000-0000-000000000000}"/>
          </ac:picMkLst>
        </pc:picChg>
      </pc:sldChg>
      <pc:sldChg chg="modSp add">
        <pc:chgData name="유상현" userId="3fcbdcfa-8d11-4da3-bb32-ba628d89dc7a" providerId="ADAL" clId="{B0EE56A5-9963-4BB4-B3F5-806C4747F08D}" dt="2019-12-02T17:45:42.937" v="60" actId="1076"/>
        <pc:sldMkLst>
          <pc:docMk/>
          <pc:sldMk cId="541211320" sldId="267"/>
        </pc:sldMkLst>
        <pc:spChg chg="mod">
          <ac:chgData name="유상현" userId="3fcbdcfa-8d11-4da3-bb32-ba628d89dc7a" providerId="ADAL" clId="{B0EE56A5-9963-4BB4-B3F5-806C4747F08D}" dt="2019-12-02T17:45:34.424" v="58" actId="1076"/>
          <ac:spMkLst>
            <pc:docMk/>
            <pc:sldMk cId="541211320" sldId="267"/>
            <ac:spMk id="3" creationId="{00000000-0000-0000-0000-000000000000}"/>
          </ac:spMkLst>
        </pc:spChg>
        <pc:picChg chg="mod">
          <ac:chgData name="유상현" userId="3fcbdcfa-8d11-4da3-bb32-ba628d89dc7a" providerId="ADAL" clId="{B0EE56A5-9963-4BB4-B3F5-806C4747F08D}" dt="2019-12-02T17:45:42.937" v="60" actId="1076"/>
          <ac:picMkLst>
            <pc:docMk/>
            <pc:sldMk cId="541211320" sldId="267"/>
            <ac:picMk id="5" creationId="{00000000-0000-0000-0000-000000000000}"/>
          </ac:picMkLst>
        </pc:picChg>
        <pc:picChg chg="mod">
          <ac:chgData name="유상현" userId="3fcbdcfa-8d11-4da3-bb32-ba628d89dc7a" providerId="ADAL" clId="{B0EE56A5-9963-4BB4-B3F5-806C4747F08D}" dt="2019-12-02T17:45:38.945" v="59" actId="1076"/>
          <ac:picMkLst>
            <pc:docMk/>
            <pc:sldMk cId="541211320" sldId="267"/>
            <ac:picMk id="7" creationId="{00000000-0000-0000-0000-000000000000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4275391437" sldId="267"/>
        </pc:sldMkLst>
      </pc:sldChg>
      <pc:sldChg chg="modSp add">
        <pc:chgData name="유상현" userId="3fcbdcfa-8d11-4da3-bb32-ba628d89dc7a" providerId="ADAL" clId="{B0EE56A5-9963-4BB4-B3F5-806C4747F08D}" dt="2019-12-02T17:46:00.489" v="61" actId="1076"/>
        <pc:sldMkLst>
          <pc:docMk/>
          <pc:sldMk cId="1596092255" sldId="268"/>
        </pc:sldMkLst>
        <pc:spChg chg="mod">
          <ac:chgData name="유상현" userId="3fcbdcfa-8d11-4da3-bb32-ba628d89dc7a" providerId="ADAL" clId="{B0EE56A5-9963-4BB4-B3F5-806C4747F08D}" dt="2019-12-02T17:46:00.489" v="61" actId="1076"/>
          <ac:spMkLst>
            <pc:docMk/>
            <pc:sldMk cId="1596092255" sldId="268"/>
            <ac:spMk id="6" creationId="{00000000-0000-0000-0000-000000000000}"/>
          </ac:spMkLst>
        </pc:sp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3784799216" sldId="268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3209382874" sldId="269"/>
        </pc:sldMkLst>
      </pc:sldChg>
      <pc:sldChg chg="modSp add">
        <pc:chgData name="유상현" userId="3fcbdcfa-8d11-4da3-bb32-ba628d89dc7a" providerId="ADAL" clId="{B0EE56A5-9963-4BB4-B3F5-806C4747F08D}" dt="2019-12-02T17:46:06.969" v="62" actId="1076"/>
        <pc:sldMkLst>
          <pc:docMk/>
          <pc:sldMk cId="3740908741" sldId="269"/>
        </pc:sldMkLst>
        <pc:spChg chg="mod">
          <ac:chgData name="유상현" userId="3fcbdcfa-8d11-4da3-bb32-ba628d89dc7a" providerId="ADAL" clId="{B0EE56A5-9963-4BB4-B3F5-806C4747F08D}" dt="2019-12-02T17:46:06.969" v="62" actId="1076"/>
          <ac:spMkLst>
            <pc:docMk/>
            <pc:sldMk cId="3740908741" sldId="269"/>
            <ac:spMk id="6" creationId="{00000000-0000-0000-0000-000000000000}"/>
          </ac:spMkLst>
        </pc:spChg>
      </pc:sldChg>
      <pc:sldChg chg="modSp add">
        <pc:chgData name="유상현" userId="3fcbdcfa-8d11-4da3-bb32-ba628d89dc7a" providerId="ADAL" clId="{B0EE56A5-9963-4BB4-B3F5-806C4747F08D}" dt="2019-12-02T17:46:18.969" v="66" actId="1076"/>
        <pc:sldMkLst>
          <pc:docMk/>
          <pc:sldMk cId="834430306" sldId="270"/>
        </pc:sldMkLst>
        <pc:spChg chg="mod">
          <ac:chgData name="유상현" userId="3fcbdcfa-8d11-4da3-bb32-ba628d89dc7a" providerId="ADAL" clId="{B0EE56A5-9963-4BB4-B3F5-806C4747F08D}" dt="2019-12-02T17:46:18.969" v="66" actId="1076"/>
          <ac:spMkLst>
            <pc:docMk/>
            <pc:sldMk cId="834430306" sldId="270"/>
            <ac:spMk id="7" creationId="{00000000-0000-0000-0000-000000000000}"/>
          </ac:spMkLst>
        </pc:spChg>
        <pc:picChg chg="mod">
          <ac:chgData name="유상현" userId="3fcbdcfa-8d11-4da3-bb32-ba628d89dc7a" providerId="ADAL" clId="{B0EE56A5-9963-4BB4-B3F5-806C4747F08D}" dt="2019-12-02T17:46:12.129" v="63" actId="1076"/>
          <ac:picMkLst>
            <pc:docMk/>
            <pc:sldMk cId="834430306" sldId="270"/>
            <ac:picMk id="5" creationId="{00000000-0000-0000-0000-000000000000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1522167434" sldId="270"/>
        </pc:sldMkLst>
      </pc:sldChg>
      <pc:sldChg chg="modSp add">
        <pc:chgData name="유상현" userId="3fcbdcfa-8d11-4da3-bb32-ba628d89dc7a" providerId="ADAL" clId="{B0EE56A5-9963-4BB4-B3F5-806C4747F08D}" dt="2019-12-02T17:46:34.681" v="68" actId="1076"/>
        <pc:sldMkLst>
          <pc:docMk/>
          <pc:sldMk cId="485475725" sldId="271"/>
        </pc:sldMkLst>
        <pc:spChg chg="mod">
          <ac:chgData name="유상현" userId="3fcbdcfa-8d11-4da3-bb32-ba628d89dc7a" providerId="ADAL" clId="{B0EE56A5-9963-4BB4-B3F5-806C4747F08D}" dt="2019-12-02T17:46:34.681" v="68" actId="1076"/>
          <ac:spMkLst>
            <pc:docMk/>
            <pc:sldMk cId="485475725" sldId="271"/>
            <ac:spMk id="11" creationId="{00000000-0000-0000-0000-000000000000}"/>
          </ac:spMkLst>
        </pc:spChg>
        <pc:picChg chg="mod">
          <ac:chgData name="유상현" userId="3fcbdcfa-8d11-4da3-bb32-ba628d89dc7a" providerId="ADAL" clId="{B0EE56A5-9963-4BB4-B3F5-806C4747F08D}" dt="2019-12-02T17:46:31.921" v="67" actId="1076"/>
          <ac:picMkLst>
            <pc:docMk/>
            <pc:sldMk cId="485475725" sldId="271"/>
            <ac:picMk id="9" creationId="{00000000-0000-0000-0000-000000000000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4293557550" sldId="271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668513756" sldId="272"/>
        </pc:sldMkLst>
      </pc:sldChg>
      <pc:sldChg chg="modSp add">
        <pc:chgData name="유상현" userId="3fcbdcfa-8d11-4da3-bb32-ba628d89dc7a" providerId="ADAL" clId="{B0EE56A5-9963-4BB4-B3F5-806C4747F08D}" dt="2019-12-02T17:47:39.210" v="75" actId="14100"/>
        <pc:sldMkLst>
          <pc:docMk/>
          <pc:sldMk cId="2890796281" sldId="272"/>
        </pc:sldMkLst>
        <pc:spChg chg="mod">
          <ac:chgData name="유상현" userId="3fcbdcfa-8d11-4da3-bb32-ba628d89dc7a" providerId="ADAL" clId="{B0EE56A5-9963-4BB4-B3F5-806C4747F08D}" dt="2019-12-02T17:47:39.210" v="75" actId="14100"/>
          <ac:spMkLst>
            <pc:docMk/>
            <pc:sldMk cId="2890796281" sldId="272"/>
            <ac:spMk id="13" creationId="{00000000-0000-0000-0000-000000000000}"/>
          </ac:spMkLst>
        </pc:spChg>
        <pc:picChg chg="mod">
          <ac:chgData name="유상현" userId="3fcbdcfa-8d11-4da3-bb32-ba628d89dc7a" providerId="ADAL" clId="{B0EE56A5-9963-4BB4-B3F5-806C4747F08D}" dt="2019-12-02T17:47:30.737" v="73" actId="1076"/>
          <ac:picMkLst>
            <pc:docMk/>
            <pc:sldMk cId="2890796281" sldId="272"/>
            <ac:picMk id="7" creationId="{00000000-0000-0000-0000-000000000000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3190610453" sldId="273"/>
        </pc:sldMkLst>
      </pc:sldChg>
      <pc:sldChg chg="modSp add">
        <pc:chgData name="유상현" userId="3fcbdcfa-8d11-4da3-bb32-ba628d89dc7a" providerId="ADAL" clId="{B0EE56A5-9963-4BB4-B3F5-806C4747F08D}" dt="2019-12-02T17:47:47.577" v="78" actId="1076"/>
        <pc:sldMkLst>
          <pc:docMk/>
          <pc:sldMk cId="3790004348" sldId="273"/>
        </pc:sldMkLst>
        <pc:picChg chg="mod">
          <ac:chgData name="유상현" userId="3fcbdcfa-8d11-4da3-bb32-ba628d89dc7a" providerId="ADAL" clId="{B0EE56A5-9963-4BB4-B3F5-806C4747F08D}" dt="2019-12-02T17:47:47.577" v="78" actId="1076"/>
          <ac:picMkLst>
            <pc:docMk/>
            <pc:sldMk cId="3790004348" sldId="273"/>
            <ac:picMk id="5" creationId="{00000000-0000-0000-0000-000000000000}"/>
          </ac:picMkLst>
        </pc:picChg>
      </pc:sldChg>
      <pc:sldChg chg="modSp add">
        <pc:chgData name="유상현" userId="3fcbdcfa-8d11-4da3-bb32-ba628d89dc7a" providerId="ADAL" clId="{B0EE56A5-9963-4BB4-B3F5-806C4747F08D}" dt="2019-12-02T17:47:55.688" v="79" actId="1076"/>
        <pc:sldMkLst>
          <pc:docMk/>
          <pc:sldMk cId="798270559" sldId="274"/>
        </pc:sldMkLst>
        <pc:picChg chg="mod">
          <ac:chgData name="유상현" userId="3fcbdcfa-8d11-4da3-bb32-ba628d89dc7a" providerId="ADAL" clId="{B0EE56A5-9963-4BB4-B3F5-806C4747F08D}" dt="2019-12-02T17:47:55.688" v="79" actId="1076"/>
          <ac:picMkLst>
            <pc:docMk/>
            <pc:sldMk cId="798270559" sldId="274"/>
            <ac:picMk id="8" creationId="{00000000-0000-0000-0000-000000000000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3854971766" sldId="274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1225328777" sldId="275"/>
        </pc:sldMkLst>
      </pc:sldChg>
      <pc:sldChg chg="modSp add">
        <pc:chgData name="유상현" userId="3fcbdcfa-8d11-4da3-bb32-ba628d89dc7a" providerId="ADAL" clId="{B0EE56A5-9963-4BB4-B3F5-806C4747F08D}" dt="2019-12-02T17:42:34.194" v="44" actId="14100"/>
        <pc:sldMkLst>
          <pc:docMk/>
          <pc:sldMk cId="3321464723" sldId="275"/>
        </pc:sldMkLst>
        <pc:spChg chg="mod">
          <ac:chgData name="유상현" userId="3fcbdcfa-8d11-4da3-bb32-ba628d89dc7a" providerId="ADAL" clId="{B0EE56A5-9963-4BB4-B3F5-806C4747F08D}" dt="2019-12-02T17:42:34.194" v="44" actId="14100"/>
          <ac:spMkLst>
            <pc:docMk/>
            <pc:sldMk cId="3321464723" sldId="275"/>
            <ac:spMk id="7" creationId="{00000000-0000-0000-0000-000000000000}"/>
          </ac:spMkLst>
        </pc:spChg>
        <pc:picChg chg="mod">
          <ac:chgData name="유상현" userId="3fcbdcfa-8d11-4da3-bb32-ba628d89dc7a" providerId="ADAL" clId="{B0EE56A5-9963-4BB4-B3F5-806C4747F08D}" dt="2019-12-02T17:42:24.819" v="42" actId="1076"/>
          <ac:picMkLst>
            <pc:docMk/>
            <pc:sldMk cId="3321464723" sldId="275"/>
            <ac:picMk id="5" creationId="{00000000-0000-0000-0000-000000000000}"/>
          </ac:picMkLst>
        </pc:picChg>
      </pc:sldChg>
      <pc:sldChg chg="modSp add">
        <pc:chgData name="유상현" userId="3fcbdcfa-8d11-4da3-bb32-ba628d89dc7a" providerId="ADAL" clId="{B0EE56A5-9963-4BB4-B3F5-806C4747F08D}" dt="2019-12-02T17:43:00.545" v="48" actId="14100"/>
        <pc:sldMkLst>
          <pc:docMk/>
          <pc:sldMk cId="2107200234" sldId="276"/>
        </pc:sldMkLst>
        <pc:spChg chg="mod">
          <ac:chgData name="유상현" userId="3fcbdcfa-8d11-4da3-bb32-ba628d89dc7a" providerId="ADAL" clId="{B0EE56A5-9963-4BB4-B3F5-806C4747F08D}" dt="2019-12-02T17:43:00.545" v="48" actId="14100"/>
          <ac:spMkLst>
            <pc:docMk/>
            <pc:sldMk cId="2107200234" sldId="276"/>
            <ac:spMk id="7" creationId="{00000000-0000-0000-0000-000000000000}"/>
          </ac:spMkLst>
        </pc:spChg>
        <pc:picChg chg="mod">
          <ac:chgData name="유상현" userId="3fcbdcfa-8d11-4da3-bb32-ba628d89dc7a" providerId="ADAL" clId="{B0EE56A5-9963-4BB4-B3F5-806C4747F08D}" dt="2019-12-02T17:42:54.736" v="46" actId="1076"/>
          <ac:picMkLst>
            <pc:docMk/>
            <pc:sldMk cId="2107200234" sldId="276"/>
            <ac:picMk id="3" creationId="{00000000-0000-0000-0000-000000000000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2542934858" sldId="276"/>
        </pc:sldMkLst>
      </pc:sldChg>
      <pc:sldChg chg="add">
        <pc:chgData name="유상현" userId="3fcbdcfa-8d11-4da3-bb32-ba628d89dc7a" providerId="ADAL" clId="{B0EE56A5-9963-4BB4-B3F5-806C4747F08D}" dt="2019-12-02T17:43:23.617" v="49"/>
        <pc:sldMkLst>
          <pc:docMk/>
          <pc:sldMk cId="192166694" sldId="277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3976165797" sldId="277"/>
        </pc:sldMkLst>
      </pc:sldChg>
      <pc:sldChg chg="add">
        <pc:chgData name="유상현" userId="3fcbdcfa-8d11-4da3-bb32-ba628d89dc7a" providerId="ADAL" clId="{B0EE56A5-9963-4BB4-B3F5-806C4747F08D}" dt="2019-12-02T17:43:23.617" v="49"/>
        <pc:sldMkLst>
          <pc:docMk/>
          <pc:sldMk cId="3135741476" sldId="278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3529818547" sldId="278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534472928" sldId="279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2845545510" sldId="280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76516931" sldId="281"/>
        </pc:sldMkLst>
      </pc:sldChg>
      <pc:sldChg chg="add">
        <pc:chgData name="유상현" userId="3fcbdcfa-8d11-4da3-bb32-ba628d89dc7a" providerId="ADAL" clId="{B0EE56A5-9963-4BB4-B3F5-806C4747F08D}" dt="2019-12-02T17:43:23.617" v="49"/>
        <pc:sldMkLst>
          <pc:docMk/>
          <pc:sldMk cId="1968924834" sldId="281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2157500589" sldId="282"/>
        </pc:sldMkLst>
      </pc:sldChg>
      <pc:sldChg chg="modSp add">
        <pc:chgData name="유상현" userId="3fcbdcfa-8d11-4da3-bb32-ba628d89dc7a" providerId="ADAL" clId="{B0EE56A5-9963-4BB4-B3F5-806C4747F08D}" dt="2019-12-02T17:48:05.809" v="80" actId="1076"/>
        <pc:sldMkLst>
          <pc:docMk/>
          <pc:sldMk cId="2599912986" sldId="282"/>
        </pc:sldMkLst>
        <pc:picChg chg="mod">
          <ac:chgData name="유상현" userId="3fcbdcfa-8d11-4da3-bb32-ba628d89dc7a" providerId="ADAL" clId="{B0EE56A5-9963-4BB4-B3F5-806C4747F08D}" dt="2019-12-02T17:48:05.809" v="80" actId="1076"/>
          <ac:picMkLst>
            <pc:docMk/>
            <pc:sldMk cId="2599912986" sldId="282"/>
            <ac:picMk id="6" creationId="{00000000-0000-0000-0000-000000000000}"/>
          </ac:picMkLst>
        </pc:picChg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2753663913" sldId="283"/>
        </pc:sldMkLst>
      </pc:sldChg>
      <pc:sldChg chg="del">
        <pc:chgData name="유상현" userId="3fcbdcfa-8d11-4da3-bb32-ba628d89dc7a" providerId="ADAL" clId="{B0EE56A5-9963-4BB4-B3F5-806C4747F08D}" dt="2019-12-02T17:15:12.848" v="19" actId="47"/>
        <pc:sldMkLst>
          <pc:docMk/>
          <pc:sldMk cId="2019270846" sldId="299"/>
        </pc:sldMkLst>
      </pc:sldChg>
      <pc:sldChg chg="addSp delSp modSp add">
        <pc:chgData name="유상현" userId="3fcbdcfa-8d11-4da3-bb32-ba628d89dc7a" providerId="ADAL" clId="{B0EE56A5-9963-4BB4-B3F5-806C4747F08D}" dt="2019-12-02T17:52:31.777" v="106" actId="478"/>
        <pc:sldMkLst>
          <pc:docMk/>
          <pc:sldMk cId="0" sldId="596"/>
        </pc:sldMkLst>
        <pc:spChg chg="mod">
          <ac:chgData name="유상현" userId="3fcbdcfa-8d11-4da3-bb32-ba628d89dc7a" providerId="ADAL" clId="{B0EE56A5-9963-4BB4-B3F5-806C4747F08D}" dt="2019-12-02T17:50:25.854" v="91"/>
          <ac:spMkLst>
            <pc:docMk/>
            <pc:sldMk cId="0" sldId="596"/>
            <ac:spMk id="12290" creationId="{9E789ED5-6B24-4437-9F32-D9757A1860C8}"/>
          </ac:spMkLst>
        </pc:spChg>
        <pc:spChg chg="mod">
          <ac:chgData name="유상현" userId="3fcbdcfa-8d11-4da3-bb32-ba628d89dc7a" providerId="ADAL" clId="{B0EE56A5-9963-4BB4-B3F5-806C4747F08D}" dt="2019-12-02T17:50:00.078" v="83" actId="6549"/>
          <ac:spMkLst>
            <pc:docMk/>
            <pc:sldMk cId="0" sldId="596"/>
            <ac:spMk id="12291" creationId="{12E3D4A4-6A9E-4714-8242-BCD250529EFD}"/>
          </ac:spMkLst>
        </pc:spChg>
        <pc:picChg chg="add del mod">
          <ac:chgData name="유상현" userId="3fcbdcfa-8d11-4da3-bb32-ba628d89dc7a" providerId="ADAL" clId="{B0EE56A5-9963-4BB4-B3F5-806C4747F08D}" dt="2019-12-02T17:52:31.777" v="106" actId="478"/>
          <ac:picMkLst>
            <pc:docMk/>
            <pc:sldMk cId="0" sldId="596"/>
            <ac:picMk id="5" creationId="{D4B14651-3741-44B1-8DF4-DF2023803C66}"/>
          </ac:picMkLst>
        </pc:picChg>
        <pc:picChg chg="del mod">
          <ac:chgData name="유상현" userId="3fcbdcfa-8d11-4da3-bb32-ba628d89dc7a" providerId="ADAL" clId="{B0EE56A5-9963-4BB4-B3F5-806C4747F08D}" dt="2019-12-02T17:50:06.249" v="86" actId="478"/>
          <ac:picMkLst>
            <pc:docMk/>
            <pc:sldMk cId="0" sldId="596"/>
            <ac:picMk id="12292" creationId="{26F735CB-674D-43FD-86C8-A76331F8066A}"/>
          </ac:picMkLst>
        </pc:picChg>
      </pc:sldChg>
      <pc:sldChg chg="delSp modSp add del">
        <pc:chgData name="유상현" userId="3fcbdcfa-8d11-4da3-bb32-ba628d89dc7a" providerId="ADAL" clId="{B0EE56A5-9963-4BB4-B3F5-806C4747F08D}" dt="2019-12-02T17:50:29.508" v="92" actId="47"/>
        <pc:sldMkLst>
          <pc:docMk/>
          <pc:sldMk cId="0" sldId="597"/>
        </pc:sldMkLst>
        <pc:spChg chg="mod">
          <ac:chgData name="유상현" userId="3fcbdcfa-8d11-4da3-bb32-ba628d89dc7a" providerId="ADAL" clId="{B0EE56A5-9963-4BB4-B3F5-806C4747F08D}" dt="2019-12-02T17:50:22.715" v="89"/>
          <ac:spMkLst>
            <pc:docMk/>
            <pc:sldMk cId="0" sldId="597"/>
            <ac:spMk id="13314" creationId="{2092612A-C532-4732-861D-0446F37BA649}"/>
          </ac:spMkLst>
        </pc:spChg>
        <pc:picChg chg="del">
          <ac:chgData name="유상현" userId="3fcbdcfa-8d11-4da3-bb32-ba628d89dc7a" providerId="ADAL" clId="{B0EE56A5-9963-4BB4-B3F5-806C4747F08D}" dt="2019-12-02T17:50:18.889" v="87" actId="478"/>
          <ac:picMkLst>
            <pc:docMk/>
            <pc:sldMk cId="0" sldId="597"/>
            <ac:picMk id="13316" creationId="{69797DBA-07AE-4D2A-86B1-ACB52CAC5518}"/>
          </ac:picMkLst>
        </pc:picChg>
      </pc:sldChg>
      <pc:sldChg chg="addSp delSp modSp add">
        <pc:chgData name="유상현" userId="3fcbdcfa-8d11-4da3-bb32-ba628d89dc7a" providerId="ADAL" clId="{B0EE56A5-9963-4BB4-B3F5-806C4747F08D}" dt="2019-12-02T17:51:44.203" v="105" actId="20577"/>
        <pc:sldMkLst>
          <pc:docMk/>
          <pc:sldMk cId="0" sldId="598"/>
        </pc:sldMkLst>
        <pc:spChg chg="mod">
          <ac:chgData name="유상현" userId="3fcbdcfa-8d11-4da3-bb32-ba628d89dc7a" providerId="ADAL" clId="{B0EE56A5-9963-4BB4-B3F5-806C4747F08D}" dt="2019-12-02T17:51:44.203" v="105" actId="20577"/>
          <ac:spMkLst>
            <pc:docMk/>
            <pc:sldMk cId="0" sldId="598"/>
            <ac:spMk id="14338" creationId="{4319B4A3-1EDC-456D-8BDB-2442C6F584A4}"/>
          </ac:spMkLst>
        </pc:spChg>
        <pc:spChg chg="mod">
          <ac:chgData name="유상현" userId="3fcbdcfa-8d11-4da3-bb32-ba628d89dc7a" providerId="ADAL" clId="{B0EE56A5-9963-4BB4-B3F5-806C4747F08D}" dt="2019-12-02T17:50:37.877" v="94" actId="6549"/>
          <ac:spMkLst>
            <pc:docMk/>
            <pc:sldMk cId="0" sldId="598"/>
            <ac:spMk id="14339" creationId="{17F78232-02F5-4D56-835A-8E08F670483D}"/>
          </ac:spMkLst>
        </pc:spChg>
        <pc:grpChg chg="del mod">
          <ac:chgData name="유상현" userId="3fcbdcfa-8d11-4da3-bb32-ba628d89dc7a" providerId="ADAL" clId="{B0EE56A5-9963-4BB4-B3F5-806C4747F08D}" dt="2019-12-02T17:51:12.873" v="100" actId="478"/>
          <ac:grpSpMkLst>
            <pc:docMk/>
            <pc:sldMk cId="0" sldId="598"/>
            <ac:grpSpMk id="14340" creationId="{A210FE11-E2BC-4AE7-88C2-6BBFB5063FD1}"/>
          </ac:grpSpMkLst>
        </pc:grpChg>
        <pc:picChg chg="add mod">
          <ac:chgData name="유상현" userId="3fcbdcfa-8d11-4da3-bb32-ba628d89dc7a" providerId="ADAL" clId="{B0EE56A5-9963-4BB4-B3F5-806C4747F08D}" dt="2019-12-02T17:51:32.729" v="102" actId="1076"/>
          <ac:picMkLst>
            <pc:docMk/>
            <pc:sldMk cId="0" sldId="598"/>
            <ac:picMk id="7" creationId="{967592EB-5F5B-421C-A610-D5675E94DDE4}"/>
          </ac:picMkLst>
        </pc:picChg>
      </pc:sldChg>
      <pc:sldChg chg="add del">
        <pc:chgData name="유상현" userId="3fcbdcfa-8d11-4da3-bb32-ba628d89dc7a" providerId="ADAL" clId="{B0EE56A5-9963-4BB4-B3F5-806C4747F08D}" dt="2019-12-02T17:52:38.639" v="107" actId="47"/>
        <pc:sldMkLst>
          <pc:docMk/>
          <pc:sldMk cId="0" sldId="599"/>
        </pc:sldMkLst>
      </pc:sldChg>
      <pc:sldChg chg="addSp delSp modSp add">
        <pc:chgData name="유상현" userId="3fcbdcfa-8d11-4da3-bb32-ba628d89dc7a" providerId="ADAL" clId="{B0EE56A5-9963-4BB4-B3F5-806C4747F08D}" dt="2019-12-02T17:53:42.472" v="118" actId="14100"/>
        <pc:sldMkLst>
          <pc:docMk/>
          <pc:sldMk cId="0" sldId="600"/>
        </pc:sldMkLst>
        <pc:spChg chg="mod">
          <ac:chgData name="유상현" userId="3fcbdcfa-8d11-4da3-bb32-ba628d89dc7a" providerId="ADAL" clId="{B0EE56A5-9963-4BB4-B3F5-806C4747F08D}" dt="2019-12-02T17:53:02.061" v="113" actId="6549"/>
          <ac:spMkLst>
            <pc:docMk/>
            <pc:sldMk cId="0" sldId="600"/>
            <ac:spMk id="16386" creationId="{38260F9C-E4F2-4A11-ACE7-DD693F90AA60}"/>
          </ac:spMkLst>
        </pc:spChg>
        <pc:spChg chg="mod">
          <ac:chgData name="유상현" userId="3fcbdcfa-8d11-4da3-bb32-ba628d89dc7a" providerId="ADAL" clId="{B0EE56A5-9963-4BB4-B3F5-806C4747F08D}" dt="2019-12-02T17:52:43.428" v="108" actId="6549"/>
          <ac:spMkLst>
            <pc:docMk/>
            <pc:sldMk cId="0" sldId="600"/>
            <ac:spMk id="16387" creationId="{70F28B39-E7EB-4DFD-88B5-60057861E863}"/>
          </ac:spMkLst>
        </pc:spChg>
        <pc:picChg chg="del mod">
          <ac:chgData name="유상현" userId="3fcbdcfa-8d11-4da3-bb32-ba628d89dc7a" providerId="ADAL" clId="{B0EE56A5-9963-4BB4-B3F5-806C4747F08D}" dt="2019-12-02T17:53:07.121" v="115" actId="478"/>
          <ac:picMkLst>
            <pc:docMk/>
            <pc:sldMk cId="0" sldId="600"/>
            <ac:picMk id="16388" creationId="{32B5A82C-BD0F-4EF4-A2C4-DBD71B40037C}"/>
          </ac:picMkLst>
        </pc:picChg>
        <pc:picChg chg="add mod">
          <ac:chgData name="유상현" userId="3fcbdcfa-8d11-4da3-bb32-ba628d89dc7a" providerId="ADAL" clId="{B0EE56A5-9963-4BB4-B3F5-806C4747F08D}" dt="2019-12-02T17:53:42.472" v="118" actId="14100"/>
          <ac:picMkLst>
            <pc:docMk/>
            <pc:sldMk cId="0" sldId="600"/>
            <ac:picMk id="76802" creationId="{74B39EC7-8554-4DF0-9E14-BE8D839A9751}"/>
          </ac:picMkLst>
        </pc:picChg>
      </pc:sldChg>
      <pc:sldChg chg="add del">
        <pc:chgData name="유상현" userId="3fcbdcfa-8d11-4da3-bb32-ba628d89dc7a" providerId="ADAL" clId="{B0EE56A5-9963-4BB4-B3F5-806C4747F08D}" dt="2019-12-02T17:53:50.402" v="119" actId="47"/>
        <pc:sldMkLst>
          <pc:docMk/>
          <pc:sldMk cId="0" sldId="601"/>
        </pc:sldMkLst>
      </pc:sldChg>
      <pc:sldChg chg="delSp modSp add">
        <pc:chgData name="유상현" userId="3fcbdcfa-8d11-4da3-bb32-ba628d89dc7a" providerId="ADAL" clId="{B0EE56A5-9963-4BB4-B3F5-806C4747F08D}" dt="2019-12-02T17:54:12.345" v="124" actId="14100"/>
        <pc:sldMkLst>
          <pc:docMk/>
          <pc:sldMk cId="0" sldId="602"/>
        </pc:sldMkLst>
        <pc:spChg chg="mod">
          <ac:chgData name="유상현" userId="3fcbdcfa-8d11-4da3-bb32-ba628d89dc7a" providerId="ADAL" clId="{B0EE56A5-9963-4BB4-B3F5-806C4747F08D}" dt="2019-12-02T17:54:12.345" v="124" actId="14100"/>
          <ac:spMkLst>
            <pc:docMk/>
            <pc:sldMk cId="0" sldId="602"/>
            <ac:spMk id="18434" creationId="{EEF8F0CB-26B5-47F6-BDD2-B6863649054B}"/>
          </ac:spMkLst>
        </pc:spChg>
        <pc:spChg chg="mod">
          <ac:chgData name="유상현" userId="3fcbdcfa-8d11-4da3-bb32-ba628d89dc7a" providerId="ADAL" clId="{B0EE56A5-9963-4BB4-B3F5-806C4747F08D}" dt="2019-12-02T17:53:53.782" v="120" actId="6549"/>
          <ac:spMkLst>
            <pc:docMk/>
            <pc:sldMk cId="0" sldId="602"/>
            <ac:spMk id="18435" creationId="{ADC84DC1-CACB-4A6B-A34B-76A42827DB45}"/>
          </ac:spMkLst>
        </pc:spChg>
        <pc:picChg chg="del mod">
          <ac:chgData name="유상현" userId="3fcbdcfa-8d11-4da3-bb32-ba628d89dc7a" providerId="ADAL" clId="{B0EE56A5-9963-4BB4-B3F5-806C4747F08D}" dt="2019-12-02T17:54:00.545" v="123" actId="478"/>
          <ac:picMkLst>
            <pc:docMk/>
            <pc:sldMk cId="0" sldId="602"/>
            <ac:picMk id="18436" creationId="{B18DD21B-5B63-468B-9EE8-A10BF436009E}"/>
          </ac:picMkLst>
        </pc:picChg>
      </pc:sldChg>
      <pc:sldChg chg="delSp modSp add">
        <pc:chgData name="유상현" userId="3fcbdcfa-8d11-4da3-bb32-ba628d89dc7a" providerId="ADAL" clId="{B0EE56A5-9963-4BB4-B3F5-806C4747F08D}" dt="2019-12-02T17:54:50.011" v="159" actId="20577"/>
        <pc:sldMkLst>
          <pc:docMk/>
          <pc:sldMk cId="0" sldId="603"/>
        </pc:sldMkLst>
        <pc:spChg chg="mod">
          <ac:chgData name="유상현" userId="3fcbdcfa-8d11-4da3-bb32-ba628d89dc7a" providerId="ADAL" clId="{B0EE56A5-9963-4BB4-B3F5-806C4747F08D}" dt="2019-12-02T17:54:50.011" v="159" actId="20577"/>
          <ac:spMkLst>
            <pc:docMk/>
            <pc:sldMk cId="0" sldId="603"/>
            <ac:spMk id="19458" creationId="{E8665F7C-5D72-45AC-9FF6-5E750D07908A}"/>
          </ac:spMkLst>
        </pc:spChg>
        <pc:spChg chg="mod">
          <ac:chgData name="유상현" userId="3fcbdcfa-8d11-4da3-bb32-ba628d89dc7a" providerId="ADAL" clId="{B0EE56A5-9963-4BB4-B3F5-806C4747F08D}" dt="2019-12-02T17:54:22.989" v="125" actId="6549"/>
          <ac:spMkLst>
            <pc:docMk/>
            <pc:sldMk cId="0" sldId="603"/>
            <ac:spMk id="19459" creationId="{83E45165-AE6B-4E2D-8494-40848290FA17}"/>
          </ac:spMkLst>
        </pc:spChg>
        <pc:picChg chg="del">
          <ac:chgData name="유상현" userId="3fcbdcfa-8d11-4da3-bb32-ba628d89dc7a" providerId="ADAL" clId="{B0EE56A5-9963-4BB4-B3F5-806C4747F08D}" dt="2019-12-02T17:54:29.202" v="127" actId="478"/>
          <ac:picMkLst>
            <pc:docMk/>
            <pc:sldMk cId="0" sldId="603"/>
            <ac:picMk id="19460" creationId="{6C516486-0BB2-4FE4-834D-75EDC21E789F}"/>
          </ac:picMkLst>
        </pc:picChg>
        <pc:picChg chg="del mod">
          <ac:chgData name="유상현" userId="3fcbdcfa-8d11-4da3-bb32-ba628d89dc7a" providerId="ADAL" clId="{B0EE56A5-9963-4BB4-B3F5-806C4747F08D}" dt="2019-12-02T17:54:32.225" v="129" actId="478"/>
          <ac:picMkLst>
            <pc:docMk/>
            <pc:sldMk cId="0" sldId="603"/>
            <ac:picMk id="19461" creationId="{8F6E2507-D737-4506-AFC8-5B1A61C3C8EB}"/>
          </ac:picMkLst>
        </pc:picChg>
      </pc:sldChg>
      <pc:sldChg chg="delSp modSp add">
        <pc:chgData name="유상현" userId="3fcbdcfa-8d11-4da3-bb32-ba628d89dc7a" providerId="ADAL" clId="{B0EE56A5-9963-4BB4-B3F5-806C4747F08D}" dt="2019-12-02T17:55:17.682" v="166" actId="478"/>
        <pc:sldMkLst>
          <pc:docMk/>
          <pc:sldMk cId="0" sldId="604"/>
        </pc:sldMkLst>
        <pc:spChg chg="mod">
          <ac:chgData name="유상현" userId="3fcbdcfa-8d11-4da3-bb32-ba628d89dc7a" providerId="ADAL" clId="{B0EE56A5-9963-4BB4-B3F5-806C4747F08D}" dt="2019-12-02T17:55:16.178" v="165" actId="14100"/>
          <ac:spMkLst>
            <pc:docMk/>
            <pc:sldMk cId="0" sldId="604"/>
            <ac:spMk id="20482" creationId="{F507481D-EEE3-4DF4-8A2B-15931314E360}"/>
          </ac:spMkLst>
        </pc:spChg>
        <pc:spChg chg="mod">
          <ac:chgData name="유상현" userId="3fcbdcfa-8d11-4da3-bb32-ba628d89dc7a" providerId="ADAL" clId="{B0EE56A5-9963-4BB4-B3F5-806C4747F08D}" dt="2019-12-02T17:54:55.029" v="160" actId="6549"/>
          <ac:spMkLst>
            <pc:docMk/>
            <pc:sldMk cId="0" sldId="604"/>
            <ac:spMk id="20483" creationId="{EA0EE098-FFD7-4112-924C-85D8C21D5467}"/>
          </ac:spMkLst>
        </pc:spChg>
        <pc:picChg chg="del mod">
          <ac:chgData name="유상현" userId="3fcbdcfa-8d11-4da3-bb32-ba628d89dc7a" providerId="ADAL" clId="{B0EE56A5-9963-4BB4-B3F5-806C4747F08D}" dt="2019-12-02T17:55:04.114" v="163" actId="478"/>
          <ac:picMkLst>
            <pc:docMk/>
            <pc:sldMk cId="0" sldId="604"/>
            <ac:picMk id="20484" creationId="{2F3BE6EE-F30B-43A3-ACA9-A87810EB849A}"/>
          </ac:picMkLst>
        </pc:picChg>
        <pc:picChg chg="del">
          <ac:chgData name="유상현" userId="3fcbdcfa-8d11-4da3-bb32-ba628d89dc7a" providerId="ADAL" clId="{B0EE56A5-9963-4BB4-B3F5-806C4747F08D}" dt="2019-12-02T17:55:17.682" v="166" actId="478"/>
          <ac:picMkLst>
            <pc:docMk/>
            <pc:sldMk cId="0" sldId="604"/>
            <ac:picMk id="20485" creationId="{94442D32-6D83-448A-90D3-6952FE5BAAE0}"/>
          </ac:picMkLst>
        </pc:picChg>
      </pc:sldChg>
      <pc:sldChg chg="addSp delSp modSp add">
        <pc:chgData name="유상현" userId="3fcbdcfa-8d11-4da3-bb32-ba628d89dc7a" providerId="ADAL" clId="{B0EE56A5-9963-4BB4-B3F5-806C4747F08D}" dt="2019-12-02T17:56:06.330" v="174" actId="14100"/>
        <pc:sldMkLst>
          <pc:docMk/>
          <pc:sldMk cId="0" sldId="605"/>
        </pc:sldMkLst>
        <pc:spChg chg="mod">
          <ac:chgData name="유상현" userId="3fcbdcfa-8d11-4da3-bb32-ba628d89dc7a" providerId="ADAL" clId="{B0EE56A5-9963-4BB4-B3F5-806C4747F08D}" dt="2019-12-02T17:55:39.022" v="171" actId="6549"/>
          <ac:spMkLst>
            <pc:docMk/>
            <pc:sldMk cId="0" sldId="605"/>
            <ac:spMk id="21506" creationId="{5C767776-C810-4242-B367-6D0B4BC1B42D}"/>
          </ac:spMkLst>
        </pc:spChg>
        <pc:spChg chg="mod">
          <ac:chgData name="유상현" userId="3fcbdcfa-8d11-4da3-bb32-ba628d89dc7a" providerId="ADAL" clId="{B0EE56A5-9963-4BB4-B3F5-806C4747F08D}" dt="2019-12-02T17:55:24.780" v="167" actId="6549"/>
          <ac:spMkLst>
            <pc:docMk/>
            <pc:sldMk cId="0" sldId="605"/>
            <ac:spMk id="21507" creationId="{CC869815-48AF-4F4C-904A-E01E9AE544D6}"/>
          </ac:spMkLst>
        </pc:spChg>
        <pc:picChg chg="add mod">
          <ac:chgData name="유상현" userId="3fcbdcfa-8d11-4da3-bb32-ba628d89dc7a" providerId="ADAL" clId="{B0EE56A5-9963-4BB4-B3F5-806C4747F08D}" dt="2019-12-02T17:56:06.330" v="174" actId="14100"/>
          <ac:picMkLst>
            <pc:docMk/>
            <pc:sldMk cId="0" sldId="605"/>
            <ac:picMk id="2" creationId="{D76FAAAA-7A19-4780-862D-6A7203C8E6FE}"/>
          </ac:picMkLst>
        </pc:picChg>
        <pc:picChg chg="del">
          <ac:chgData name="유상현" userId="3fcbdcfa-8d11-4da3-bb32-ba628d89dc7a" providerId="ADAL" clId="{B0EE56A5-9963-4BB4-B3F5-806C4747F08D}" dt="2019-12-02T17:55:29.627" v="169" actId="478"/>
          <ac:picMkLst>
            <pc:docMk/>
            <pc:sldMk cId="0" sldId="605"/>
            <ac:picMk id="21508" creationId="{801E5B48-927E-4166-878A-6C37AB2C6C61}"/>
          </ac:picMkLst>
        </pc:picChg>
        <pc:picChg chg="del">
          <ac:chgData name="유상현" userId="3fcbdcfa-8d11-4da3-bb32-ba628d89dc7a" providerId="ADAL" clId="{B0EE56A5-9963-4BB4-B3F5-806C4747F08D}" dt="2019-12-02T17:55:31.514" v="170" actId="478"/>
          <ac:picMkLst>
            <pc:docMk/>
            <pc:sldMk cId="0" sldId="605"/>
            <ac:picMk id="21509" creationId="{33F9AEEB-3FA7-4815-A135-F658AA2AE55E}"/>
          </ac:picMkLst>
        </pc:picChg>
      </pc:sldChg>
      <pc:sldChg chg="delSp modSp add">
        <pc:chgData name="유상현" userId="3fcbdcfa-8d11-4da3-bb32-ba628d89dc7a" providerId="ADAL" clId="{B0EE56A5-9963-4BB4-B3F5-806C4747F08D}" dt="2019-12-02T17:56:32.889" v="180" actId="14100"/>
        <pc:sldMkLst>
          <pc:docMk/>
          <pc:sldMk cId="0" sldId="606"/>
        </pc:sldMkLst>
        <pc:spChg chg="mod">
          <ac:chgData name="유상현" userId="3fcbdcfa-8d11-4da3-bb32-ba628d89dc7a" providerId="ADAL" clId="{B0EE56A5-9963-4BB4-B3F5-806C4747F08D}" dt="2019-12-02T17:56:32.889" v="180" actId="14100"/>
          <ac:spMkLst>
            <pc:docMk/>
            <pc:sldMk cId="0" sldId="606"/>
            <ac:spMk id="22530" creationId="{937BAEAD-8102-464D-97A8-002882535EC4}"/>
          </ac:spMkLst>
        </pc:spChg>
        <pc:spChg chg="mod">
          <ac:chgData name="유상현" userId="3fcbdcfa-8d11-4da3-bb32-ba628d89dc7a" providerId="ADAL" clId="{B0EE56A5-9963-4BB4-B3F5-806C4747F08D}" dt="2019-12-02T17:56:12.510" v="175" actId="6549"/>
          <ac:spMkLst>
            <pc:docMk/>
            <pc:sldMk cId="0" sldId="606"/>
            <ac:spMk id="22531" creationId="{411E1796-4786-4DBE-BC70-0EACF7F5FC36}"/>
          </ac:spMkLst>
        </pc:spChg>
        <pc:picChg chg="mod">
          <ac:chgData name="유상현" userId="3fcbdcfa-8d11-4da3-bb32-ba628d89dc7a" providerId="ADAL" clId="{B0EE56A5-9963-4BB4-B3F5-806C4747F08D}" dt="2019-12-02T17:56:26.329" v="179" actId="1076"/>
          <ac:picMkLst>
            <pc:docMk/>
            <pc:sldMk cId="0" sldId="606"/>
            <ac:picMk id="22532" creationId="{3EBADC1A-E6A2-49E1-B162-653B042315CC}"/>
          </ac:picMkLst>
        </pc:picChg>
        <pc:picChg chg="del">
          <ac:chgData name="유상현" userId="3fcbdcfa-8d11-4da3-bb32-ba628d89dc7a" providerId="ADAL" clId="{B0EE56A5-9963-4BB4-B3F5-806C4747F08D}" dt="2019-12-02T17:56:24.554" v="178" actId="478"/>
          <ac:picMkLst>
            <pc:docMk/>
            <pc:sldMk cId="0" sldId="606"/>
            <ac:picMk id="22533" creationId="{220D0B06-E368-42E3-97FE-6C80BF49529D}"/>
          </ac:picMkLst>
        </pc:picChg>
      </pc:sldChg>
      <pc:sldChg chg="addSp delSp modSp add">
        <pc:chgData name="유상현" userId="3fcbdcfa-8d11-4da3-bb32-ba628d89dc7a" providerId="ADAL" clId="{B0EE56A5-9963-4BB4-B3F5-806C4747F08D}" dt="2019-12-02T17:58:56.481" v="309" actId="14100"/>
        <pc:sldMkLst>
          <pc:docMk/>
          <pc:sldMk cId="0" sldId="607"/>
        </pc:sldMkLst>
        <pc:spChg chg="mod">
          <ac:chgData name="유상현" userId="3fcbdcfa-8d11-4da3-bb32-ba628d89dc7a" providerId="ADAL" clId="{B0EE56A5-9963-4BB4-B3F5-806C4747F08D}" dt="2019-12-02T17:58:08.893" v="305" actId="20577"/>
          <ac:spMkLst>
            <pc:docMk/>
            <pc:sldMk cId="0" sldId="607"/>
            <ac:spMk id="23554" creationId="{B0233990-7515-4AC3-BE9E-AF47732C85CF}"/>
          </ac:spMkLst>
        </pc:spChg>
        <pc:spChg chg="mod">
          <ac:chgData name="유상현" userId="3fcbdcfa-8d11-4da3-bb32-ba628d89dc7a" providerId="ADAL" clId="{B0EE56A5-9963-4BB4-B3F5-806C4747F08D}" dt="2019-12-02T17:56:39.122" v="185" actId="20577"/>
          <ac:spMkLst>
            <pc:docMk/>
            <pc:sldMk cId="0" sldId="607"/>
            <ac:spMk id="23555" creationId="{A71FCF4A-CA7F-4CEE-9989-B8B1F488EFDE}"/>
          </ac:spMkLst>
        </pc:spChg>
        <pc:picChg chg="add mod">
          <ac:chgData name="유상현" userId="3fcbdcfa-8d11-4da3-bb32-ba628d89dc7a" providerId="ADAL" clId="{B0EE56A5-9963-4BB4-B3F5-806C4747F08D}" dt="2019-12-02T17:58:56.481" v="309" actId="14100"/>
          <ac:picMkLst>
            <pc:docMk/>
            <pc:sldMk cId="0" sldId="607"/>
            <ac:picMk id="2" creationId="{64DAC22D-DFC7-495A-B008-1659EB410464}"/>
          </ac:picMkLst>
        </pc:picChg>
        <pc:picChg chg="del mod">
          <ac:chgData name="유상현" userId="3fcbdcfa-8d11-4da3-bb32-ba628d89dc7a" providerId="ADAL" clId="{B0EE56A5-9963-4BB4-B3F5-806C4747F08D}" dt="2019-12-02T17:56:45.149" v="188" actId="478"/>
          <ac:picMkLst>
            <pc:docMk/>
            <pc:sldMk cId="0" sldId="607"/>
            <ac:picMk id="23556" creationId="{100378D1-4250-400B-8B3C-EFFB9782DDD0}"/>
          </ac:picMkLst>
        </pc:picChg>
        <pc:picChg chg="del mod">
          <ac:chgData name="유상현" userId="3fcbdcfa-8d11-4da3-bb32-ba628d89dc7a" providerId="ADAL" clId="{B0EE56A5-9963-4BB4-B3F5-806C4747F08D}" dt="2019-12-02T17:57:30.811" v="269" actId="478"/>
          <ac:picMkLst>
            <pc:docMk/>
            <pc:sldMk cId="0" sldId="607"/>
            <ac:picMk id="23557" creationId="{BB8F3908-F5CF-464F-95D6-40EA17384379}"/>
          </ac:picMkLst>
        </pc:picChg>
      </pc:sldChg>
      <pc:sldChg chg="add del">
        <pc:chgData name="유상현" userId="3fcbdcfa-8d11-4da3-bb32-ba628d89dc7a" providerId="ADAL" clId="{B0EE56A5-9963-4BB4-B3F5-806C4747F08D}" dt="2019-12-02T17:57:46.861" v="272" actId="47"/>
        <pc:sldMkLst>
          <pc:docMk/>
          <pc:sldMk cId="0" sldId="608"/>
        </pc:sldMkLst>
      </pc:sldChg>
      <pc:sldChg chg="add del">
        <pc:chgData name="유상현" userId="3fcbdcfa-8d11-4da3-bb32-ba628d89dc7a" providerId="ADAL" clId="{B0EE56A5-9963-4BB4-B3F5-806C4747F08D}" dt="2019-12-02T17:59:00.944" v="310" actId="47"/>
        <pc:sldMkLst>
          <pc:docMk/>
          <pc:sldMk cId="0" sldId="609"/>
        </pc:sldMkLst>
      </pc:sldChg>
      <pc:sldChg chg="delSp modSp add del">
        <pc:chgData name="유상현" userId="3fcbdcfa-8d11-4da3-bb32-ba628d89dc7a" providerId="ADAL" clId="{B0EE56A5-9963-4BB4-B3F5-806C4747F08D}" dt="2019-12-02T17:59:18.732" v="314" actId="47"/>
        <pc:sldMkLst>
          <pc:docMk/>
          <pc:sldMk cId="0" sldId="610"/>
        </pc:sldMkLst>
        <pc:spChg chg="mod">
          <ac:chgData name="유상현" userId="3fcbdcfa-8d11-4da3-bb32-ba628d89dc7a" providerId="ADAL" clId="{B0EE56A5-9963-4BB4-B3F5-806C4747F08D}" dt="2019-12-02T17:59:11.121" v="312" actId="1076"/>
          <ac:spMkLst>
            <pc:docMk/>
            <pc:sldMk cId="0" sldId="610"/>
            <ac:spMk id="26626" creationId="{8BA9B145-0346-420D-B668-EC339A230195}"/>
          </ac:spMkLst>
        </pc:spChg>
        <pc:spChg chg="mod">
          <ac:chgData name="유상현" userId="3fcbdcfa-8d11-4da3-bb32-ba628d89dc7a" providerId="ADAL" clId="{B0EE56A5-9963-4BB4-B3F5-806C4747F08D}" dt="2019-12-02T17:59:05.157" v="311" actId="6549"/>
          <ac:spMkLst>
            <pc:docMk/>
            <pc:sldMk cId="0" sldId="610"/>
            <ac:spMk id="26627" creationId="{F9AE8DEF-4AA7-4C9D-A23D-6BE8400150D5}"/>
          </ac:spMkLst>
        </pc:spChg>
        <pc:picChg chg="del">
          <ac:chgData name="유상현" userId="3fcbdcfa-8d11-4da3-bb32-ba628d89dc7a" providerId="ADAL" clId="{B0EE56A5-9963-4BB4-B3F5-806C4747F08D}" dt="2019-12-02T17:59:12.310" v="313" actId="478"/>
          <ac:picMkLst>
            <pc:docMk/>
            <pc:sldMk cId="0" sldId="610"/>
            <ac:picMk id="26628" creationId="{C900FAC2-FAB6-4A86-A9ED-16BB8CB041A3}"/>
          </ac:picMkLst>
        </pc:picChg>
      </pc:sldChg>
      <pc:sldChg chg="add del">
        <pc:chgData name="유상현" userId="3fcbdcfa-8d11-4da3-bb32-ba628d89dc7a" providerId="ADAL" clId="{B0EE56A5-9963-4BB4-B3F5-806C4747F08D}" dt="2019-12-02T17:59:19.933" v="315" actId="47"/>
        <pc:sldMkLst>
          <pc:docMk/>
          <pc:sldMk cId="0" sldId="611"/>
        </pc:sldMkLst>
      </pc:sldChg>
      <pc:sldChg chg="add del">
        <pc:chgData name="유상현" userId="3fcbdcfa-8d11-4da3-bb32-ba628d89dc7a" providerId="ADAL" clId="{B0EE56A5-9963-4BB4-B3F5-806C4747F08D}" dt="2019-12-02T17:59:23.420" v="316" actId="47"/>
        <pc:sldMkLst>
          <pc:docMk/>
          <pc:sldMk cId="0" sldId="612"/>
        </pc:sldMkLst>
      </pc:sldChg>
      <pc:sldChg chg="add del">
        <pc:chgData name="유상현" userId="3fcbdcfa-8d11-4da3-bb32-ba628d89dc7a" providerId="ADAL" clId="{B0EE56A5-9963-4BB4-B3F5-806C4747F08D}" dt="2019-12-02T17:59:25.029" v="317" actId="47"/>
        <pc:sldMkLst>
          <pc:docMk/>
          <pc:sldMk cId="0" sldId="613"/>
        </pc:sldMkLst>
      </pc:sldChg>
      <pc:sldChg chg="addSp delSp modSp add">
        <pc:chgData name="유상현" userId="3fcbdcfa-8d11-4da3-bb32-ba628d89dc7a" providerId="ADAL" clId="{B0EE56A5-9963-4BB4-B3F5-806C4747F08D}" dt="2019-12-02T18:02:01.700" v="350"/>
        <pc:sldMkLst>
          <pc:docMk/>
          <pc:sldMk cId="0" sldId="614"/>
        </pc:sldMkLst>
        <pc:spChg chg="mod">
          <ac:chgData name="유상현" userId="3fcbdcfa-8d11-4da3-bb32-ba628d89dc7a" providerId="ADAL" clId="{B0EE56A5-9963-4BB4-B3F5-806C4747F08D}" dt="2019-12-02T17:59:33.857" v="319" actId="1076"/>
          <ac:spMkLst>
            <pc:docMk/>
            <pc:sldMk cId="0" sldId="614"/>
            <ac:spMk id="30722" creationId="{13BAE012-5E27-498C-A949-5386A67EDE3A}"/>
          </ac:spMkLst>
        </pc:spChg>
        <pc:spChg chg="mod">
          <ac:chgData name="유상현" userId="3fcbdcfa-8d11-4da3-bb32-ba628d89dc7a" providerId="ADAL" clId="{B0EE56A5-9963-4BB4-B3F5-806C4747F08D}" dt="2019-12-02T17:59:30.271" v="318" actId="6549"/>
          <ac:spMkLst>
            <pc:docMk/>
            <pc:sldMk cId="0" sldId="614"/>
            <ac:spMk id="30723" creationId="{736DFB6D-7758-424C-806F-ECEC6ABFC5F9}"/>
          </ac:spMkLst>
        </pc:spChg>
        <pc:picChg chg="add del">
          <ac:chgData name="유상현" userId="3fcbdcfa-8d11-4da3-bb32-ba628d89dc7a" providerId="ADAL" clId="{B0EE56A5-9963-4BB4-B3F5-806C4747F08D}" dt="2019-12-02T18:02:01.700" v="350"/>
          <ac:picMkLst>
            <pc:docMk/>
            <pc:sldMk cId="0" sldId="614"/>
            <ac:picMk id="5" creationId="{D0B72F6B-322E-4C2E-BD3E-95FEBDD7210B}"/>
          </ac:picMkLst>
        </pc:picChg>
        <pc:picChg chg="del mod">
          <ac:chgData name="유상현" userId="3fcbdcfa-8d11-4da3-bb32-ba628d89dc7a" providerId="ADAL" clId="{B0EE56A5-9963-4BB4-B3F5-806C4747F08D}" dt="2019-12-02T17:59:37.594" v="321" actId="478"/>
          <ac:picMkLst>
            <pc:docMk/>
            <pc:sldMk cId="0" sldId="614"/>
            <ac:picMk id="30724" creationId="{C613314E-D515-4920-98AB-C6400717D9F7}"/>
          </ac:picMkLst>
        </pc:picChg>
      </pc:sldChg>
      <pc:sldChg chg="addSp delSp modSp add">
        <pc:chgData name="유상현" userId="3fcbdcfa-8d11-4da3-bb32-ba628d89dc7a" providerId="ADAL" clId="{B0EE56A5-9963-4BB4-B3F5-806C4747F08D}" dt="2019-12-02T18:02:07.609" v="352" actId="1076"/>
        <pc:sldMkLst>
          <pc:docMk/>
          <pc:sldMk cId="0" sldId="615"/>
        </pc:sldMkLst>
        <pc:spChg chg="mod">
          <ac:chgData name="유상현" userId="3fcbdcfa-8d11-4da3-bb32-ba628d89dc7a" providerId="ADAL" clId="{B0EE56A5-9963-4BB4-B3F5-806C4747F08D}" dt="2019-12-02T18:00:46.064" v="341"/>
          <ac:spMkLst>
            <pc:docMk/>
            <pc:sldMk cId="0" sldId="615"/>
            <ac:spMk id="31746" creationId="{7465858D-A923-4292-AD9C-B16050573ABE}"/>
          </ac:spMkLst>
        </pc:spChg>
        <pc:spChg chg="mod">
          <ac:chgData name="유상현" userId="3fcbdcfa-8d11-4da3-bb32-ba628d89dc7a" providerId="ADAL" clId="{B0EE56A5-9963-4BB4-B3F5-806C4747F08D}" dt="2019-12-02T17:59:43.548" v="322" actId="6549"/>
          <ac:spMkLst>
            <pc:docMk/>
            <pc:sldMk cId="0" sldId="615"/>
            <ac:spMk id="31747" creationId="{7A7F8A06-5E2B-4903-846C-330E473D8CAC}"/>
          </ac:spMkLst>
        </pc:spChg>
        <pc:picChg chg="add mod">
          <ac:chgData name="유상현" userId="3fcbdcfa-8d11-4da3-bb32-ba628d89dc7a" providerId="ADAL" clId="{B0EE56A5-9963-4BB4-B3F5-806C4747F08D}" dt="2019-12-02T18:02:07.609" v="352" actId="1076"/>
          <ac:picMkLst>
            <pc:docMk/>
            <pc:sldMk cId="0" sldId="615"/>
            <ac:picMk id="6" creationId="{1D593E8D-FB61-4FC0-B928-9064AC400B3E}"/>
          </ac:picMkLst>
        </pc:picChg>
        <pc:picChg chg="mod">
          <ac:chgData name="유상현" userId="3fcbdcfa-8d11-4da3-bb32-ba628d89dc7a" providerId="ADAL" clId="{B0EE56A5-9963-4BB4-B3F5-806C4747F08D}" dt="2019-12-02T17:59:48.585" v="324" actId="1076"/>
          <ac:picMkLst>
            <pc:docMk/>
            <pc:sldMk cId="0" sldId="615"/>
            <ac:picMk id="31748" creationId="{08013AEB-276E-49C1-B6DD-4792E93ECCA8}"/>
          </ac:picMkLst>
        </pc:picChg>
        <pc:picChg chg="del mod">
          <ac:chgData name="유상현" userId="3fcbdcfa-8d11-4da3-bb32-ba628d89dc7a" providerId="ADAL" clId="{B0EE56A5-9963-4BB4-B3F5-806C4747F08D}" dt="2019-12-02T17:59:59.275" v="327" actId="478"/>
          <ac:picMkLst>
            <pc:docMk/>
            <pc:sldMk cId="0" sldId="615"/>
            <ac:picMk id="31749" creationId="{289C298D-2FE3-46FC-A5EA-2DFDBFEE6572}"/>
          </ac:picMkLst>
        </pc:picChg>
      </pc:sldChg>
      <pc:sldChg chg="add del">
        <pc:chgData name="유상현" userId="3fcbdcfa-8d11-4da3-bb32-ba628d89dc7a" providerId="ADAL" clId="{B0EE56A5-9963-4BB4-B3F5-806C4747F08D}" dt="2019-12-02T18:00:01.998" v="328" actId="47"/>
        <pc:sldMkLst>
          <pc:docMk/>
          <pc:sldMk cId="0" sldId="616"/>
        </pc:sldMkLst>
      </pc:sldChg>
      <pc:sldChg chg="delSp modSp add del">
        <pc:chgData name="유상현" userId="3fcbdcfa-8d11-4da3-bb32-ba628d89dc7a" providerId="ADAL" clId="{B0EE56A5-9963-4BB4-B3F5-806C4747F08D}" dt="2019-12-02T18:00:51.277" v="342" actId="47"/>
        <pc:sldMkLst>
          <pc:docMk/>
          <pc:sldMk cId="0" sldId="617"/>
        </pc:sldMkLst>
        <pc:spChg chg="mod">
          <ac:chgData name="유상현" userId="3fcbdcfa-8d11-4da3-bb32-ba628d89dc7a" providerId="ADAL" clId="{B0EE56A5-9963-4BB4-B3F5-806C4747F08D}" dt="2019-12-02T18:00:40.940" v="339"/>
          <ac:spMkLst>
            <pc:docMk/>
            <pc:sldMk cId="0" sldId="617"/>
            <ac:spMk id="33794" creationId="{F33C69FD-4FE1-4DD9-8212-23A4E6478E65}"/>
          </ac:spMkLst>
        </pc:spChg>
        <pc:picChg chg="del">
          <ac:chgData name="유상현" userId="3fcbdcfa-8d11-4da3-bb32-ba628d89dc7a" providerId="ADAL" clId="{B0EE56A5-9963-4BB4-B3F5-806C4747F08D}" dt="2019-12-02T18:00:13.227" v="331" actId="478"/>
          <ac:picMkLst>
            <pc:docMk/>
            <pc:sldMk cId="0" sldId="617"/>
            <ac:picMk id="33796" creationId="{E6F096EE-9ED5-494B-AEC8-2A76F4FF610A}"/>
          </ac:picMkLst>
        </pc:picChg>
      </pc:sldChg>
      <pc:sldChg chg="add del">
        <pc:chgData name="유상현" userId="3fcbdcfa-8d11-4da3-bb32-ba628d89dc7a" providerId="ADAL" clId="{B0EE56A5-9963-4BB4-B3F5-806C4747F08D}" dt="2019-12-02T18:01:05.102" v="343" actId="47"/>
        <pc:sldMkLst>
          <pc:docMk/>
          <pc:sldMk cId="0" sldId="618"/>
        </pc:sldMkLst>
      </pc:sldChg>
      <pc:sldChg chg="delSp modSp add">
        <pc:chgData name="유상현" userId="3fcbdcfa-8d11-4da3-bb32-ba628d89dc7a" providerId="ADAL" clId="{B0EE56A5-9963-4BB4-B3F5-806C4747F08D}" dt="2019-12-02T18:02:57.025" v="363" actId="1076"/>
        <pc:sldMkLst>
          <pc:docMk/>
          <pc:sldMk cId="0" sldId="619"/>
        </pc:sldMkLst>
        <pc:spChg chg="mod">
          <ac:chgData name="유상현" userId="3fcbdcfa-8d11-4da3-bb32-ba628d89dc7a" providerId="ADAL" clId="{B0EE56A5-9963-4BB4-B3F5-806C4747F08D}" dt="2019-12-02T18:02:51.750" v="361" actId="6549"/>
          <ac:spMkLst>
            <pc:docMk/>
            <pc:sldMk cId="0" sldId="619"/>
            <ac:spMk id="36866" creationId="{19B6CA50-0C39-45FB-9D76-198F8E65CA9E}"/>
          </ac:spMkLst>
        </pc:spChg>
        <pc:spChg chg="mod">
          <ac:chgData name="유상현" userId="3fcbdcfa-8d11-4da3-bb32-ba628d89dc7a" providerId="ADAL" clId="{B0EE56A5-9963-4BB4-B3F5-806C4747F08D}" dt="2019-12-02T18:02:23.684" v="354" actId="6549"/>
          <ac:spMkLst>
            <pc:docMk/>
            <pc:sldMk cId="0" sldId="619"/>
            <ac:spMk id="36867" creationId="{28FCE3DA-0AB0-44AF-B157-5EA0ACABBE64}"/>
          </ac:spMkLst>
        </pc:spChg>
        <pc:picChg chg="del mod">
          <ac:chgData name="유상현" userId="3fcbdcfa-8d11-4da3-bb32-ba628d89dc7a" providerId="ADAL" clId="{B0EE56A5-9963-4BB4-B3F5-806C4747F08D}" dt="2019-12-02T18:02:55.123" v="362" actId="478"/>
          <ac:picMkLst>
            <pc:docMk/>
            <pc:sldMk cId="0" sldId="619"/>
            <ac:picMk id="36868" creationId="{5E04043A-8513-49F8-91B3-00A02EB137B4}"/>
          </ac:picMkLst>
        </pc:picChg>
        <pc:picChg chg="mod">
          <ac:chgData name="유상현" userId="3fcbdcfa-8d11-4da3-bb32-ba628d89dc7a" providerId="ADAL" clId="{B0EE56A5-9963-4BB4-B3F5-806C4747F08D}" dt="2019-12-02T18:02:57.025" v="363" actId="1076"/>
          <ac:picMkLst>
            <pc:docMk/>
            <pc:sldMk cId="0" sldId="619"/>
            <ac:picMk id="36869" creationId="{92036BA7-8041-4CCC-8B2A-00520E58FDDC}"/>
          </ac:picMkLst>
        </pc:picChg>
        <pc:picChg chg="del mod">
          <ac:chgData name="유상현" userId="3fcbdcfa-8d11-4da3-bb32-ba628d89dc7a" providerId="ADAL" clId="{B0EE56A5-9963-4BB4-B3F5-806C4747F08D}" dt="2019-12-02T18:02:48.292" v="360" actId="478"/>
          <ac:picMkLst>
            <pc:docMk/>
            <pc:sldMk cId="0" sldId="619"/>
            <ac:picMk id="36870" creationId="{A45F1B86-0350-4091-A4FA-CB0C063E9CBB}"/>
          </ac:picMkLst>
        </pc:picChg>
      </pc:sldChg>
      <pc:sldChg chg="add del">
        <pc:chgData name="유상현" userId="3fcbdcfa-8d11-4da3-bb32-ba628d89dc7a" providerId="ADAL" clId="{B0EE56A5-9963-4BB4-B3F5-806C4747F08D}" dt="2019-12-02T18:02:12.142" v="353" actId="47"/>
        <pc:sldMkLst>
          <pc:docMk/>
          <pc:sldMk cId="0" sldId="620"/>
        </pc:sldMkLst>
      </pc:sldChg>
      <pc:sldChg chg="delSp modSp add">
        <pc:chgData name="유상현" userId="3fcbdcfa-8d11-4da3-bb32-ba628d89dc7a" providerId="ADAL" clId="{B0EE56A5-9963-4BB4-B3F5-806C4747F08D}" dt="2019-12-02T18:03:21.097" v="369" actId="1076"/>
        <pc:sldMkLst>
          <pc:docMk/>
          <pc:sldMk cId="0" sldId="621"/>
        </pc:sldMkLst>
        <pc:spChg chg="mod">
          <ac:chgData name="유상현" userId="3fcbdcfa-8d11-4da3-bb32-ba628d89dc7a" providerId="ADAL" clId="{B0EE56A5-9963-4BB4-B3F5-806C4747F08D}" dt="2019-12-02T18:03:07.490" v="365" actId="1076"/>
          <ac:spMkLst>
            <pc:docMk/>
            <pc:sldMk cId="0" sldId="621"/>
            <ac:spMk id="37890" creationId="{8A77ECCA-503C-492D-8A3C-EAE94403A863}"/>
          </ac:spMkLst>
        </pc:spChg>
        <pc:spChg chg="mod">
          <ac:chgData name="유상현" userId="3fcbdcfa-8d11-4da3-bb32-ba628d89dc7a" providerId="ADAL" clId="{B0EE56A5-9963-4BB4-B3F5-806C4747F08D}" dt="2019-12-02T18:03:03.749" v="364" actId="6549"/>
          <ac:spMkLst>
            <pc:docMk/>
            <pc:sldMk cId="0" sldId="621"/>
            <ac:spMk id="37891" creationId="{2FF534EF-6075-4736-908B-6601CA75BCB1}"/>
          </ac:spMkLst>
        </pc:spChg>
        <pc:picChg chg="del mod">
          <ac:chgData name="유상현" userId="3fcbdcfa-8d11-4da3-bb32-ba628d89dc7a" providerId="ADAL" clId="{B0EE56A5-9963-4BB4-B3F5-806C4747F08D}" dt="2019-12-02T18:03:18.652" v="368" actId="478"/>
          <ac:picMkLst>
            <pc:docMk/>
            <pc:sldMk cId="0" sldId="621"/>
            <ac:picMk id="37892" creationId="{AB6B7F1C-6EAE-4318-BD42-8BB419F5EC7D}"/>
          </ac:picMkLst>
        </pc:picChg>
        <pc:picChg chg="mod">
          <ac:chgData name="유상현" userId="3fcbdcfa-8d11-4da3-bb32-ba628d89dc7a" providerId="ADAL" clId="{B0EE56A5-9963-4BB4-B3F5-806C4747F08D}" dt="2019-12-02T18:03:21.097" v="369" actId="1076"/>
          <ac:picMkLst>
            <pc:docMk/>
            <pc:sldMk cId="0" sldId="621"/>
            <ac:picMk id="37893" creationId="{AD69A088-C27D-4DEA-A39E-19C05D01FD98}"/>
          </ac:picMkLst>
        </pc:picChg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22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23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24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25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26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27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28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29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0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1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2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3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4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5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6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7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8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39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0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1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2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3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4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5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6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7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8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49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0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1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2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3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4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5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6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7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8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59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0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1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2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3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4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5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6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7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8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69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70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71"/>
        </pc:sldMkLst>
      </pc:sldChg>
      <pc:sldChg chg="add">
        <pc:chgData name="유상현" userId="3fcbdcfa-8d11-4da3-bb32-ba628d89dc7a" providerId="ADAL" clId="{B0EE56A5-9963-4BB4-B3F5-806C4747F08D}" dt="2019-12-02T17:49:53.342" v="82"/>
        <pc:sldMkLst>
          <pc:docMk/>
          <pc:sldMk cId="0" sldId="672"/>
        </pc:sldMkLst>
      </pc:sldChg>
      <pc:sldChg chg="delSp modSp add">
        <pc:chgData name="유상현" userId="3fcbdcfa-8d11-4da3-bb32-ba628d89dc7a" providerId="ADAL" clId="{B0EE56A5-9963-4BB4-B3F5-806C4747F08D}" dt="2019-12-02T18:01:43.962" v="348" actId="14100"/>
        <pc:sldMkLst>
          <pc:docMk/>
          <pc:sldMk cId="3485980922" sldId="673"/>
        </pc:sldMkLst>
        <pc:spChg chg="mod">
          <ac:chgData name="유상현" userId="3fcbdcfa-8d11-4da3-bb32-ba628d89dc7a" providerId="ADAL" clId="{B0EE56A5-9963-4BB4-B3F5-806C4747F08D}" dt="2019-12-02T18:01:43.962" v="348" actId="14100"/>
          <ac:spMkLst>
            <pc:docMk/>
            <pc:sldMk cId="3485980922" sldId="673"/>
            <ac:spMk id="26626" creationId="{8BA9B145-0346-420D-B668-EC339A230195}"/>
          </ac:spMkLst>
        </pc:spChg>
        <pc:spChg chg="mod">
          <ac:chgData name="유상현" userId="3fcbdcfa-8d11-4da3-bb32-ba628d89dc7a" providerId="ADAL" clId="{B0EE56A5-9963-4BB4-B3F5-806C4747F08D}" dt="2019-12-02T18:01:32.825" v="345" actId="6549"/>
          <ac:spMkLst>
            <pc:docMk/>
            <pc:sldMk cId="3485980922" sldId="673"/>
            <ac:spMk id="26627" creationId="{F9AE8DEF-4AA7-4C9D-A23D-6BE8400150D5}"/>
          </ac:spMkLst>
        </pc:spChg>
        <pc:picChg chg="del">
          <ac:chgData name="유상현" userId="3fcbdcfa-8d11-4da3-bb32-ba628d89dc7a" providerId="ADAL" clId="{B0EE56A5-9963-4BB4-B3F5-806C4747F08D}" dt="2019-12-02T18:01:37.267" v="347" actId="478"/>
          <ac:picMkLst>
            <pc:docMk/>
            <pc:sldMk cId="3485980922" sldId="673"/>
            <ac:picMk id="26628" creationId="{C900FAC2-FAB6-4A86-A9ED-16BB8CB041A3}"/>
          </ac:picMkLst>
        </pc:picChg>
      </pc:sldChg>
    </pc:docChg>
  </pc:docChgLst>
  <pc:docChgLst>
    <pc:chgData name="유상현" userId="3fcbdcfa-8d11-4da3-bb32-ba628d89dc7a" providerId="ADAL" clId="{31E5F3E1-A71D-48D0-B66B-2913A5F6E487}"/>
    <pc:docChg chg="undo custSel addSld delSld modSld">
      <pc:chgData name="유상현" userId="3fcbdcfa-8d11-4da3-bb32-ba628d89dc7a" providerId="ADAL" clId="{31E5F3E1-A71D-48D0-B66B-2913A5F6E487}" dt="2019-12-13T02:35:16.047" v="369" actId="47"/>
      <pc:docMkLst>
        <pc:docMk/>
      </pc:docMkLst>
      <pc:sldChg chg="modSp">
        <pc:chgData name="유상현" userId="3fcbdcfa-8d11-4da3-bb32-ba628d89dc7a" providerId="ADAL" clId="{31E5F3E1-A71D-48D0-B66B-2913A5F6E487}" dt="2019-12-13T01:59:57.885" v="15" actId="20577"/>
        <pc:sldMkLst>
          <pc:docMk/>
          <pc:sldMk cId="3018055416" sldId="257"/>
        </pc:sldMkLst>
        <pc:spChg chg="mod">
          <ac:chgData name="유상현" userId="3fcbdcfa-8d11-4da3-bb32-ba628d89dc7a" providerId="ADAL" clId="{31E5F3E1-A71D-48D0-B66B-2913A5F6E487}" dt="2019-12-13T01:59:57.885" v="15" actId="20577"/>
          <ac:spMkLst>
            <pc:docMk/>
            <pc:sldMk cId="3018055416" sldId="257"/>
            <ac:spMk id="3" creationId="{3EE23A4B-A952-4F8A-B6D1-468D3119D28E}"/>
          </ac:spMkLst>
        </pc:spChg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986780374" sldId="265"/>
        </pc:sldMkLst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3151644162" sldId="266"/>
        </pc:sldMkLst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541211320" sldId="267"/>
        </pc:sldMkLst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1596092255" sldId="268"/>
        </pc:sldMkLst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3740908741" sldId="269"/>
        </pc:sldMkLst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834430306" sldId="270"/>
        </pc:sldMkLst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485475725" sldId="271"/>
        </pc:sldMkLst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2890796281" sldId="272"/>
        </pc:sldMkLst>
      </pc:sldChg>
      <pc:sldChg chg="del">
        <pc:chgData name="유상현" userId="3fcbdcfa-8d11-4da3-bb32-ba628d89dc7a" providerId="ADAL" clId="{31E5F3E1-A71D-48D0-B66B-2913A5F6E487}" dt="2019-12-13T02:35:14.160" v="367" actId="47"/>
        <pc:sldMkLst>
          <pc:docMk/>
          <pc:sldMk cId="3790004348" sldId="273"/>
        </pc:sldMkLst>
      </pc:sldChg>
      <pc:sldChg chg="del">
        <pc:chgData name="유상현" userId="3fcbdcfa-8d11-4da3-bb32-ba628d89dc7a" providerId="ADAL" clId="{31E5F3E1-A71D-48D0-B66B-2913A5F6E487}" dt="2019-12-13T02:35:14.891" v="368" actId="47"/>
        <pc:sldMkLst>
          <pc:docMk/>
          <pc:sldMk cId="798270559" sldId="274"/>
        </pc:sldMkLst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3135741476" sldId="278"/>
        </pc:sldMkLst>
      </pc:sldChg>
      <pc:sldChg chg="del">
        <pc:chgData name="유상현" userId="3fcbdcfa-8d11-4da3-bb32-ba628d89dc7a" providerId="ADAL" clId="{31E5F3E1-A71D-48D0-B66B-2913A5F6E487}" dt="2019-12-13T01:55:36.627" v="1" actId="2696"/>
        <pc:sldMkLst>
          <pc:docMk/>
          <pc:sldMk cId="1968924834" sldId="281"/>
        </pc:sldMkLst>
      </pc:sldChg>
      <pc:sldChg chg="del">
        <pc:chgData name="유상현" userId="3fcbdcfa-8d11-4da3-bb32-ba628d89dc7a" providerId="ADAL" clId="{31E5F3E1-A71D-48D0-B66B-2913A5F6E487}" dt="2019-12-13T02:35:16.047" v="369" actId="47"/>
        <pc:sldMkLst>
          <pc:docMk/>
          <pc:sldMk cId="2599912986" sldId="282"/>
        </pc:sldMkLst>
      </pc:sldChg>
      <pc:sldChg chg="modSp">
        <pc:chgData name="유상현" userId="3fcbdcfa-8d11-4da3-bb32-ba628d89dc7a" providerId="ADAL" clId="{31E5F3E1-A71D-48D0-B66B-2913A5F6E487}" dt="2019-12-13T02:04:05.132" v="16" actId="313"/>
        <pc:sldMkLst>
          <pc:docMk/>
          <pc:sldMk cId="0" sldId="598"/>
        </pc:sldMkLst>
        <pc:spChg chg="mod">
          <ac:chgData name="유상현" userId="3fcbdcfa-8d11-4da3-bb32-ba628d89dc7a" providerId="ADAL" clId="{31E5F3E1-A71D-48D0-B66B-2913A5F6E487}" dt="2019-12-13T02:04:05.132" v="16" actId="313"/>
          <ac:spMkLst>
            <pc:docMk/>
            <pc:sldMk cId="0" sldId="598"/>
            <ac:spMk id="14338" creationId="{4319B4A3-1EDC-456D-8BDB-2442C6F584A4}"/>
          </ac:spMkLst>
        </pc:spChg>
      </pc:sldChg>
      <pc:sldChg chg="addSp modSp">
        <pc:chgData name="유상현" userId="3fcbdcfa-8d11-4da3-bb32-ba628d89dc7a" providerId="ADAL" clId="{31E5F3E1-A71D-48D0-B66B-2913A5F6E487}" dt="2019-12-13T02:08:11.333" v="108" actId="20577"/>
        <pc:sldMkLst>
          <pc:docMk/>
          <pc:sldMk cId="0" sldId="619"/>
        </pc:sldMkLst>
        <pc:spChg chg="add mod">
          <ac:chgData name="유상현" userId="3fcbdcfa-8d11-4da3-bb32-ba628d89dc7a" providerId="ADAL" clId="{31E5F3E1-A71D-48D0-B66B-2913A5F6E487}" dt="2019-12-13T02:07:58.612" v="82" actId="20577"/>
          <ac:spMkLst>
            <pc:docMk/>
            <pc:sldMk cId="0" sldId="619"/>
            <ac:spMk id="2" creationId="{790D3EEA-CFD3-4F3A-BF72-7B4DEC4702C8}"/>
          </ac:spMkLst>
        </pc:spChg>
        <pc:spChg chg="mod">
          <ac:chgData name="유상현" userId="3fcbdcfa-8d11-4da3-bb32-ba628d89dc7a" providerId="ADAL" clId="{31E5F3E1-A71D-48D0-B66B-2913A5F6E487}" dt="2019-12-13T02:08:11.333" v="108" actId="20577"/>
          <ac:spMkLst>
            <pc:docMk/>
            <pc:sldMk cId="0" sldId="619"/>
            <ac:spMk id="36866" creationId="{19B6CA50-0C39-45FB-9D76-198F8E65CA9E}"/>
          </ac:spMkLst>
        </pc:spChg>
      </pc:sldChg>
      <pc:sldChg chg="addSp delSp modSp">
        <pc:chgData name="유상현" userId="3fcbdcfa-8d11-4da3-bb32-ba628d89dc7a" providerId="ADAL" clId="{31E5F3E1-A71D-48D0-B66B-2913A5F6E487}" dt="2019-12-13T02:09:37.295" v="117" actId="20577"/>
        <pc:sldMkLst>
          <pc:docMk/>
          <pc:sldMk cId="0" sldId="621"/>
        </pc:sldMkLst>
        <pc:spChg chg="add mod">
          <ac:chgData name="유상현" userId="3fcbdcfa-8d11-4da3-bb32-ba628d89dc7a" providerId="ADAL" clId="{31E5F3E1-A71D-48D0-B66B-2913A5F6E487}" dt="2019-12-13T02:09:37.295" v="117" actId="20577"/>
          <ac:spMkLst>
            <pc:docMk/>
            <pc:sldMk cId="0" sldId="621"/>
            <ac:spMk id="2" creationId="{5A068934-CF48-43FF-B1E1-11B001EEF527}"/>
          </ac:spMkLst>
        </pc:spChg>
        <pc:spChg chg="mod">
          <ac:chgData name="유상현" userId="3fcbdcfa-8d11-4da3-bb32-ba628d89dc7a" providerId="ADAL" clId="{31E5F3E1-A71D-48D0-B66B-2913A5F6E487}" dt="2019-12-13T02:07:29.555" v="44" actId="20577"/>
          <ac:spMkLst>
            <pc:docMk/>
            <pc:sldMk cId="0" sldId="621"/>
            <ac:spMk id="37890" creationId="{8A77ECCA-503C-492D-8A3C-EAE94403A863}"/>
          </ac:spMkLst>
        </pc:spChg>
        <pc:picChg chg="del">
          <ac:chgData name="유상현" userId="3fcbdcfa-8d11-4da3-bb32-ba628d89dc7a" providerId="ADAL" clId="{31E5F3E1-A71D-48D0-B66B-2913A5F6E487}" dt="2019-12-13T02:07:11.208" v="20" actId="478"/>
          <ac:picMkLst>
            <pc:docMk/>
            <pc:sldMk cId="0" sldId="621"/>
            <ac:picMk id="37893" creationId="{AD69A088-C27D-4DEA-A39E-19C05D01FD98}"/>
          </ac:picMkLst>
        </pc:picChg>
      </pc:sldChg>
      <pc:sldChg chg="delSp modSp">
        <pc:chgData name="유상현" userId="3fcbdcfa-8d11-4da3-bb32-ba628d89dc7a" providerId="ADAL" clId="{31E5F3E1-A71D-48D0-B66B-2913A5F6E487}" dt="2019-12-13T02:10:13.778" v="122" actId="1076"/>
        <pc:sldMkLst>
          <pc:docMk/>
          <pc:sldMk cId="0" sldId="622"/>
        </pc:sldMkLst>
        <pc:spChg chg="mod">
          <ac:chgData name="유상현" userId="3fcbdcfa-8d11-4da3-bb32-ba628d89dc7a" providerId="ADAL" clId="{31E5F3E1-A71D-48D0-B66B-2913A5F6E487}" dt="2019-12-13T02:09:50.147" v="119" actId="1076"/>
          <ac:spMkLst>
            <pc:docMk/>
            <pc:sldMk cId="0" sldId="622"/>
            <ac:spMk id="38914" creationId="{1758536A-5DF8-4AF0-B4F1-D856FC973D61}"/>
          </ac:spMkLst>
        </pc:spChg>
        <pc:spChg chg="mod">
          <ac:chgData name="유상현" userId="3fcbdcfa-8d11-4da3-bb32-ba628d89dc7a" providerId="ADAL" clId="{31E5F3E1-A71D-48D0-B66B-2913A5F6E487}" dt="2019-12-13T02:09:45.571" v="118" actId="6549"/>
          <ac:spMkLst>
            <pc:docMk/>
            <pc:sldMk cId="0" sldId="622"/>
            <ac:spMk id="38915" creationId="{23E8439D-7D07-42F6-87F4-00077139BC48}"/>
          </ac:spMkLst>
        </pc:spChg>
        <pc:picChg chg="del mod">
          <ac:chgData name="유상현" userId="3fcbdcfa-8d11-4da3-bb32-ba628d89dc7a" providerId="ADAL" clId="{31E5F3E1-A71D-48D0-B66B-2913A5F6E487}" dt="2019-12-13T02:10:09.634" v="121" actId="478"/>
          <ac:picMkLst>
            <pc:docMk/>
            <pc:sldMk cId="0" sldId="622"/>
            <ac:picMk id="38916" creationId="{313F9894-80A8-4A6C-B43C-A75859AFB343}"/>
          </ac:picMkLst>
        </pc:picChg>
        <pc:picChg chg="mod">
          <ac:chgData name="유상현" userId="3fcbdcfa-8d11-4da3-bb32-ba628d89dc7a" providerId="ADAL" clId="{31E5F3E1-A71D-48D0-B66B-2913A5F6E487}" dt="2019-12-13T02:10:13.778" v="122" actId="1076"/>
          <ac:picMkLst>
            <pc:docMk/>
            <pc:sldMk cId="0" sldId="622"/>
            <ac:picMk id="38917" creationId="{1208E1E2-E11C-421A-90FF-A983A97884C9}"/>
          </ac:picMkLst>
        </pc:picChg>
      </pc:sldChg>
      <pc:sldChg chg="modSp">
        <pc:chgData name="유상현" userId="3fcbdcfa-8d11-4da3-bb32-ba628d89dc7a" providerId="ADAL" clId="{31E5F3E1-A71D-48D0-B66B-2913A5F6E487}" dt="2019-12-13T02:10:51.861" v="150" actId="20577"/>
        <pc:sldMkLst>
          <pc:docMk/>
          <pc:sldMk cId="0" sldId="623"/>
        </pc:sldMkLst>
        <pc:spChg chg="mod">
          <ac:chgData name="유상현" userId="3fcbdcfa-8d11-4da3-bb32-ba628d89dc7a" providerId="ADAL" clId="{31E5F3E1-A71D-48D0-B66B-2913A5F6E487}" dt="2019-12-13T02:10:51.861" v="150" actId="20577"/>
          <ac:spMkLst>
            <pc:docMk/>
            <pc:sldMk cId="0" sldId="623"/>
            <ac:spMk id="39938" creationId="{1015A50E-0CB9-4B90-9309-0F8143719AF2}"/>
          </ac:spMkLst>
        </pc:spChg>
        <pc:spChg chg="mod">
          <ac:chgData name="유상현" userId="3fcbdcfa-8d11-4da3-bb32-ba628d89dc7a" providerId="ADAL" clId="{31E5F3E1-A71D-48D0-B66B-2913A5F6E487}" dt="2019-12-13T02:10:20.580" v="123" actId="6549"/>
          <ac:spMkLst>
            <pc:docMk/>
            <pc:sldMk cId="0" sldId="623"/>
            <ac:spMk id="39939" creationId="{3CBDB1BE-02B8-4EC9-8D62-24E18030EAFB}"/>
          </ac:spMkLst>
        </pc:spChg>
        <pc:picChg chg="mod">
          <ac:chgData name="유상현" userId="3fcbdcfa-8d11-4da3-bb32-ba628d89dc7a" providerId="ADAL" clId="{31E5F3E1-A71D-48D0-B66B-2913A5F6E487}" dt="2019-12-13T02:10:33.761" v="125" actId="1076"/>
          <ac:picMkLst>
            <pc:docMk/>
            <pc:sldMk cId="0" sldId="623"/>
            <ac:picMk id="39940" creationId="{7AC09CA2-3630-4612-88D3-AA8DCEF930E9}"/>
          </ac:picMkLst>
        </pc:picChg>
        <pc:picChg chg="mod">
          <ac:chgData name="유상현" userId="3fcbdcfa-8d11-4da3-bb32-ba628d89dc7a" providerId="ADAL" clId="{31E5F3E1-A71D-48D0-B66B-2913A5F6E487}" dt="2019-12-13T02:10:36.749" v="126" actId="1076"/>
          <ac:picMkLst>
            <pc:docMk/>
            <pc:sldMk cId="0" sldId="623"/>
            <ac:picMk id="39941" creationId="{1E372263-843C-4AD5-BC3F-C193ADF7B6E2}"/>
          </ac:picMkLst>
        </pc:picChg>
      </pc:sldChg>
      <pc:sldChg chg="modSp">
        <pc:chgData name="유상현" userId="3fcbdcfa-8d11-4da3-bb32-ba628d89dc7a" providerId="ADAL" clId="{31E5F3E1-A71D-48D0-B66B-2913A5F6E487}" dt="2019-12-13T02:11:49.981" v="155" actId="1076"/>
        <pc:sldMkLst>
          <pc:docMk/>
          <pc:sldMk cId="0" sldId="624"/>
        </pc:sldMkLst>
        <pc:spChg chg="mod">
          <ac:chgData name="유상현" userId="3fcbdcfa-8d11-4da3-bb32-ba628d89dc7a" providerId="ADAL" clId="{31E5F3E1-A71D-48D0-B66B-2913A5F6E487}" dt="2019-12-13T02:11:18.510" v="154" actId="14100"/>
          <ac:spMkLst>
            <pc:docMk/>
            <pc:sldMk cId="0" sldId="624"/>
            <ac:spMk id="40962" creationId="{4B32917C-68D5-45C5-AFE8-957802D1AB90}"/>
          </ac:spMkLst>
        </pc:spChg>
        <pc:spChg chg="mod">
          <ac:chgData name="유상현" userId="3fcbdcfa-8d11-4da3-bb32-ba628d89dc7a" providerId="ADAL" clId="{31E5F3E1-A71D-48D0-B66B-2913A5F6E487}" dt="2019-12-13T02:11:07.546" v="152" actId="6549"/>
          <ac:spMkLst>
            <pc:docMk/>
            <pc:sldMk cId="0" sldId="624"/>
            <ac:spMk id="40963" creationId="{AA9A499F-EA8E-42D8-91C5-BE2751A2C48B}"/>
          </ac:spMkLst>
        </pc:spChg>
        <pc:picChg chg="mod">
          <ac:chgData name="유상현" userId="3fcbdcfa-8d11-4da3-bb32-ba628d89dc7a" providerId="ADAL" clId="{31E5F3E1-A71D-48D0-B66B-2913A5F6E487}" dt="2019-12-13T02:11:49.981" v="155" actId="1076"/>
          <ac:picMkLst>
            <pc:docMk/>
            <pc:sldMk cId="0" sldId="624"/>
            <ac:picMk id="40964" creationId="{8E04DEC0-2906-444C-9085-74599679D15C}"/>
          </ac:picMkLst>
        </pc:picChg>
      </pc:sldChg>
      <pc:sldChg chg="modSp">
        <pc:chgData name="유상현" userId="3fcbdcfa-8d11-4da3-bb32-ba628d89dc7a" providerId="ADAL" clId="{31E5F3E1-A71D-48D0-B66B-2913A5F6E487}" dt="2019-12-13T02:12:03.432" v="159" actId="1076"/>
        <pc:sldMkLst>
          <pc:docMk/>
          <pc:sldMk cId="0" sldId="625"/>
        </pc:sldMkLst>
        <pc:spChg chg="mod">
          <ac:chgData name="유상현" userId="3fcbdcfa-8d11-4da3-bb32-ba628d89dc7a" providerId="ADAL" clId="{31E5F3E1-A71D-48D0-B66B-2913A5F6E487}" dt="2019-12-13T02:12:01.363" v="158" actId="1076"/>
          <ac:spMkLst>
            <pc:docMk/>
            <pc:sldMk cId="0" sldId="625"/>
            <ac:spMk id="41986" creationId="{AFDB7AE4-2087-44C4-A879-EC1BB6E139C4}"/>
          </ac:spMkLst>
        </pc:spChg>
        <pc:spChg chg="mod">
          <ac:chgData name="유상현" userId="3fcbdcfa-8d11-4da3-bb32-ba628d89dc7a" providerId="ADAL" clId="{31E5F3E1-A71D-48D0-B66B-2913A5F6E487}" dt="2019-12-13T02:11:56.371" v="156" actId="6549"/>
          <ac:spMkLst>
            <pc:docMk/>
            <pc:sldMk cId="0" sldId="625"/>
            <ac:spMk id="41987" creationId="{6F61572B-C739-46AB-AF49-CFCBA48AF0D8}"/>
          </ac:spMkLst>
        </pc:spChg>
        <pc:picChg chg="mod">
          <ac:chgData name="유상현" userId="3fcbdcfa-8d11-4da3-bb32-ba628d89dc7a" providerId="ADAL" clId="{31E5F3E1-A71D-48D0-B66B-2913A5F6E487}" dt="2019-12-13T02:12:03.432" v="159" actId="1076"/>
          <ac:picMkLst>
            <pc:docMk/>
            <pc:sldMk cId="0" sldId="625"/>
            <ac:picMk id="41988" creationId="{465B1F9D-F3D8-4CFD-A811-0C3CA22FA778}"/>
          </ac:picMkLst>
        </pc:picChg>
      </pc:sldChg>
      <pc:sldChg chg="modSp">
        <pc:chgData name="유상현" userId="3fcbdcfa-8d11-4da3-bb32-ba628d89dc7a" providerId="ADAL" clId="{31E5F3E1-A71D-48D0-B66B-2913A5F6E487}" dt="2019-12-13T02:12:28.524" v="162" actId="1076"/>
        <pc:sldMkLst>
          <pc:docMk/>
          <pc:sldMk cId="0" sldId="626"/>
        </pc:sldMkLst>
        <pc:spChg chg="mod">
          <ac:chgData name="유상현" userId="3fcbdcfa-8d11-4da3-bb32-ba628d89dc7a" providerId="ADAL" clId="{31E5F3E1-A71D-48D0-B66B-2913A5F6E487}" dt="2019-12-13T02:12:26.954" v="161" actId="1076"/>
          <ac:spMkLst>
            <pc:docMk/>
            <pc:sldMk cId="0" sldId="626"/>
            <ac:spMk id="43010" creationId="{8B3071A8-19EC-42B9-B2A1-7C314474B4DF}"/>
          </ac:spMkLst>
        </pc:spChg>
        <pc:spChg chg="mod">
          <ac:chgData name="유상현" userId="3fcbdcfa-8d11-4da3-bb32-ba628d89dc7a" providerId="ADAL" clId="{31E5F3E1-A71D-48D0-B66B-2913A5F6E487}" dt="2019-12-13T02:12:22.302" v="160" actId="20577"/>
          <ac:spMkLst>
            <pc:docMk/>
            <pc:sldMk cId="0" sldId="626"/>
            <ac:spMk id="43011" creationId="{8E8F4B57-6C13-4DBF-8062-622D895BBFD8}"/>
          </ac:spMkLst>
        </pc:spChg>
        <pc:picChg chg="mod">
          <ac:chgData name="유상현" userId="3fcbdcfa-8d11-4da3-bb32-ba628d89dc7a" providerId="ADAL" clId="{31E5F3E1-A71D-48D0-B66B-2913A5F6E487}" dt="2019-12-13T02:12:28.524" v="162" actId="1076"/>
          <ac:picMkLst>
            <pc:docMk/>
            <pc:sldMk cId="0" sldId="626"/>
            <ac:picMk id="43012" creationId="{0F161DDC-55F5-45CD-B437-3B9F858C7748}"/>
          </ac:picMkLst>
        </pc:picChg>
      </pc:sldChg>
      <pc:sldChg chg="delSp modSp">
        <pc:chgData name="유상현" userId="3fcbdcfa-8d11-4da3-bb32-ba628d89dc7a" providerId="ADAL" clId="{31E5F3E1-A71D-48D0-B66B-2913A5F6E487}" dt="2019-12-13T02:12:54.585" v="168" actId="1076"/>
        <pc:sldMkLst>
          <pc:docMk/>
          <pc:sldMk cId="0" sldId="627"/>
        </pc:sldMkLst>
        <pc:spChg chg="mod">
          <ac:chgData name="유상현" userId="3fcbdcfa-8d11-4da3-bb32-ba628d89dc7a" providerId="ADAL" clId="{31E5F3E1-A71D-48D0-B66B-2913A5F6E487}" dt="2019-12-13T02:12:51.005" v="167" actId="14100"/>
          <ac:spMkLst>
            <pc:docMk/>
            <pc:sldMk cId="0" sldId="627"/>
            <ac:spMk id="44034" creationId="{E519AAA8-B144-47FE-A17C-BB285ACE62C0}"/>
          </ac:spMkLst>
        </pc:spChg>
        <pc:spChg chg="mod">
          <ac:chgData name="유상현" userId="3fcbdcfa-8d11-4da3-bb32-ba628d89dc7a" providerId="ADAL" clId="{31E5F3E1-A71D-48D0-B66B-2913A5F6E487}" dt="2019-12-13T02:12:35.336" v="163" actId="20577"/>
          <ac:spMkLst>
            <pc:docMk/>
            <pc:sldMk cId="0" sldId="627"/>
            <ac:spMk id="44035" creationId="{234C53DB-ABA7-4B4F-A528-450A70715C41}"/>
          </ac:spMkLst>
        </pc:spChg>
        <pc:picChg chg="del mod">
          <ac:chgData name="유상현" userId="3fcbdcfa-8d11-4da3-bb32-ba628d89dc7a" providerId="ADAL" clId="{31E5F3E1-A71D-48D0-B66B-2913A5F6E487}" dt="2019-12-13T02:12:46.253" v="166" actId="478"/>
          <ac:picMkLst>
            <pc:docMk/>
            <pc:sldMk cId="0" sldId="627"/>
            <ac:picMk id="44036" creationId="{7E46DE3C-BCB0-417E-8148-ACA162A31999}"/>
          </ac:picMkLst>
        </pc:picChg>
        <pc:picChg chg="mod">
          <ac:chgData name="유상현" userId="3fcbdcfa-8d11-4da3-bb32-ba628d89dc7a" providerId="ADAL" clId="{31E5F3E1-A71D-48D0-B66B-2913A5F6E487}" dt="2019-12-13T02:12:54.585" v="168" actId="1076"/>
          <ac:picMkLst>
            <pc:docMk/>
            <pc:sldMk cId="0" sldId="627"/>
            <ac:picMk id="44037" creationId="{4EA2766F-6EC3-4E08-9BAD-DC429D9EC0A4}"/>
          </ac:picMkLst>
        </pc:picChg>
      </pc:sldChg>
      <pc:sldChg chg="modSp">
        <pc:chgData name="유상현" userId="3fcbdcfa-8d11-4da3-bb32-ba628d89dc7a" providerId="ADAL" clId="{31E5F3E1-A71D-48D0-B66B-2913A5F6E487}" dt="2019-12-13T02:13:07.445" v="171" actId="1076"/>
        <pc:sldMkLst>
          <pc:docMk/>
          <pc:sldMk cId="0" sldId="628"/>
        </pc:sldMkLst>
        <pc:spChg chg="mod">
          <ac:chgData name="유상현" userId="3fcbdcfa-8d11-4da3-bb32-ba628d89dc7a" providerId="ADAL" clId="{31E5F3E1-A71D-48D0-B66B-2913A5F6E487}" dt="2019-12-13T02:13:05.075" v="170" actId="1076"/>
          <ac:spMkLst>
            <pc:docMk/>
            <pc:sldMk cId="0" sldId="628"/>
            <ac:spMk id="45058" creationId="{2A7A8B3D-1171-44E9-A0AC-77CD3C4969DD}"/>
          </ac:spMkLst>
        </pc:spChg>
        <pc:spChg chg="mod">
          <ac:chgData name="유상현" userId="3fcbdcfa-8d11-4da3-bb32-ba628d89dc7a" providerId="ADAL" clId="{31E5F3E1-A71D-48D0-B66B-2913A5F6E487}" dt="2019-12-13T02:13:01.365" v="169" actId="20577"/>
          <ac:spMkLst>
            <pc:docMk/>
            <pc:sldMk cId="0" sldId="628"/>
            <ac:spMk id="45059" creationId="{5A62F985-08D0-48C4-8A00-224BC73F00D8}"/>
          </ac:spMkLst>
        </pc:spChg>
        <pc:picChg chg="mod">
          <ac:chgData name="유상현" userId="3fcbdcfa-8d11-4da3-bb32-ba628d89dc7a" providerId="ADAL" clId="{31E5F3E1-A71D-48D0-B66B-2913A5F6E487}" dt="2019-12-13T02:13:07.445" v="171" actId="1076"/>
          <ac:picMkLst>
            <pc:docMk/>
            <pc:sldMk cId="0" sldId="628"/>
            <ac:picMk id="45060" creationId="{A7987885-9257-4CAB-81AF-BB408FA2CBDA}"/>
          </ac:picMkLst>
        </pc:picChg>
      </pc:sldChg>
      <pc:sldChg chg="modSp del">
        <pc:chgData name="유상현" userId="3fcbdcfa-8d11-4da3-bb32-ba628d89dc7a" providerId="ADAL" clId="{31E5F3E1-A71D-48D0-B66B-2913A5F6E487}" dt="2019-12-13T02:13:32.552" v="173" actId="47"/>
        <pc:sldMkLst>
          <pc:docMk/>
          <pc:sldMk cId="0" sldId="629"/>
        </pc:sldMkLst>
        <pc:spChg chg="mod">
          <ac:chgData name="유상현" userId="3fcbdcfa-8d11-4da3-bb32-ba628d89dc7a" providerId="ADAL" clId="{31E5F3E1-A71D-48D0-B66B-2913A5F6E487}" dt="2019-12-13T02:13:27.632" v="172" actId="6549"/>
          <ac:spMkLst>
            <pc:docMk/>
            <pc:sldMk cId="0" sldId="629"/>
            <ac:spMk id="46083" creationId="{83FEBB86-DB8D-43A2-B2A3-8754C0BE3E1D}"/>
          </ac:spMkLst>
        </pc:spChg>
      </pc:sldChg>
      <pc:sldChg chg="modSp">
        <pc:chgData name="유상현" userId="3fcbdcfa-8d11-4da3-bb32-ba628d89dc7a" providerId="ADAL" clId="{31E5F3E1-A71D-48D0-B66B-2913A5F6E487}" dt="2019-12-13T02:13:49.947" v="176" actId="14100"/>
        <pc:sldMkLst>
          <pc:docMk/>
          <pc:sldMk cId="0" sldId="630"/>
        </pc:sldMkLst>
        <pc:spChg chg="mod">
          <ac:chgData name="유상현" userId="3fcbdcfa-8d11-4da3-bb32-ba628d89dc7a" providerId="ADAL" clId="{31E5F3E1-A71D-48D0-B66B-2913A5F6E487}" dt="2019-12-13T02:13:49.947" v="176" actId="14100"/>
          <ac:spMkLst>
            <pc:docMk/>
            <pc:sldMk cId="0" sldId="630"/>
            <ac:spMk id="9218" creationId="{123D525A-C573-44D1-9366-ED71CEAAABA6}"/>
          </ac:spMkLst>
        </pc:spChg>
        <pc:spChg chg="mod">
          <ac:chgData name="유상현" userId="3fcbdcfa-8d11-4da3-bb32-ba628d89dc7a" providerId="ADAL" clId="{31E5F3E1-A71D-48D0-B66B-2913A5F6E487}" dt="2019-12-13T02:13:39.054" v="174" actId="6549"/>
          <ac:spMkLst>
            <pc:docMk/>
            <pc:sldMk cId="0" sldId="630"/>
            <ac:spMk id="47107" creationId="{1F82368A-FF33-4928-9721-215A52A9F8A0}"/>
          </ac:spMkLst>
        </pc:spChg>
      </pc:sldChg>
      <pc:sldChg chg="modSp">
        <pc:chgData name="유상현" userId="3fcbdcfa-8d11-4da3-bb32-ba628d89dc7a" providerId="ADAL" clId="{31E5F3E1-A71D-48D0-B66B-2913A5F6E487}" dt="2019-12-13T02:14:12.478" v="182" actId="1076"/>
        <pc:sldMkLst>
          <pc:docMk/>
          <pc:sldMk cId="0" sldId="631"/>
        </pc:sldMkLst>
        <pc:spChg chg="mod">
          <ac:chgData name="유상현" userId="3fcbdcfa-8d11-4da3-bb32-ba628d89dc7a" providerId="ADAL" clId="{31E5F3E1-A71D-48D0-B66B-2913A5F6E487}" dt="2019-12-13T02:14:01.477" v="178" actId="1076"/>
          <ac:spMkLst>
            <pc:docMk/>
            <pc:sldMk cId="0" sldId="631"/>
            <ac:spMk id="48130" creationId="{87A2D2D2-8DD4-42A6-89AC-E4B91EA8968C}"/>
          </ac:spMkLst>
        </pc:spChg>
        <pc:spChg chg="mod">
          <ac:chgData name="유상현" userId="3fcbdcfa-8d11-4da3-bb32-ba628d89dc7a" providerId="ADAL" clId="{31E5F3E1-A71D-48D0-B66B-2913A5F6E487}" dt="2019-12-13T02:13:56.366" v="177" actId="20577"/>
          <ac:spMkLst>
            <pc:docMk/>
            <pc:sldMk cId="0" sldId="631"/>
            <ac:spMk id="48131" creationId="{3DC41212-D038-41C4-AB42-AAFAD0879932}"/>
          </ac:spMkLst>
        </pc:spChg>
        <pc:picChg chg="mod">
          <ac:chgData name="유상현" userId="3fcbdcfa-8d11-4da3-bb32-ba628d89dc7a" providerId="ADAL" clId="{31E5F3E1-A71D-48D0-B66B-2913A5F6E487}" dt="2019-12-13T02:14:03.767" v="179" actId="1076"/>
          <ac:picMkLst>
            <pc:docMk/>
            <pc:sldMk cId="0" sldId="631"/>
            <ac:picMk id="48132" creationId="{CC3B71F0-74EE-4F8C-BC13-DC3F05D3F17D}"/>
          </ac:picMkLst>
        </pc:picChg>
        <pc:picChg chg="mod">
          <ac:chgData name="유상현" userId="3fcbdcfa-8d11-4da3-bb32-ba628d89dc7a" providerId="ADAL" clId="{31E5F3E1-A71D-48D0-B66B-2913A5F6E487}" dt="2019-12-13T02:14:07.808" v="180" actId="1076"/>
          <ac:picMkLst>
            <pc:docMk/>
            <pc:sldMk cId="0" sldId="631"/>
            <ac:picMk id="48133" creationId="{A0784081-7D86-4930-B66E-5E386BE98B50}"/>
          </ac:picMkLst>
        </pc:picChg>
        <pc:picChg chg="mod">
          <ac:chgData name="유상현" userId="3fcbdcfa-8d11-4da3-bb32-ba628d89dc7a" providerId="ADAL" clId="{31E5F3E1-A71D-48D0-B66B-2913A5F6E487}" dt="2019-12-13T02:14:12.478" v="182" actId="1076"/>
          <ac:picMkLst>
            <pc:docMk/>
            <pc:sldMk cId="0" sldId="631"/>
            <ac:picMk id="48134" creationId="{7EAF9D76-4B60-4891-B6D9-7F5572875A7E}"/>
          </ac:picMkLst>
        </pc:picChg>
      </pc:sldChg>
      <pc:sldChg chg="modSp">
        <pc:chgData name="유상현" userId="3fcbdcfa-8d11-4da3-bb32-ba628d89dc7a" providerId="ADAL" clId="{31E5F3E1-A71D-48D0-B66B-2913A5F6E487}" dt="2019-12-13T02:14:34.265" v="191" actId="5793"/>
        <pc:sldMkLst>
          <pc:docMk/>
          <pc:sldMk cId="0" sldId="632"/>
        </pc:sldMkLst>
        <pc:spChg chg="mod">
          <ac:chgData name="유상현" userId="3fcbdcfa-8d11-4da3-bb32-ba628d89dc7a" providerId="ADAL" clId="{31E5F3E1-A71D-48D0-B66B-2913A5F6E487}" dt="2019-12-13T02:14:34.265" v="191" actId="5793"/>
          <ac:spMkLst>
            <pc:docMk/>
            <pc:sldMk cId="0" sldId="632"/>
            <ac:spMk id="49154" creationId="{03ABC864-3815-4116-B9D5-03DF7B3F1787}"/>
          </ac:spMkLst>
        </pc:spChg>
        <pc:spChg chg="mod">
          <ac:chgData name="유상현" userId="3fcbdcfa-8d11-4da3-bb32-ba628d89dc7a" providerId="ADAL" clId="{31E5F3E1-A71D-48D0-B66B-2913A5F6E487}" dt="2019-12-13T02:14:16.931" v="183" actId="20577"/>
          <ac:spMkLst>
            <pc:docMk/>
            <pc:sldMk cId="0" sldId="632"/>
            <ac:spMk id="49155" creationId="{ED88D966-6F79-4854-B955-58C1E035B4BF}"/>
          </ac:spMkLst>
        </pc:spChg>
        <pc:picChg chg="mod">
          <ac:chgData name="유상현" userId="3fcbdcfa-8d11-4da3-bb32-ba628d89dc7a" providerId="ADAL" clId="{31E5F3E1-A71D-48D0-B66B-2913A5F6E487}" dt="2019-12-13T02:14:24.159" v="186" actId="1076"/>
          <ac:picMkLst>
            <pc:docMk/>
            <pc:sldMk cId="0" sldId="632"/>
            <ac:picMk id="49156" creationId="{3DC2C6C5-EE4B-468B-8AC9-261659DB309C}"/>
          </ac:picMkLst>
        </pc:picChg>
        <pc:picChg chg="mod">
          <ac:chgData name="유상현" userId="3fcbdcfa-8d11-4da3-bb32-ba628d89dc7a" providerId="ADAL" clId="{31E5F3E1-A71D-48D0-B66B-2913A5F6E487}" dt="2019-12-13T02:14:26.038" v="187" actId="1076"/>
          <ac:picMkLst>
            <pc:docMk/>
            <pc:sldMk cId="0" sldId="632"/>
            <ac:picMk id="49157" creationId="{455FE5A9-FBD0-4099-B636-03A76C40674D}"/>
          </ac:picMkLst>
        </pc:picChg>
      </pc:sldChg>
      <pc:sldChg chg="modSp">
        <pc:chgData name="유상현" userId="3fcbdcfa-8d11-4da3-bb32-ba628d89dc7a" providerId="ADAL" clId="{31E5F3E1-A71D-48D0-B66B-2913A5F6E487}" dt="2019-12-13T02:15:17.861" v="210"/>
        <pc:sldMkLst>
          <pc:docMk/>
          <pc:sldMk cId="0" sldId="633"/>
        </pc:sldMkLst>
        <pc:spChg chg="mod">
          <ac:chgData name="유상현" userId="3fcbdcfa-8d11-4da3-bb32-ba628d89dc7a" providerId="ADAL" clId="{31E5F3E1-A71D-48D0-B66B-2913A5F6E487}" dt="2019-12-13T02:15:17.861" v="210"/>
          <ac:spMkLst>
            <pc:docMk/>
            <pc:sldMk cId="0" sldId="633"/>
            <ac:spMk id="50178" creationId="{35E0822F-2EA6-43EC-BA2A-C85523A7488F}"/>
          </ac:spMkLst>
        </pc:spChg>
        <pc:spChg chg="mod">
          <ac:chgData name="유상현" userId="3fcbdcfa-8d11-4da3-bb32-ba628d89dc7a" providerId="ADAL" clId="{31E5F3E1-A71D-48D0-B66B-2913A5F6E487}" dt="2019-12-13T02:14:43.919" v="192" actId="20577"/>
          <ac:spMkLst>
            <pc:docMk/>
            <pc:sldMk cId="0" sldId="633"/>
            <ac:spMk id="50179" creationId="{90D4A22B-207E-4557-8B84-E5868FBF9467}"/>
          </ac:spMkLst>
        </pc:spChg>
        <pc:picChg chg="mod">
          <ac:chgData name="유상현" userId="3fcbdcfa-8d11-4da3-bb32-ba628d89dc7a" providerId="ADAL" clId="{31E5F3E1-A71D-48D0-B66B-2913A5F6E487}" dt="2019-12-13T02:15:11.850" v="205" actId="1076"/>
          <ac:picMkLst>
            <pc:docMk/>
            <pc:sldMk cId="0" sldId="633"/>
            <ac:picMk id="50180" creationId="{F947A6CD-0CB4-4D96-A5D8-9373B95730B3}"/>
          </ac:picMkLst>
        </pc:picChg>
      </pc:sldChg>
      <pc:sldChg chg="modSp">
        <pc:chgData name="유상현" userId="3fcbdcfa-8d11-4da3-bb32-ba628d89dc7a" providerId="ADAL" clId="{31E5F3E1-A71D-48D0-B66B-2913A5F6E487}" dt="2019-12-13T02:15:31.341" v="214" actId="1076"/>
        <pc:sldMkLst>
          <pc:docMk/>
          <pc:sldMk cId="0" sldId="634"/>
        </pc:sldMkLst>
        <pc:spChg chg="mod">
          <ac:chgData name="유상현" userId="3fcbdcfa-8d11-4da3-bb32-ba628d89dc7a" providerId="ADAL" clId="{31E5F3E1-A71D-48D0-B66B-2913A5F6E487}" dt="2019-12-13T02:15:29.971" v="213" actId="1076"/>
          <ac:spMkLst>
            <pc:docMk/>
            <pc:sldMk cId="0" sldId="634"/>
            <ac:spMk id="51202" creationId="{DF86FB70-940A-4210-A932-3CF008BD71CF}"/>
          </ac:spMkLst>
        </pc:spChg>
        <pc:spChg chg="mod">
          <ac:chgData name="유상현" userId="3fcbdcfa-8d11-4da3-bb32-ba628d89dc7a" providerId="ADAL" clId="{31E5F3E1-A71D-48D0-B66B-2913A5F6E487}" dt="2019-12-13T02:15:23.446" v="211" actId="20577"/>
          <ac:spMkLst>
            <pc:docMk/>
            <pc:sldMk cId="0" sldId="634"/>
            <ac:spMk id="51203" creationId="{1A6B2203-5B2A-48D4-9D0C-D05D72CDC061}"/>
          </ac:spMkLst>
        </pc:spChg>
        <pc:picChg chg="mod">
          <ac:chgData name="유상현" userId="3fcbdcfa-8d11-4da3-bb32-ba628d89dc7a" providerId="ADAL" clId="{31E5F3E1-A71D-48D0-B66B-2913A5F6E487}" dt="2019-12-13T02:15:31.341" v="214" actId="1076"/>
          <ac:picMkLst>
            <pc:docMk/>
            <pc:sldMk cId="0" sldId="634"/>
            <ac:picMk id="51204" creationId="{962D998C-0439-4327-922E-DA27EF916884}"/>
          </ac:picMkLst>
        </pc:picChg>
      </pc:sldChg>
      <pc:sldChg chg="modSp">
        <pc:chgData name="유상현" userId="3fcbdcfa-8d11-4da3-bb32-ba628d89dc7a" providerId="ADAL" clId="{31E5F3E1-A71D-48D0-B66B-2913A5F6E487}" dt="2019-12-13T02:15:42.831" v="217" actId="1076"/>
        <pc:sldMkLst>
          <pc:docMk/>
          <pc:sldMk cId="0" sldId="635"/>
        </pc:sldMkLst>
        <pc:spChg chg="mod">
          <ac:chgData name="유상현" userId="3fcbdcfa-8d11-4da3-bb32-ba628d89dc7a" providerId="ADAL" clId="{31E5F3E1-A71D-48D0-B66B-2913A5F6E487}" dt="2019-12-13T02:15:39.761" v="216" actId="1076"/>
          <ac:spMkLst>
            <pc:docMk/>
            <pc:sldMk cId="0" sldId="635"/>
            <ac:spMk id="52226" creationId="{35807EEE-4010-4075-8B57-E8F81FF3B3C5}"/>
          </ac:spMkLst>
        </pc:spChg>
        <pc:spChg chg="mod">
          <ac:chgData name="유상현" userId="3fcbdcfa-8d11-4da3-bb32-ba628d89dc7a" providerId="ADAL" clId="{31E5F3E1-A71D-48D0-B66B-2913A5F6E487}" dt="2019-12-13T02:15:35.474" v="215" actId="20577"/>
          <ac:spMkLst>
            <pc:docMk/>
            <pc:sldMk cId="0" sldId="635"/>
            <ac:spMk id="52227" creationId="{8AECCA3D-B377-4844-962F-66EFA634F8CA}"/>
          </ac:spMkLst>
        </pc:spChg>
        <pc:picChg chg="mod">
          <ac:chgData name="유상현" userId="3fcbdcfa-8d11-4da3-bb32-ba628d89dc7a" providerId="ADAL" clId="{31E5F3E1-A71D-48D0-B66B-2913A5F6E487}" dt="2019-12-13T02:15:42.831" v="217" actId="1076"/>
          <ac:picMkLst>
            <pc:docMk/>
            <pc:sldMk cId="0" sldId="635"/>
            <ac:picMk id="52228" creationId="{3C53F8E2-4BB7-414F-9AB5-5DC7A359E3AB}"/>
          </ac:picMkLst>
        </pc:picChg>
      </pc:sldChg>
      <pc:sldChg chg="modSp">
        <pc:chgData name="유상현" userId="3fcbdcfa-8d11-4da3-bb32-ba628d89dc7a" providerId="ADAL" clId="{31E5F3E1-A71D-48D0-B66B-2913A5F6E487}" dt="2019-12-13T02:15:55.462" v="220" actId="1076"/>
        <pc:sldMkLst>
          <pc:docMk/>
          <pc:sldMk cId="0" sldId="636"/>
        </pc:sldMkLst>
        <pc:spChg chg="mod">
          <ac:chgData name="유상현" userId="3fcbdcfa-8d11-4da3-bb32-ba628d89dc7a" providerId="ADAL" clId="{31E5F3E1-A71D-48D0-B66B-2913A5F6E487}" dt="2019-12-13T02:15:53.912" v="219" actId="1076"/>
          <ac:spMkLst>
            <pc:docMk/>
            <pc:sldMk cId="0" sldId="636"/>
            <ac:spMk id="53250" creationId="{06BD557C-13C5-4DD0-BC57-941326F0B86C}"/>
          </ac:spMkLst>
        </pc:spChg>
        <pc:spChg chg="mod">
          <ac:chgData name="유상현" userId="3fcbdcfa-8d11-4da3-bb32-ba628d89dc7a" providerId="ADAL" clId="{31E5F3E1-A71D-48D0-B66B-2913A5F6E487}" dt="2019-12-13T02:15:48.873" v="218" actId="20577"/>
          <ac:spMkLst>
            <pc:docMk/>
            <pc:sldMk cId="0" sldId="636"/>
            <ac:spMk id="53251" creationId="{C07A5E20-5D7A-458D-8BC5-8CECCFA05C93}"/>
          </ac:spMkLst>
        </pc:spChg>
        <pc:picChg chg="mod">
          <ac:chgData name="유상현" userId="3fcbdcfa-8d11-4da3-bb32-ba628d89dc7a" providerId="ADAL" clId="{31E5F3E1-A71D-48D0-B66B-2913A5F6E487}" dt="2019-12-13T02:15:55.462" v="220" actId="1076"/>
          <ac:picMkLst>
            <pc:docMk/>
            <pc:sldMk cId="0" sldId="636"/>
            <ac:picMk id="53252" creationId="{5968A7EF-4A74-42A9-9BF7-5CC6E0F990A8}"/>
          </ac:picMkLst>
        </pc:picChg>
      </pc:sldChg>
      <pc:sldChg chg="modSp">
        <pc:chgData name="유상현" userId="3fcbdcfa-8d11-4da3-bb32-ba628d89dc7a" providerId="ADAL" clId="{31E5F3E1-A71D-48D0-B66B-2913A5F6E487}" dt="2019-12-13T02:20:07.294" v="226" actId="1076"/>
        <pc:sldMkLst>
          <pc:docMk/>
          <pc:sldMk cId="0" sldId="637"/>
        </pc:sldMkLst>
        <pc:spChg chg="mod">
          <ac:chgData name="유상현" userId="3fcbdcfa-8d11-4da3-bb32-ba628d89dc7a" providerId="ADAL" clId="{31E5F3E1-A71D-48D0-B66B-2913A5F6E487}" dt="2019-12-13T02:20:03.983" v="225" actId="6549"/>
          <ac:spMkLst>
            <pc:docMk/>
            <pc:sldMk cId="0" sldId="637"/>
            <ac:spMk id="54274" creationId="{831A31B5-5379-4116-9AE0-F6AE4B741F75}"/>
          </ac:spMkLst>
        </pc:spChg>
        <pc:spChg chg="mod">
          <ac:chgData name="유상현" userId="3fcbdcfa-8d11-4da3-bb32-ba628d89dc7a" providerId="ADAL" clId="{31E5F3E1-A71D-48D0-B66B-2913A5F6E487}" dt="2019-12-13T02:19:52.541" v="221" actId="20577"/>
          <ac:spMkLst>
            <pc:docMk/>
            <pc:sldMk cId="0" sldId="637"/>
            <ac:spMk id="54275" creationId="{0B47F76C-7197-4345-9342-CB14FDD21064}"/>
          </ac:spMkLst>
        </pc:spChg>
        <pc:picChg chg="mod">
          <ac:chgData name="유상현" userId="3fcbdcfa-8d11-4da3-bb32-ba628d89dc7a" providerId="ADAL" clId="{31E5F3E1-A71D-48D0-B66B-2913A5F6E487}" dt="2019-12-13T02:19:58.414" v="223" actId="1076"/>
          <ac:picMkLst>
            <pc:docMk/>
            <pc:sldMk cId="0" sldId="637"/>
            <ac:picMk id="54276" creationId="{AF026A7F-4FE1-4D5D-B83D-E1D97E064E51}"/>
          </ac:picMkLst>
        </pc:picChg>
        <pc:picChg chg="mod">
          <ac:chgData name="유상현" userId="3fcbdcfa-8d11-4da3-bb32-ba628d89dc7a" providerId="ADAL" clId="{31E5F3E1-A71D-48D0-B66B-2913A5F6E487}" dt="2019-12-13T02:20:07.294" v="226" actId="1076"/>
          <ac:picMkLst>
            <pc:docMk/>
            <pc:sldMk cId="0" sldId="637"/>
            <ac:picMk id="54277" creationId="{A6A49CB2-2E4A-4588-A919-8C92A91A373F}"/>
          </ac:picMkLst>
        </pc:picChg>
      </pc:sldChg>
      <pc:sldChg chg="modSp">
        <pc:chgData name="유상현" userId="3fcbdcfa-8d11-4da3-bb32-ba628d89dc7a" providerId="ADAL" clId="{31E5F3E1-A71D-48D0-B66B-2913A5F6E487}" dt="2019-12-13T02:20:22.824" v="229" actId="1076"/>
        <pc:sldMkLst>
          <pc:docMk/>
          <pc:sldMk cId="0" sldId="638"/>
        </pc:sldMkLst>
        <pc:spChg chg="mod">
          <ac:chgData name="유상현" userId="3fcbdcfa-8d11-4da3-bb32-ba628d89dc7a" providerId="ADAL" clId="{31E5F3E1-A71D-48D0-B66B-2913A5F6E487}" dt="2019-12-13T02:20:20.865" v="228" actId="1076"/>
          <ac:spMkLst>
            <pc:docMk/>
            <pc:sldMk cId="0" sldId="638"/>
            <ac:spMk id="55298" creationId="{7CD36731-18F8-4D52-BEE9-81664E618D73}"/>
          </ac:spMkLst>
        </pc:spChg>
        <pc:spChg chg="mod">
          <ac:chgData name="유상현" userId="3fcbdcfa-8d11-4da3-bb32-ba628d89dc7a" providerId="ADAL" clId="{31E5F3E1-A71D-48D0-B66B-2913A5F6E487}" dt="2019-12-13T02:20:17.105" v="227" actId="20577"/>
          <ac:spMkLst>
            <pc:docMk/>
            <pc:sldMk cId="0" sldId="638"/>
            <ac:spMk id="55299" creationId="{FC140313-D5E8-4588-A4B4-C43EAE6799A7}"/>
          </ac:spMkLst>
        </pc:spChg>
        <pc:picChg chg="mod">
          <ac:chgData name="유상현" userId="3fcbdcfa-8d11-4da3-bb32-ba628d89dc7a" providerId="ADAL" clId="{31E5F3E1-A71D-48D0-B66B-2913A5F6E487}" dt="2019-12-13T02:20:22.824" v="229" actId="1076"/>
          <ac:picMkLst>
            <pc:docMk/>
            <pc:sldMk cId="0" sldId="638"/>
            <ac:picMk id="55300" creationId="{C5C053A4-5457-4AA1-BF6C-C92561DEDF01}"/>
          </ac:picMkLst>
        </pc:picChg>
      </pc:sldChg>
      <pc:sldChg chg="modSp">
        <pc:chgData name="유상현" userId="3fcbdcfa-8d11-4da3-bb32-ba628d89dc7a" providerId="ADAL" clId="{31E5F3E1-A71D-48D0-B66B-2913A5F6E487}" dt="2019-12-13T02:20:33.295" v="232" actId="1076"/>
        <pc:sldMkLst>
          <pc:docMk/>
          <pc:sldMk cId="0" sldId="639"/>
        </pc:sldMkLst>
        <pc:spChg chg="mod">
          <ac:chgData name="유상현" userId="3fcbdcfa-8d11-4da3-bb32-ba628d89dc7a" providerId="ADAL" clId="{31E5F3E1-A71D-48D0-B66B-2913A5F6E487}" dt="2019-12-13T02:20:31.294" v="231" actId="1076"/>
          <ac:spMkLst>
            <pc:docMk/>
            <pc:sldMk cId="0" sldId="639"/>
            <ac:spMk id="56322" creationId="{68B21ABE-F01E-47DF-99CF-F5E883816F54}"/>
          </ac:spMkLst>
        </pc:spChg>
        <pc:spChg chg="mod">
          <ac:chgData name="유상현" userId="3fcbdcfa-8d11-4da3-bb32-ba628d89dc7a" providerId="ADAL" clId="{31E5F3E1-A71D-48D0-B66B-2913A5F6E487}" dt="2019-12-13T02:20:27.130" v="230" actId="20577"/>
          <ac:spMkLst>
            <pc:docMk/>
            <pc:sldMk cId="0" sldId="639"/>
            <ac:spMk id="56323" creationId="{DB19EAB7-EB04-4CA0-A80B-86412B76D031}"/>
          </ac:spMkLst>
        </pc:spChg>
        <pc:picChg chg="mod">
          <ac:chgData name="유상현" userId="3fcbdcfa-8d11-4da3-bb32-ba628d89dc7a" providerId="ADAL" clId="{31E5F3E1-A71D-48D0-B66B-2913A5F6E487}" dt="2019-12-13T02:20:33.295" v="232" actId="1076"/>
          <ac:picMkLst>
            <pc:docMk/>
            <pc:sldMk cId="0" sldId="639"/>
            <ac:picMk id="56324" creationId="{B29EB536-FF7F-4AB7-ACE5-BB3FE23E4AD3}"/>
          </ac:picMkLst>
        </pc:picChg>
      </pc:sldChg>
      <pc:sldChg chg="modSp">
        <pc:chgData name="유상현" userId="3fcbdcfa-8d11-4da3-bb32-ba628d89dc7a" providerId="ADAL" clId="{31E5F3E1-A71D-48D0-B66B-2913A5F6E487}" dt="2019-12-13T02:20:46.855" v="235" actId="1076"/>
        <pc:sldMkLst>
          <pc:docMk/>
          <pc:sldMk cId="0" sldId="640"/>
        </pc:sldMkLst>
        <pc:spChg chg="mod">
          <ac:chgData name="유상현" userId="3fcbdcfa-8d11-4da3-bb32-ba628d89dc7a" providerId="ADAL" clId="{31E5F3E1-A71D-48D0-B66B-2913A5F6E487}" dt="2019-12-13T02:20:44.846" v="234" actId="1076"/>
          <ac:spMkLst>
            <pc:docMk/>
            <pc:sldMk cId="0" sldId="640"/>
            <ac:spMk id="57346" creationId="{86037114-7E74-4FBC-98D5-C8709A6933FE}"/>
          </ac:spMkLst>
        </pc:spChg>
        <pc:spChg chg="mod">
          <ac:chgData name="유상현" userId="3fcbdcfa-8d11-4da3-bb32-ba628d89dc7a" providerId="ADAL" clId="{31E5F3E1-A71D-48D0-B66B-2913A5F6E487}" dt="2019-12-13T02:20:41.073" v="233" actId="20577"/>
          <ac:spMkLst>
            <pc:docMk/>
            <pc:sldMk cId="0" sldId="640"/>
            <ac:spMk id="57347" creationId="{378B795B-63A3-4680-BA4B-D1F6182C5A93}"/>
          </ac:spMkLst>
        </pc:spChg>
        <pc:picChg chg="mod">
          <ac:chgData name="유상현" userId="3fcbdcfa-8d11-4da3-bb32-ba628d89dc7a" providerId="ADAL" clId="{31E5F3E1-A71D-48D0-B66B-2913A5F6E487}" dt="2019-12-13T02:20:46.855" v="235" actId="1076"/>
          <ac:picMkLst>
            <pc:docMk/>
            <pc:sldMk cId="0" sldId="640"/>
            <ac:picMk id="57348" creationId="{C16C4F82-CE0F-4B5B-A57B-F8DDA82557BC}"/>
          </ac:picMkLst>
        </pc:picChg>
      </pc:sldChg>
      <pc:sldChg chg="modSp">
        <pc:chgData name="유상현" userId="3fcbdcfa-8d11-4da3-bb32-ba628d89dc7a" providerId="ADAL" clId="{31E5F3E1-A71D-48D0-B66B-2913A5F6E487}" dt="2019-12-13T02:21:06.197" v="239" actId="14100"/>
        <pc:sldMkLst>
          <pc:docMk/>
          <pc:sldMk cId="0" sldId="641"/>
        </pc:sldMkLst>
        <pc:spChg chg="mod">
          <ac:chgData name="유상현" userId="3fcbdcfa-8d11-4da3-bb32-ba628d89dc7a" providerId="ADAL" clId="{31E5F3E1-A71D-48D0-B66B-2913A5F6E487}" dt="2019-12-13T02:21:06.197" v="239" actId="14100"/>
          <ac:spMkLst>
            <pc:docMk/>
            <pc:sldMk cId="0" sldId="641"/>
            <ac:spMk id="58370" creationId="{AF1B8A6A-F879-49C9-AEDD-0CDF7487ECA2}"/>
          </ac:spMkLst>
        </pc:spChg>
        <pc:spChg chg="mod">
          <ac:chgData name="유상현" userId="3fcbdcfa-8d11-4da3-bb32-ba628d89dc7a" providerId="ADAL" clId="{31E5F3E1-A71D-48D0-B66B-2913A5F6E487}" dt="2019-12-13T02:20:53.561" v="236" actId="20577"/>
          <ac:spMkLst>
            <pc:docMk/>
            <pc:sldMk cId="0" sldId="641"/>
            <ac:spMk id="58371" creationId="{E32656AB-E631-464B-8E52-A71EC92D04B3}"/>
          </ac:spMkLst>
        </pc:spChg>
        <pc:picChg chg="mod">
          <ac:chgData name="유상현" userId="3fcbdcfa-8d11-4da3-bb32-ba628d89dc7a" providerId="ADAL" clId="{31E5F3E1-A71D-48D0-B66B-2913A5F6E487}" dt="2019-12-13T02:21:00.398" v="238" actId="1076"/>
          <ac:picMkLst>
            <pc:docMk/>
            <pc:sldMk cId="0" sldId="641"/>
            <ac:picMk id="58372" creationId="{21A44310-1177-44CB-ACB7-84553CCD7B38}"/>
          </ac:picMkLst>
        </pc:picChg>
      </pc:sldChg>
      <pc:sldChg chg="modSp">
        <pc:chgData name="유상현" userId="3fcbdcfa-8d11-4da3-bb32-ba628d89dc7a" providerId="ADAL" clId="{31E5F3E1-A71D-48D0-B66B-2913A5F6E487}" dt="2019-12-13T02:21:27.747" v="242" actId="1076"/>
        <pc:sldMkLst>
          <pc:docMk/>
          <pc:sldMk cId="0" sldId="642"/>
        </pc:sldMkLst>
        <pc:spChg chg="mod">
          <ac:chgData name="유상현" userId="3fcbdcfa-8d11-4da3-bb32-ba628d89dc7a" providerId="ADAL" clId="{31E5F3E1-A71D-48D0-B66B-2913A5F6E487}" dt="2019-12-13T02:21:26.017" v="241" actId="1076"/>
          <ac:spMkLst>
            <pc:docMk/>
            <pc:sldMk cId="0" sldId="642"/>
            <ac:spMk id="59394" creationId="{4B3A75E6-EF15-4A50-8A2F-B49BC70E96A4}"/>
          </ac:spMkLst>
        </pc:spChg>
        <pc:spChg chg="mod">
          <ac:chgData name="유상현" userId="3fcbdcfa-8d11-4da3-bb32-ba628d89dc7a" providerId="ADAL" clId="{31E5F3E1-A71D-48D0-B66B-2913A5F6E487}" dt="2019-12-13T02:21:22.696" v="240" actId="20577"/>
          <ac:spMkLst>
            <pc:docMk/>
            <pc:sldMk cId="0" sldId="642"/>
            <ac:spMk id="59395" creationId="{0A8F8B67-581E-40B8-AFC0-962C97A9633D}"/>
          </ac:spMkLst>
        </pc:spChg>
        <pc:picChg chg="mod">
          <ac:chgData name="유상현" userId="3fcbdcfa-8d11-4da3-bb32-ba628d89dc7a" providerId="ADAL" clId="{31E5F3E1-A71D-48D0-B66B-2913A5F6E487}" dt="2019-12-13T02:21:27.747" v="242" actId="1076"/>
          <ac:picMkLst>
            <pc:docMk/>
            <pc:sldMk cId="0" sldId="642"/>
            <ac:picMk id="59396" creationId="{E251B80E-4E34-43C6-A6B7-E019268DB696}"/>
          </ac:picMkLst>
        </pc:picChg>
      </pc:sldChg>
      <pc:sldChg chg="modSp">
        <pc:chgData name="유상현" userId="3fcbdcfa-8d11-4da3-bb32-ba628d89dc7a" providerId="ADAL" clId="{31E5F3E1-A71D-48D0-B66B-2913A5F6E487}" dt="2019-12-13T02:25:28.202" v="245" actId="1076"/>
        <pc:sldMkLst>
          <pc:docMk/>
          <pc:sldMk cId="0" sldId="643"/>
        </pc:sldMkLst>
        <pc:spChg chg="mod">
          <ac:chgData name="유상현" userId="3fcbdcfa-8d11-4da3-bb32-ba628d89dc7a" providerId="ADAL" clId="{31E5F3E1-A71D-48D0-B66B-2913A5F6E487}" dt="2019-12-13T02:25:26.742" v="244" actId="1076"/>
          <ac:spMkLst>
            <pc:docMk/>
            <pc:sldMk cId="0" sldId="643"/>
            <ac:spMk id="60418" creationId="{DC26AC86-A9A5-4801-8698-77843EBC56BC}"/>
          </ac:spMkLst>
        </pc:spChg>
        <pc:spChg chg="mod">
          <ac:chgData name="유상현" userId="3fcbdcfa-8d11-4da3-bb32-ba628d89dc7a" providerId="ADAL" clId="{31E5F3E1-A71D-48D0-B66B-2913A5F6E487}" dt="2019-12-13T02:25:23.274" v="243" actId="20577"/>
          <ac:spMkLst>
            <pc:docMk/>
            <pc:sldMk cId="0" sldId="643"/>
            <ac:spMk id="60419" creationId="{122593A9-CBEC-4577-84D3-F14BB41F621C}"/>
          </ac:spMkLst>
        </pc:spChg>
        <pc:picChg chg="mod">
          <ac:chgData name="유상현" userId="3fcbdcfa-8d11-4da3-bb32-ba628d89dc7a" providerId="ADAL" clId="{31E5F3E1-A71D-48D0-B66B-2913A5F6E487}" dt="2019-12-13T02:25:28.202" v="245" actId="1076"/>
          <ac:picMkLst>
            <pc:docMk/>
            <pc:sldMk cId="0" sldId="643"/>
            <ac:picMk id="60420" creationId="{49DDD743-1273-456A-A0E6-8EE12BF1B783}"/>
          </ac:picMkLst>
        </pc:picChg>
      </pc:sldChg>
      <pc:sldChg chg="modSp">
        <pc:chgData name="유상현" userId="3fcbdcfa-8d11-4da3-bb32-ba628d89dc7a" providerId="ADAL" clId="{31E5F3E1-A71D-48D0-B66B-2913A5F6E487}" dt="2019-12-13T02:25:49.342" v="253" actId="1076"/>
        <pc:sldMkLst>
          <pc:docMk/>
          <pc:sldMk cId="0" sldId="644"/>
        </pc:sldMkLst>
        <pc:spChg chg="mod">
          <ac:chgData name="유상현" userId="3fcbdcfa-8d11-4da3-bb32-ba628d89dc7a" providerId="ADAL" clId="{31E5F3E1-A71D-48D0-B66B-2913A5F6E487}" dt="2019-12-13T02:25:45.962" v="252" actId="20577"/>
          <ac:spMkLst>
            <pc:docMk/>
            <pc:sldMk cId="0" sldId="644"/>
            <ac:spMk id="61442" creationId="{CF499D1F-1F75-4096-A03C-2AE51BCACCAF}"/>
          </ac:spMkLst>
        </pc:spChg>
        <pc:spChg chg="mod">
          <ac:chgData name="유상현" userId="3fcbdcfa-8d11-4da3-bb32-ba628d89dc7a" providerId="ADAL" clId="{31E5F3E1-A71D-48D0-B66B-2913A5F6E487}" dt="2019-12-13T02:25:32.577" v="246" actId="20577"/>
          <ac:spMkLst>
            <pc:docMk/>
            <pc:sldMk cId="0" sldId="644"/>
            <ac:spMk id="61443" creationId="{F8A76C3C-02B4-466D-83DE-4D82CA6658F3}"/>
          </ac:spMkLst>
        </pc:spChg>
        <pc:picChg chg="mod">
          <ac:chgData name="유상현" userId="3fcbdcfa-8d11-4da3-bb32-ba628d89dc7a" providerId="ADAL" clId="{31E5F3E1-A71D-48D0-B66B-2913A5F6E487}" dt="2019-12-13T02:25:37.412" v="248" actId="1076"/>
          <ac:picMkLst>
            <pc:docMk/>
            <pc:sldMk cId="0" sldId="644"/>
            <ac:picMk id="61444" creationId="{01AD614B-17E3-4989-9785-2038E1119180}"/>
          </ac:picMkLst>
        </pc:picChg>
        <pc:picChg chg="mod">
          <ac:chgData name="유상현" userId="3fcbdcfa-8d11-4da3-bb32-ba628d89dc7a" providerId="ADAL" clId="{31E5F3E1-A71D-48D0-B66B-2913A5F6E487}" dt="2019-12-13T02:25:49.342" v="253" actId="1076"/>
          <ac:picMkLst>
            <pc:docMk/>
            <pc:sldMk cId="0" sldId="644"/>
            <ac:picMk id="61445" creationId="{CB4E766D-3961-4D34-B654-CBDB293ACF0B}"/>
          </ac:picMkLst>
        </pc:picChg>
      </pc:sldChg>
      <pc:sldChg chg="modSp">
        <pc:chgData name="유상현" userId="3fcbdcfa-8d11-4da3-bb32-ba628d89dc7a" providerId="ADAL" clId="{31E5F3E1-A71D-48D0-B66B-2913A5F6E487}" dt="2019-12-13T02:26:03.783" v="256" actId="1076"/>
        <pc:sldMkLst>
          <pc:docMk/>
          <pc:sldMk cId="0" sldId="645"/>
        </pc:sldMkLst>
        <pc:spChg chg="mod">
          <ac:chgData name="유상현" userId="3fcbdcfa-8d11-4da3-bb32-ba628d89dc7a" providerId="ADAL" clId="{31E5F3E1-A71D-48D0-B66B-2913A5F6E487}" dt="2019-12-13T02:26:01.744" v="255" actId="1076"/>
          <ac:spMkLst>
            <pc:docMk/>
            <pc:sldMk cId="0" sldId="645"/>
            <ac:spMk id="62466" creationId="{4F4FF349-DF1F-4333-8DA5-7CD650CE320D}"/>
          </ac:spMkLst>
        </pc:spChg>
        <pc:spChg chg="mod">
          <ac:chgData name="유상현" userId="3fcbdcfa-8d11-4da3-bb32-ba628d89dc7a" providerId="ADAL" clId="{31E5F3E1-A71D-48D0-B66B-2913A5F6E487}" dt="2019-12-13T02:25:58.865" v="254" actId="20577"/>
          <ac:spMkLst>
            <pc:docMk/>
            <pc:sldMk cId="0" sldId="645"/>
            <ac:spMk id="62467" creationId="{97D95644-AA74-44CC-BD6C-78389A3143B9}"/>
          </ac:spMkLst>
        </pc:spChg>
        <pc:picChg chg="mod">
          <ac:chgData name="유상현" userId="3fcbdcfa-8d11-4da3-bb32-ba628d89dc7a" providerId="ADAL" clId="{31E5F3E1-A71D-48D0-B66B-2913A5F6E487}" dt="2019-12-13T02:26:03.783" v="256" actId="1076"/>
          <ac:picMkLst>
            <pc:docMk/>
            <pc:sldMk cId="0" sldId="645"/>
            <ac:picMk id="62468" creationId="{7A9687AA-240C-48DF-A46A-45D43825A1A8}"/>
          </ac:picMkLst>
        </pc:picChg>
      </pc:sldChg>
      <pc:sldChg chg="modSp">
        <pc:chgData name="유상현" userId="3fcbdcfa-8d11-4da3-bb32-ba628d89dc7a" providerId="ADAL" clId="{31E5F3E1-A71D-48D0-B66B-2913A5F6E487}" dt="2019-12-13T02:26:17.883" v="260" actId="1076"/>
        <pc:sldMkLst>
          <pc:docMk/>
          <pc:sldMk cId="0" sldId="646"/>
        </pc:sldMkLst>
        <pc:spChg chg="mod">
          <ac:chgData name="유상현" userId="3fcbdcfa-8d11-4da3-bb32-ba628d89dc7a" providerId="ADAL" clId="{31E5F3E1-A71D-48D0-B66B-2913A5F6E487}" dt="2019-12-13T02:26:13.294" v="258" actId="1076"/>
          <ac:spMkLst>
            <pc:docMk/>
            <pc:sldMk cId="0" sldId="646"/>
            <ac:spMk id="63490" creationId="{A59160DC-CB00-4E93-843A-54C8020FF1AD}"/>
          </ac:spMkLst>
        </pc:spChg>
        <pc:spChg chg="mod">
          <ac:chgData name="유상현" userId="3fcbdcfa-8d11-4da3-bb32-ba628d89dc7a" providerId="ADAL" clId="{31E5F3E1-A71D-48D0-B66B-2913A5F6E487}" dt="2019-12-13T02:26:10.471" v="257" actId="20577"/>
          <ac:spMkLst>
            <pc:docMk/>
            <pc:sldMk cId="0" sldId="646"/>
            <ac:spMk id="63491" creationId="{A5A581F8-6F64-49C0-8CA7-05474D661251}"/>
          </ac:spMkLst>
        </pc:spChg>
        <pc:picChg chg="mod">
          <ac:chgData name="유상현" userId="3fcbdcfa-8d11-4da3-bb32-ba628d89dc7a" providerId="ADAL" clId="{31E5F3E1-A71D-48D0-B66B-2913A5F6E487}" dt="2019-12-13T02:26:15.445" v="259" actId="1076"/>
          <ac:picMkLst>
            <pc:docMk/>
            <pc:sldMk cId="0" sldId="646"/>
            <ac:picMk id="63492" creationId="{A642BD8F-66F5-457E-B054-88EA71BA82C4}"/>
          </ac:picMkLst>
        </pc:picChg>
        <pc:picChg chg="mod">
          <ac:chgData name="유상현" userId="3fcbdcfa-8d11-4da3-bb32-ba628d89dc7a" providerId="ADAL" clId="{31E5F3E1-A71D-48D0-B66B-2913A5F6E487}" dt="2019-12-13T02:26:17.883" v="260" actId="1076"/>
          <ac:picMkLst>
            <pc:docMk/>
            <pc:sldMk cId="0" sldId="646"/>
            <ac:picMk id="63493" creationId="{AC145748-8204-4923-87A2-EDADD86DA486}"/>
          </ac:picMkLst>
        </pc:picChg>
      </pc:sldChg>
      <pc:sldChg chg="modSp">
        <pc:chgData name="유상현" userId="3fcbdcfa-8d11-4da3-bb32-ba628d89dc7a" providerId="ADAL" clId="{31E5F3E1-A71D-48D0-B66B-2913A5F6E487}" dt="2019-12-13T02:26:31.634" v="264" actId="1076"/>
        <pc:sldMkLst>
          <pc:docMk/>
          <pc:sldMk cId="0" sldId="647"/>
        </pc:sldMkLst>
        <pc:spChg chg="mod">
          <ac:chgData name="유상현" userId="3fcbdcfa-8d11-4da3-bb32-ba628d89dc7a" providerId="ADAL" clId="{31E5F3E1-A71D-48D0-B66B-2913A5F6E487}" dt="2019-12-13T02:26:27.684" v="262" actId="1076"/>
          <ac:spMkLst>
            <pc:docMk/>
            <pc:sldMk cId="0" sldId="647"/>
            <ac:spMk id="64514" creationId="{04649C41-ECC4-4819-A11F-7917E1D830C1}"/>
          </ac:spMkLst>
        </pc:spChg>
        <pc:spChg chg="mod">
          <ac:chgData name="유상현" userId="3fcbdcfa-8d11-4da3-bb32-ba628d89dc7a" providerId="ADAL" clId="{31E5F3E1-A71D-48D0-B66B-2913A5F6E487}" dt="2019-12-13T02:26:24.325" v="261" actId="20577"/>
          <ac:spMkLst>
            <pc:docMk/>
            <pc:sldMk cId="0" sldId="647"/>
            <ac:spMk id="64515" creationId="{A7E4EB18-060D-4330-9240-DCDA58E2A532}"/>
          </ac:spMkLst>
        </pc:spChg>
        <pc:picChg chg="mod">
          <ac:chgData name="유상현" userId="3fcbdcfa-8d11-4da3-bb32-ba628d89dc7a" providerId="ADAL" clId="{31E5F3E1-A71D-48D0-B66B-2913A5F6E487}" dt="2019-12-13T02:26:29.354" v="263" actId="1076"/>
          <ac:picMkLst>
            <pc:docMk/>
            <pc:sldMk cId="0" sldId="647"/>
            <ac:picMk id="64516" creationId="{D844A478-0EB6-47A4-AA49-73A3142C1B12}"/>
          </ac:picMkLst>
        </pc:picChg>
        <pc:picChg chg="mod">
          <ac:chgData name="유상현" userId="3fcbdcfa-8d11-4da3-bb32-ba628d89dc7a" providerId="ADAL" clId="{31E5F3E1-A71D-48D0-B66B-2913A5F6E487}" dt="2019-12-13T02:26:31.634" v="264" actId="1076"/>
          <ac:picMkLst>
            <pc:docMk/>
            <pc:sldMk cId="0" sldId="647"/>
            <ac:picMk id="64517" creationId="{49746E13-3F9F-42CD-ACAE-50BE495F4B7F}"/>
          </ac:picMkLst>
        </pc:picChg>
      </pc:sldChg>
      <pc:sldChg chg="addSp modSp">
        <pc:chgData name="유상현" userId="3fcbdcfa-8d11-4da3-bb32-ba628d89dc7a" providerId="ADAL" clId="{31E5F3E1-A71D-48D0-B66B-2913A5F6E487}" dt="2019-12-13T02:27:19.810" v="272" actId="1582"/>
        <pc:sldMkLst>
          <pc:docMk/>
          <pc:sldMk cId="0" sldId="648"/>
        </pc:sldMkLst>
        <pc:spChg chg="add mod">
          <ac:chgData name="유상현" userId="3fcbdcfa-8d11-4da3-bb32-ba628d89dc7a" providerId="ADAL" clId="{31E5F3E1-A71D-48D0-B66B-2913A5F6E487}" dt="2019-12-13T02:27:19.810" v="272" actId="1582"/>
          <ac:spMkLst>
            <pc:docMk/>
            <pc:sldMk cId="0" sldId="648"/>
            <ac:spMk id="2" creationId="{CD5A042A-0973-42E7-B09E-C8BB1F57B45B}"/>
          </ac:spMkLst>
        </pc:spChg>
        <pc:spChg chg="mod">
          <ac:chgData name="유상현" userId="3fcbdcfa-8d11-4da3-bb32-ba628d89dc7a" providerId="ADAL" clId="{31E5F3E1-A71D-48D0-B66B-2913A5F6E487}" dt="2019-12-13T02:26:39.254" v="266" actId="1076"/>
          <ac:spMkLst>
            <pc:docMk/>
            <pc:sldMk cId="0" sldId="648"/>
            <ac:spMk id="9218" creationId="{7870BE60-31CE-42C0-BF77-2AB08CCE3D2A}"/>
          </ac:spMkLst>
        </pc:spChg>
        <pc:spChg chg="mod">
          <ac:chgData name="유상현" userId="3fcbdcfa-8d11-4da3-bb32-ba628d89dc7a" providerId="ADAL" clId="{31E5F3E1-A71D-48D0-B66B-2913A5F6E487}" dt="2019-12-13T02:26:36.306" v="265" actId="20577"/>
          <ac:spMkLst>
            <pc:docMk/>
            <pc:sldMk cId="0" sldId="648"/>
            <ac:spMk id="65539" creationId="{317E45BC-A85D-4307-9794-FB1ECD5061EC}"/>
          </ac:spMkLst>
        </pc:spChg>
        <pc:picChg chg="mod">
          <ac:chgData name="유상현" userId="3fcbdcfa-8d11-4da3-bb32-ba628d89dc7a" providerId="ADAL" clId="{31E5F3E1-A71D-48D0-B66B-2913A5F6E487}" dt="2019-12-13T02:26:41.355" v="267" actId="1076"/>
          <ac:picMkLst>
            <pc:docMk/>
            <pc:sldMk cId="0" sldId="648"/>
            <ac:picMk id="65540" creationId="{0563162C-359F-48D5-82E3-A506B55A776E}"/>
          </ac:picMkLst>
        </pc:picChg>
      </pc:sldChg>
      <pc:sldChg chg="modSp">
        <pc:chgData name="유상현" userId="3fcbdcfa-8d11-4da3-bb32-ba628d89dc7a" providerId="ADAL" clId="{31E5F3E1-A71D-48D0-B66B-2913A5F6E487}" dt="2019-12-13T02:27:32.006" v="275" actId="1076"/>
        <pc:sldMkLst>
          <pc:docMk/>
          <pc:sldMk cId="0" sldId="649"/>
        </pc:sldMkLst>
        <pc:spChg chg="mod">
          <ac:chgData name="유상현" userId="3fcbdcfa-8d11-4da3-bb32-ba628d89dc7a" providerId="ADAL" clId="{31E5F3E1-A71D-48D0-B66B-2913A5F6E487}" dt="2019-12-13T02:27:30.207" v="274" actId="1076"/>
          <ac:spMkLst>
            <pc:docMk/>
            <pc:sldMk cId="0" sldId="649"/>
            <ac:spMk id="9218" creationId="{18CF2194-CE84-45A8-828A-26D56E64C7A1}"/>
          </ac:spMkLst>
        </pc:spChg>
        <pc:spChg chg="mod">
          <ac:chgData name="유상현" userId="3fcbdcfa-8d11-4da3-bb32-ba628d89dc7a" providerId="ADAL" clId="{31E5F3E1-A71D-48D0-B66B-2913A5F6E487}" dt="2019-12-13T02:27:26.500" v="273" actId="20577"/>
          <ac:spMkLst>
            <pc:docMk/>
            <pc:sldMk cId="0" sldId="649"/>
            <ac:spMk id="66563" creationId="{E3088497-FA0F-4240-AE73-62ABA0145F6E}"/>
          </ac:spMkLst>
        </pc:spChg>
        <pc:picChg chg="mod">
          <ac:chgData name="유상현" userId="3fcbdcfa-8d11-4da3-bb32-ba628d89dc7a" providerId="ADAL" clId="{31E5F3E1-A71D-48D0-B66B-2913A5F6E487}" dt="2019-12-13T02:27:32.006" v="275" actId="1076"/>
          <ac:picMkLst>
            <pc:docMk/>
            <pc:sldMk cId="0" sldId="649"/>
            <ac:picMk id="66564" creationId="{C893B3EF-006E-4764-87AE-A0FE5466BB63}"/>
          </ac:picMkLst>
        </pc:picChg>
      </pc:sldChg>
      <pc:sldChg chg="delSp modSp">
        <pc:chgData name="유상현" userId="3fcbdcfa-8d11-4da3-bb32-ba628d89dc7a" providerId="ADAL" clId="{31E5F3E1-A71D-48D0-B66B-2913A5F6E487}" dt="2019-12-13T02:28:10.763" v="282" actId="478"/>
        <pc:sldMkLst>
          <pc:docMk/>
          <pc:sldMk cId="0" sldId="650"/>
        </pc:sldMkLst>
        <pc:spChg chg="mod">
          <ac:chgData name="유상현" userId="3fcbdcfa-8d11-4da3-bb32-ba628d89dc7a" providerId="ADAL" clId="{31E5F3E1-A71D-48D0-B66B-2913A5F6E487}" dt="2019-12-13T02:27:44.997" v="277" actId="1076"/>
          <ac:spMkLst>
            <pc:docMk/>
            <pc:sldMk cId="0" sldId="650"/>
            <ac:spMk id="9218" creationId="{455E0E11-A763-42CF-B7E5-181F0F4065FF}"/>
          </ac:spMkLst>
        </pc:spChg>
        <pc:spChg chg="mod">
          <ac:chgData name="유상현" userId="3fcbdcfa-8d11-4da3-bb32-ba628d89dc7a" providerId="ADAL" clId="{31E5F3E1-A71D-48D0-B66B-2913A5F6E487}" dt="2019-12-13T02:27:40.895" v="276" actId="20577"/>
          <ac:spMkLst>
            <pc:docMk/>
            <pc:sldMk cId="0" sldId="650"/>
            <ac:spMk id="67587" creationId="{34DC10B4-7747-4DFF-800D-5E7BE01621FE}"/>
          </ac:spMkLst>
        </pc:spChg>
        <pc:picChg chg="del mod">
          <ac:chgData name="유상현" userId="3fcbdcfa-8d11-4da3-bb32-ba628d89dc7a" providerId="ADAL" clId="{31E5F3E1-A71D-48D0-B66B-2913A5F6E487}" dt="2019-12-13T02:28:10.763" v="282" actId="478"/>
          <ac:picMkLst>
            <pc:docMk/>
            <pc:sldMk cId="0" sldId="650"/>
            <ac:picMk id="67588" creationId="{F732E090-6C1B-4794-8165-42E85BD2A8EE}"/>
          </ac:picMkLst>
        </pc:picChg>
      </pc:sldChg>
      <pc:sldChg chg="addSp delSp modSp">
        <pc:chgData name="유상현" userId="3fcbdcfa-8d11-4da3-bb32-ba628d89dc7a" providerId="ADAL" clId="{31E5F3E1-A71D-48D0-B66B-2913A5F6E487}" dt="2019-12-13T02:29:24.921" v="291" actId="1076"/>
        <pc:sldMkLst>
          <pc:docMk/>
          <pc:sldMk cId="0" sldId="651"/>
        </pc:sldMkLst>
        <pc:spChg chg="mod">
          <ac:chgData name="유상현" userId="3fcbdcfa-8d11-4da3-bb32-ba628d89dc7a" providerId="ADAL" clId="{31E5F3E1-A71D-48D0-B66B-2913A5F6E487}" dt="2019-12-13T02:28:24.928" v="286" actId="1076"/>
          <ac:spMkLst>
            <pc:docMk/>
            <pc:sldMk cId="0" sldId="651"/>
            <ac:spMk id="68610" creationId="{6A4107B9-8A33-47CA-B85E-ABA3445D7590}"/>
          </ac:spMkLst>
        </pc:spChg>
        <pc:spChg chg="mod">
          <ac:chgData name="유상현" userId="3fcbdcfa-8d11-4da3-bb32-ba628d89dc7a" providerId="ADAL" clId="{31E5F3E1-A71D-48D0-B66B-2913A5F6E487}" dt="2019-12-13T02:28:16.856" v="284" actId="20577"/>
          <ac:spMkLst>
            <pc:docMk/>
            <pc:sldMk cId="0" sldId="651"/>
            <ac:spMk id="68611" creationId="{E6B42210-2161-4969-9666-23402F702461}"/>
          </ac:spMkLst>
        </pc:spChg>
        <pc:picChg chg="add mod">
          <ac:chgData name="유상현" userId="3fcbdcfa-8d11-4da3-bb32-ba628d89dc7a" providerId="ADAL" clId="{31E5F3E1-A71D-48D0-B66B-2913A5F6E487}" dt="2019-12-13T02:29:24.921" v="291" actId="1076"/>
          <ac:picMkLst>
            <pc:docMk/>
            <pc:sldMk cId="0" sldId="651"/>
            <ac:picMk id="2" creationId="{BCC8659E-8AF7-480D-B603-1DEB7579127B}"/>
          </ac:picMkLst>
        </pc:picChg>
        <pc:picChg chg="del mod">
          <ac:chgData name="유상현" userId="3fcbdcfa-8d11-4da3-bb32-ba628d89dc7a" providerId="ADAL" clId="{31E5F3E1-A71D-48D0-B66B-2913A5F6E487}" dt="2019-12-13T02:28:28.493" v="288" actId="478"/>
          <ac:picMkLst>
            <pc:docMk/>
            <pc:sldMk cId="0" sldId="651"/>
            <ac:picMk id="68612" creationId="{F4EF9014-31AB-4E5D-9E66-0197D882156F}"/>
          </ac:picMkLst>
        </pc:picChg>
      </pc:sldChg>
      <pc:sldChg chg="addSp delSp modSp">
        <pc:chgData name="유상현" userId="3fcbdcfa-8d11-4da3-bb32-ba628d89dc7a" providerId="ADAL" clId="{31E5F3E1-A71D-48D0-B66B-2913A5F6E487}" dt="2019-12-13T02:29:50.542" v="297" actId="478"/>
        <pc:sldMkLst>
          <pc:docMk/>
          <pc:sldMk cId="0" sldId="652"/>
        </pc:sldMkLst>
        <pc:spChg chg="mod">
          <ac:chgData name="유상현" userId="3fcbdcfa-8d11-4da3-bb32-ba628d89dc7a" providerId="ADAL" clId="{31E5F3E1-A71D-48D0-B66B-2913A5F6E487}" dt="2019-12-13T02:29:34.772" v="293" actId="1076"/>
          <ac:spMkLst>
            <pc:docMk/>
            <pc:sldMk cId="0" sldId="652"/>
            <ac:spMk id="69634" creationId="{6F512279-58AB-48A4-8B4F-35BDA28C9547}"/>
          </ac:spMkLst>
        </pc:spChg>
        <pc:spChg chg="mod">
          <ac:chgData name="유상현" userId="3fcbdcfa-8d11-4da3-bb32-ba628d89dc7a" providerId="ADAL" clId="{31E5F3E1-A71D-48D0-B66B-2913A5F6E487}" dt="2019-12-13T02:29:28.882" v="292" actId="20577"/>
          <ac:spMkLst>
            <pc:docMk/>
            <pc:sldMk cId="0" sldId="652"/>
            <ac:spMk id="69635" creationId="{52F86D58-CAE8-4F34-A311-76AFC9411A52}"/>
          </ac:spMkLst>
        </pc:spChg>
        <pc:picChg chg="add del mod">
          <ac:chgData name="유상현" userId="3fcbdcfa-8d11-4da3-bb32-ba628d89dc7a" providerId="ADAL" clId="{31E5F3E1-A71D-48D0-B66B-2913A5F6E487}" dt="2019-12-13T02:29:50.542" v="297" actId="478"/>
          <ac:picMkLst>
            <pc:docMk/>
            <pc:sldMk cId="0" sldId="652"/>
            <ac:picMk id="69636" creationId="{E886D542-C76E-4FC2-8AF4-597557D2E559}"/>
          </ac:picMkLst>
        </pc:picChg>
        <pc:picChg chg="mod">
          <ac:chgData name="유상현" userId="3fcbdcfa-8d11-4da3-bb32-ba628d89dc7a" providerId="ADAL" clId="{31E5F3E1-A71D-48D0-B66B-2913A5F6E487}" dt="2019-12-13T02:29:38.441" v="295" actId="1076"/>
          <ac:picMkLst>
            <pc:docMk/>
            <pc:sldMk cId="0" sldId="652"/>
            <ac:picMk id="69637" creationId="{5A169981-A3AF-4254-8147-818EF7696D6B}"/>
          </ac:picMkLst>
        </pc:picChg>
      </pc:sldChg>
      <pc:sldChg chg="modSp">
        <pc:chgData name="유상현" userId="3fcbdcfa-8d11-4da3-bb32-ba628d89dc7a" providerId="ADAL" clId="{31E5F3E1-A71D-48D0-B66B-2913A5F6E487}" dt="2019-12-13T02:30:07.092" v="302" actId="1076"/>
        <pc:sldMkLst>
          <pc:docMk/>
          <pc:sldMk cId="0" sldId="653"/>
        </pc:sldMkLst>
        <pc:spChg chg="mod">
          <ac:chgData name="유상현" userId="3fcbdcfa-8d11-4da3-bb32-ba628d89dc7a" providerId="ADAL" clId="{31E5F3E1-A71D-48D0-B66B-2913A5F6E487}" dt="2019-12-13T02:29:58.802" v="299" actId="1076"/>
          <ac:spMkLst>
            <pc:docMk/>
            <pc:sldMk cId="0" sldId="653"/>
            <ac:spMk id="70658" creationId="{30002949-9A7E-41E1-9C13-94D646AF4C71}"/>
          </ac:spMkLst>
        </pc:spChg>
        <pc:spChg chg="mod">
          <ac:chgData name="유상현" userId="3fcbdcfa-8d11-4da3-bb32-ba628d89dc7a" providerId="ADAL" clId="{31E5F3E1-A71D-48D0-B66B-2913A5F6E487}" dt="2019-12-13T02:29:54.744" v="298" actId="20577"/>
          <ac:spMkLst>
            <pc:docMk/>
            <pc:sldMk cId="0" sldId="653"/>
            <ac:spMk id="70659" creationId="{C4A370BD-0FA7-4EE8-8049-EC5971FCAEF7}"/>
          </ac:spMkLst>
        </pc:spChg>
        <pc:picChg chg="mod">
          <ac:chgData name="유상현" userId="3fcbdcfa-8d11-4da3-bb32-ba628d89dc7a" providerId="ADAL" clId="{31E5F3E1-A71D-48D0-B66B-2913A5F6E487}" dt="2019-12-13T02:30:00.032" v="300" actId="1076"/>
          <ac:picMkLst>
            <pc:docMk/>
            <pc:sldMk cId="0" sldId="653"/>
            <ac:picMk id="70660" creationId="{B7B1A8EC-BB5F-4933-94C0-A57F39786796}"/>
          </ac:picMkLst>
        </pc:picChg>
        <pc:picChg chg="mod">
          <ac:chgData name="유상현" userId="3fcbdcfa-8d11-4da3-bb32-ba628d89dc7a" providerId="ADAL" clId="{31E5F3E1-A71D-48D0-B66B-2913A5F6E487}" dt="2019-12-13T02:30:04.682" v="301" actId="1076"/>
          <ac:picMkLst>
            <pc:docMk/>
            <pc:sldMk cId="0" sldId="653"/>
            <ac:picMk id="70661" creationId="{3B52B767-1903-4550-8273-F01263126FEE}"/>
          </ac:picMkLst>
        </pc:picChg>
        <pc:picChg chg="mod">
          <ac:chgData name="유상현" userId="3fcbdcfa-8d11-4da3-bb32-ba628d89dc7a" providerId="ADAL" clId="{31E5F3E1-A71D-48D0-B66B-2913A5F6E487}" dt="2019-12-13T02:30:07.092" v="302" actId="1076"/>
          <ac:picMkLst>
            <pc:docMk/>
            <pc:sldMk cId="0" sldId="653"/>
            <ac:picMk id="70662" creationId="{9ED62CF2-6DB8-457F-8BCC-B36EDB10B176}"/>
          </ac:picMkLst>
        </pc:picChg>
      </pc:sldChg>
      <pc:sldChg chg="modSp">
        <pc:chgData name="유상현" userId="3fcbdcfa-8d11-4da3-bb32-ba628d89dc7a" providerId="ADAL" clId="{31E5F3E1-A71D-48D0-B66B-2913A5F6E487}" dt="2019-12-13T02:30:20.583" v="306" actId="14100"/>
        <pc:sldMkLst>
          <pc:docMk/>
          <pc:sldMk cId="0" sldId="654"/>
        </pc:sldMkLst>
        <pc:spChg chg="mod">
          <ac:chgData name="유상현" userId="3fcbdcfa-8d11-4da3-bb32-ba628d89dc7a" providerId="ADAL" clId="{31E5F3E1-A71D-48D0-B66B-2913A5F6E487}" dt="2019-12-13T02:30:20.583" v="306" actId="14100"/>
          <ac:spMkLst>
            <pc:docMk/>
            <pc:sldMk cId="0" sldId="654"/>
            <ac:spMk id="71682" creationId="{8B24C037-25BE-427F-A70C-7B91AD16B5EC}"/>
          </ac:spMkLst>
        </pc:spChg>
        <pc:spChg chg="mod">
          <ac:chgData name="유상현" userId="3fcbdcfa-8d11-4da3-bb32-ba628d89dc7a" providerId="ADAL" clId="{31E5F3E1-A71D-48D0-B66B-2913A5F6E487}" dt="2019-12-13T02:30:10.787" v="303" actId="20577"/>
          <ac:spMkLst>
            <pc:docMk/>
            <pc:sldMk cId="0" sldId="654"/>
            <ac:spMk id="71683" creationId="{8BA7EB52-1ED9-486E-BBCC-F71EBF607623}"/>
          </ac:spMkLst>
        </pc:spChg>
        <pc:picChg chg="mod">
          <ac:chgData name="유상현" userId="3fcbdcfa-8d11-4da3-bb32-ba628d89dc7a" providerId="ADAL" clId="{31E5F3E1-A71D-48D0-B66B-2913A5F6E487}" dt="2019-12-13T02:30:16.883" v="305" actId="1076"/>
          <ac:picMkLst>
            <pc:docMk/>
            <pc:sldMk cId="0" sldId="654"/>
            <ac:picMk id="71684" creationId="{F63D6AB3-7F5D-4CCD-9662-76B05CF9A3BE}"/>
          </ac:picMkLst>
        </pc:picChg>
      </pc:sldChg>
      <pc:sldChg chg="modSp">
        <pc:chgData name="유상현" userId="3fcbdcfa-8d11-4da3-bb32-ba628d89dc7a" providerId="ADAL" clId="{31E5F3E1-A71D-48D0-B66B-2913A5F6E487}" dt="2019-12-13T02:30:46.224" v="310" actId="1076"/>
        <pc:sldMkLst>
          <pc:docMk/>
          <pc:sldMk cId="0" sldId="655"/>
        </pc:sldMkLst>
        <pc:spChg chg="mod">
          <ac:chgData name="유상현" userId="3fcbdcfa-8d11-4da3-bb32-ba628d89dc7a" providerId="ADAL" clId="{31E5F3E1-A71D-48D0-B66B-2913A5F6E487}" dt="2019-12-13T02:30:40.874" v="308" actId="1076"/>
          <ac:spMkLst>
            <pc:docMk/>
            <pc:sldMk cId="0" sldId="655"/>
            <ac:spMk id="72706" creationId="{AFC85176-FB4F-4488-A0FE-9B563AEBEC5D}"/>
          </ac:spMkLst>
        </pc:spChg>
        <pc:spChg chg="mod">
          <ac:chgData name="유상현" userId="3fcbdcfa-8d11-4da3-bb32-ba628d89dc7a" providerId="ADAL" clId="{31E5F3E1-A71D-48D0-B66B-2913A5F6E487}" dt="2019-12-13T02:30:35.782" v="307" actId="20577"/>
          <ac:spMkLst>
            <pc:docMk/>
            <pc:sldMk cId="0" sldId="655"/>
            <ac:spMk id="72707" creationId="{78D8C50D-252B-4C85-88EA-AF44A13A6B7C}"/>
          </ac:spMkLst>
        </pc:spChg>
        <pc:picChg chg="mod">
          <ac:chgData name="유상현" userId="3fcbdcfa-8d11-4da3-bb32-ba628d89dc7a" providerId="ADAL" clId="{31E5F3E1-A71D-48D0-B66B-2913A5F6E487}" dt="2019-12-13T02:30:42.644" v="309" actId="1076"/>
          <ac:picMkLst>
            <pc:docMk/>
            <pc:sldMk cId="0" sldId="655"/>
            <ac:picMk id="72708" creationId="{3DFE08A7-7BBF-4B03-9EFA-B9C620FAD237}"/>
          </ac:picMkLst>
        </pc:picChg>
        <pc:picChg chg="mod">
          <ac:chgData name="유상현" userId="3fcbdcfa-8d11-4da3-bb32-ba628d89dc7a" providerId="ADAL" clId="{31E5F3E1-A71D-48D0-B66B-2913A5F6E487}" dt="2019-12-13T02:30:46.224" v="310" actId="1076"/>
          <ac:picMkLst>
            <pc:docMk/>
            <pc:sldMk cId="0" sldId="655"/>
            <ac:picMk id="72709" creationId="{FFCD921B-C7EA-4803-A511-5EE773C851F6}"/>
          </ac:picMkLst>
        </pc:picChg>
      </pc:sldChg>
      <pc:sldChg chg="modSp">
        <pc:chgData name="유상현" userId="3fcbdcfa-8d11-4da3-bb32-ba628d89dc7a" providerId="ADAL" clId="{31E5F3E1-A71D-48D0-B66B-2913A5F6E487}" dt="2019-12-13T02:31:11.765" v="314" actId="1076"/>
        <pc:sldMkLst>
          <pc:docMk/>
          <pc:sldMk cId="0" sldId="656"/>
        </pc:sldMkLst>
        <pc:spChg chg="mod">
          <ac:chgData name="유상현" userId="3fcbdcfa-8d11-4da3-bb32-ba628d89dc7a" providerId="ADAL" clId="{31E5F3E1-A71D-48D0-B66B-2913A5F6E487}" dt="2019-12-13T02:31:10.235" v="313" actId="1076"/>
          <ac:spMkLst>
            <pc:docMk/>
            <pc:sldMk cId="0" sldId="656"/>
            <ac:spMk id="73730" creationId="{9F35E2FB-B0CF-42D7-AD83-CF162FA72D19}"/>
          </ac:spMkLst>
        </pc:spChg>
        <pc:spChg chg="mod">
          <ac:chgData name="유상현" userId="3fcbdcfa-8d11-4da3-bb32-ba628d89dc7a" providerId="ADAL" clId="{31E5F3E1-A71D-48D0-B66B-2913A5F6E487}" dt="2019-12-13T02:30:54.746" v="311" actId="20577"/>
          <ac:spMkLst>
            <pc:docMk/>
            <pc:sldMk cId="0" sldId="656"/>
            <ac:spMk id="73731" creationId="{9013B995-5C28-42A6-A738-C207A5BA41A8}"/>
          </ac:spMkLst>
        </pc:spChg>
        <pc:picChg chg="mod">
          <ac:chgData name="유상현" userId="3fcbdcfa-8d11-4da3-bb32-ba628d89dc7a" providerId="ADAL" clId="{31E5F3E1-A71D-48D0-B66B-2913A5F6E487}" dt="2019-12-13T02:31:11.765" v="314" actId="1076"/>
          <ac:picMkLst>
            <pc:docMk/>
            <pc:sldMk cId="0" sldId="656"/>
            <ac:picMk id="73732" creationId="{B1AD0A08-E5C0-4200-BCB8-372E4C8F5FF2}"/>
          </ac:picMkLst>
        </pc:picChg>
      </pc:sldChg>
      <pc:sldChg chg="modSp">
        <pc:chgData name="유상현" userId="3fcbdcfa-8d11-4da3-bb32-ba628d89dc7a" providerId="ADAL" clId="{31E5F3E1-A71D-48D0-B66B-2913A5F6E487}" dt="2019-12-13T02:31:25.316" v="318" actId="1076"/>
        <pc:sldMkLst>
          <pc:docMk/>
          <pc:sldMk cId="0" sldId="657"/>
        </pc:sldMkLst>
        <pc:spChg chg="mod">
          <ac:chgData name="유상현" userId="3fcbdcfa-8d11-4da3-bb32-ba628d89dc7a" providerId="ADAL" clId="{31E5F3E1-A71D-48D0-B66B-2913A5F6E487}" dt="2019-12-13T02:31:21.385" v="316" actId="1076"/>
          <ac:spMkLst>
            <pc:docMk/>
            <pc:sldMk cId="0" sldId="657"/>
            <ac:spMk id="74754" creationId="{8019809D-02B0-474F-BC6B-8EF4F7C09E5A}"/>
          </ac:spMkLst>
        </pc:spChg>
        <pc:spChg chg="mod">
          <ac:chgData name="유상현" userId="3fcbdcfa-8d11-4da3-bb32-ba628d89dc7a" providerId="ADAL" clId="{31E5F3E1-A71D-48D0-B66B-2913A5F6E487}" dt="2019-12-13T02:31:16.998" v="315" actId="20577"/>
          <ac:spMkLst>
            <pc:docMk/>
            <pc:sldMk cId="0" sldId="657"/>
            <ac:spMk id="74755" creationId="{9D66ECF6-D719-495E-9322-1896AD74A9F3}"/>
          </ac:spMkLst>
        </pc:spChg>
        <pc:picChg chg="mod">
          <ac:chgData name="유상현" userId="3fcbdcfa-8d11-4da3-bb32-ba628d89dc7a" providerId="ADAL" clId="{31E5F3E1-A71D-48D0-B66B-2913A5F6E487}" dt="2019-12-13T02:31:23.556" v="317" actId="1076"/>
          <ac:picMkLst>
            <pc:docMk/>
            <pc:sldMk cId="0" sldId="657"/>
            <ac:picMk id="74756" creationId="{641E9A7F-3576-4D8B-A33B-82534AD572A2}"/>
          </ac:picMkLst>
        </pc:picChg>
        <pc:picChg chg="mod">
          <ac:chgData name="유상현" userId="3fcbdcfa-8d11-4da3-bb32-ba628d89dc7a" providerId="ADAL" clId="{31E5F3E1-A71D-48D0-B66B-2913A5F6E487}" dt="2019-12-13T02:31:25.316" v="318" actId="1076"/>
          <ac:picMkLst>
            <pc:docMk/>
            <pc:sldMk cId="0" sldId="657"/>
            <ac:picMk id="74757" creationId="{923FF32B-DA3B-4A3B-B9B3-40F867F931B8}"/>
          </ac:picMkLst>
        </pc:picChg>
      </pc:sldChg>
      <pc:sldChg chg="modSp">
        <pc:chgData name="유상현" userId="3fcbdcfa-8d11-4da3-bb32-ba628d89dc7a" providerId="ADAL" clId="{31E5F3E1-A71D-48D0-B66B-2913A5F6E487}" dt="2019-12-13T02:31:41.126" v="322" actId="14100"/>
        <pc:sldMkLst>
          <pc:docMk/>
          <pc:sldMk cId="0" sldId="658"/>
        </pc:sldMkLst>
        <pc:spChg chg="mod">
          <ac:chgData name="유상현" userId="3fcbdcfa-8d11-4da3-bb32-ba628d89dc7a" providerId="ADAL" clId="{31E5F3E1-A71D-48D0-B66B-2913A5F6E487}" dt="2019-12-13T02:31:41.126" v="322" actId="14100"/>
          <ac:spMkLst>
            <pc:docMk/>
            <pc:sldMk cId="0" sldId="658"/>
            <ac:spMk id="75778" creationId="{D7889E25-EC50-4447-BFD8-A0C09FC62817}"/>
          </ac:spMkLst>
        </pc:spChg>
        <pc:spChg chg="mod">
          <ac:chgData name="유상현" userId="3fcbdcfa-8d11-4da3-bb32-ba628d89dc7a" providerId="ADAL" clId="{31E5F3E1-A71D-48D0-B66B-2913A5F6E487}" dt="2019-12-13T02:31:31.005" v="319" actId="20577"/>
          <ac:spMkLst>
            <pc:docMk/>
            <pc:sldMk cId="0" sldId="658"/>
            <ac:spMk id="75779" creationId="{873FB210-86C8-4F62-83FD-1AD9A7DED8ED}"/>
          </ac:spMkLst>
        </pc:spChg>
        <pc:picChg chg="mod">
          <ac:chgData name="유상현" userId="3fcbdcfa-8d11-4da3-bb32-ba628d89dc7a" providerId="ADAL" clId="{31E5F3E1-A71D-48D0-B66B-2913A5F6E487}" dt="2019-12-13T02:31:37.646" v="321" actId="1076"/>
          <ac:picMkLst>
            <pc:docMk/>
            <pc:sldMk cId="0" sldId="658"/>
            <ac:picMk id="75780" creationId="{982001B7-00A4-483F-AEC1-01B34DB4D2E2}"/>
          </ac:picMkLst>
        </pc:picChg>
      </pc:sldChg>
      <pc:sldChg chg="modSp">
        <pc:chgData name="유상현" userId="3fcbdcfa-8d11-4da3-bb32-ba628d89dc7a" providerId="ADAL" clId="{31E5F3E1-A71D-48D0-B66B-2913A5F6E487}" dt="2019-12-13T02:31:54.986" v="326" actId="1076"/>
        <pc:sldMkLst>
          <pc:docMk/>
          <pc:sldMk cId="0" sldId="659"/>
        </pc:sldMkLst>
        <pc:spChg chg="mod">
          <ac:chgData name="유상현" userId="3fcbdcfa-8d11-4da3-bb32-ba628d89dc7a" providerId="ADAL" clId="{31E5F3E1-A71D-48D0-B66B-2913A5F6E487}" dt="2019-12-13T02:31:52.907" v="325" actId="1076"/>
          <ac:spMkLst>
            <pc:docMk/>
            <pc:sldMk cId="0" sldId="659"/>
            <ac:spMk id="76802" creationId="{7088F8D4-402A-4806-8138-87A39BEBD566}"/>
          </ac:spMkLst>
        </pc:spChg>
        <pc:spChg chg="mod">
          <ac:chgData name="유상현" userId="3fcbdcfa-8d11-4da3-bb32-ba628d89dc7a" providerId="ADAL" clId="{31E5F3E1-A71D-48D0-B66B-2913A5F6E487}" dt="2019-12-13T02:31:46.180" v="323" actId="20577"/>
          <ac:spMkLst>
            <pc:docMk/>
            <pc:sldMk cId="0" sldId="659"/>
            <ac:spMk id="76803" creationId="{37506F7F-730A-4A33-9574-BBDBCCA5FA1C}"/>
          </ac:spMkLst>
        </pc:spChg>
        <pc:picChg chg="mod">
          <ac:chgData name="유상현" userId="3fcbdcfa-8d11-4da3-bb32-ba628d89dc7a" providerId="ADAL" clId="{31E5F3E1-A71D-48D0-B66B-2913A5F6E487}" dt="2019-12-13T02:31:54.986" v="326" actId="1076"/>
          <ac:picMkLst>
            <pc:docMk/>
            <pc:sldMk cId="0" sldId="659"/>
            <ac:picMk id="76804" creationId="{80393356-8DE5-48F9-831E-532B18570F0F}"/>
          </ac:picMkLst>
        </pc:picChg>
      </pc:sldChg>
      <pc:sldChg chg="modSp">
        <pc:chgData name="유상현" userId="3fcbdcfa-8d11-4da3-bb32-ba628d89dc7a" providerId="ADAL" clId="{31E5F3E1-A71D-48D0-B66B-2913A5F6E487}" dt="2019-12-13T02:32:12.398" v="330" actId="14100"/>
        <pc:sldMkLst>
          <pc:docMk/>
          <pc:sldMk cId="0" sldId="660"/>
        </pc:sldMkLst>
        <pc:spChg chg="mod">
          <ac:chgData name="유상현" userId="3fcbdcfa-8d11-4da3-bb32-ba628d89dc7a" providerId="ADAL" clId="{31E5F3E1-A71D-48D0-B66B-2913A5F6E487}" dt="2019-12-13T02:32:07.827" v="328" actId="1076"/>
          <ac:spMkLst>
            <pc:docMk/>
            <pc:sldMk cId="0" sldId="660"/>
            <ac:spMk id="77826" creationId="{95E3CBC7-ED04-40A9-A0C2-173E34219208}"/>
          </ac:spMkLst>
        </pc:spChg>
        <pc:spChg chg="mod">
          <ac:chgData name="유상현" userId="3fcbdcfa-8d11-4da3-bb32-ba628d89dc7a" providerId="ADAL" clId="{31E5F3E1-A71D-48D0-B66B-2913A5F6E487}" dt="2019-12-13T02:32:04.627" v="327" actId="20577"/>
          <ac:spMkLst>
            <pc:docMk/>
            <pc:sldMk cId="0" sldId="660"/>
            <ac:spMk id="77827" creationId="{55101DC7-5A4D-4922-BB11-0B625BB35FC0}"/>
          </ac:spMkLst>
        </pc:spChg>
        <pc:picChg chg="mod">
          <ac:chgData name="유상현" userId="3fcbdcfa-8d11-4da3-bb32-ba628d89dc7a" providerId="ADAL" clId="{31E5F3E1-A71D-48D0-B66B-2913A5F6E487}" dt="2019-12-13T02:32:12.398" v="330" actId="14100"/>
          <ac:picMkLst>
            <pc:docMk/>
            <pc:sldMk cId="0" sldId="660"/>
            <ac:picMk id="77828" creationId="{F8312E4E-9160-49B8-AAC8-A6D69CBCC014}"/>
          </ac:picMkLst>
        </pc:picChg>
      </pc:sldChg>
      <pc:sldChg chg="modSp">
        <pc:chgData name="유상현" userId="3fcbdcfa-8d11-4da3-bb32-ba628d89dc7a" providerId="ADAL" clId="{31E5F3E1-A71D-48D0-B66B-2913A5F6E487}" dt="2019-12-13T02:32:31.294" v="334" actId="1076"/>
        <pc:sldMkLst>
          <pc:docMk/>
          <pc:sldMk cId="0" sldId="661"/>
        </pc:sldMkLst>
        <pc:spChg chg="mod">
          <ac:chgData name="유상현" userId="3fcbdcfa-8d11-4da3-bb32-ba628d89dc7a" providerId="ADAL" clId="{31E5F3E1-A71D-48D0-B66B-2913A5F6E487}" dt="2019-12-13T02:32:27.798" v="332" actId="1076"/>
          <ac:spMkLst>
            <pc:docMk/>
            <pc:sldMk cId="0" sldId="661"/>
            <ac:spMk id="78850" creationId="{551D4EE1-B30C-4195-92AC-5DF5555B2F0D}"/>
          </ac:spMkLst>
        </pc:spChg>
        <pc:spChg chg="mod">
          <ac:chgData name="유상현" userId="3fcbdcfa-8d11-4da3-bb32-ba628d89dc7a" providerId="ADAL" clId="{31E5F3E1-A71D-48D0-B66B-2913A5F6E487}" dt="2019-12-13T02:32:25.273" v="331" actId="20577"/>
          <ac:spMkLst>
            <pc:docMk/>
            <pc:sldMk cId="0" sldId="661"/>
            <ac:spMk id="78851" creationId="{7C5AD6D3-E1F2-4BDC-B54A-59AF3A89C879}"/>
          </ac:spMkLst>
        </pc:spChg>
        <pc:picChg chg="mod">
          <ac:chgData name="유상현" userId="3fcbdcfa-8d11-4da3-bb32-ba628d89dc7a" providerId="ADAL" clId="{31E5F3E1-A71D-48D0-B66B-2913A5F6E487}" dt="2019-12-13T02:32:29.238" v="333" actId="1076"/>
          <ac:picMkLst>
            <pc:docMk/>
            <pc:sldMk cId="0" sldId="661"/>
            <ac:picMk id="78852" creationId="{005535C0-3636-4331-84DC-A86AD03F3737}"/>
          </ac:picMkLst>
        </pc:picChg>
        <pc:picChg chg="mod">
          <ac:chgData name="유상현" userId="3fcbdcfa-8d11-4da3-bb32-ba628d89dc7a" providerId="ADAL" clId="{31E5F3E1-A71D-48D0-B66B-2913A5F6E487}" dt="2019-12-13T02:32:31.294" v="334" actId="1076"/>
          <ac:picMkLst>
            <pc:docMk/>
            <pc:sldMk cId="0" sldId="661"/>
            <ac:picMk id="78853" creationId="{BDAF0DB6-784D-42F5-8E6B-156D6E09241F}"/>
          </ac:picMkLst>
        </pc:picChg>
      </pc:sldChg>
      <pc:sldChg chg="modSp">
        <pc:chgData name="유상현" userId="3fcbdcfa-8d11-4da3-bb32-ba628d89dc7a" providerId="ADAL" clId="{31E5F3E1-A71D-48D0-B66B-2913A5F6E487}" dt="2019-12-13T02:32:42.188" v="337" actId="1076"/>
        <pc:sldMkLst>
          <pc:docMk/>
          <pc:sldMk cId="0" sldId="662"/>
        </pc:sldMkLst>
        <pc:spChg chg="mod">
          <ac:chgData name="유상현" userId="3fcbdcfa-8d11-4da3-bb32-ba628d89dc7a" providerId="ADAL" clId="{31E5F3E1-A71D-48D0-B66B-2913A5F6E487}" dt="2019-12-13T02:32:40.629" v="336" actId="1076"/>
          <ac:spMkLst>
            <pc:docMk/>
            <pc:sldMk cId="0" sldId="662"/>
            <ac:spMk id="79874" creationId="{D2B0D95B-D601-4781-9A44-5B8BAC932A27}"/>
          </ac:spMkLst>
        </pc:spChg>
        <pc:spChg chg="mod">
          <ac:chgData name="유상현" userId="3fcbdcfa-8d11-4da3-bb32-ba628d89dc7a" providerId="ADAL" clId="{31E5F3E1-A71D-48D0-B66B-2913A5F6E487}" dt="2019-12-13T02:32:35.712" v="335" actId="20577"/>
          <ac:spMkLst>
            <pc:docMk/>
            <pc:sldMk cId="0" sldId="662"/>
            <ac:spMk id="79875" creationId="{E3DFA204-F8E7-4188-8409-108679C76BD9}"/>
          </ac:spMkLst>
        </pc:spChg>
        <pc:picChg chg="mod">
          <ac:chgData name="유상현" userId="3fcbdcfa-8d11-4da3-bb32-ba628d89dc7a" providerId="ADAL" clId="{31E5F3E1-A71D-48D0-B66B-2913A5F6E487}" dt="2019-12-13T02:32:42.188" v="337" actId="1076"/>
          <ac:picMkLst>
            <pc:docMk/>
            <pc:sldMk cId="0" sldId="662"/>
            <ac:picMk id="79876" creationId="{A411D607-5B1B-483C-8A7D-A016EEDFE0E5}"/>
          </ac:picMkLst>
        </pc:picChg>
      </pc:sldChg>
      <pc:sldChg chg="modSp">
        <pc:chgData name="유상현" userId="3fcbdcfa-8d11-4da3-bb32-ba628d89dc7a" providerId="ADAL" clId="{31E5F3E1-A71D-48D0-B66B-2913A5F6E487}" dt="2019-12-13T02:32:59.019" v="341" actId="1076"/>
        <pc:sldMkLst>
          <pc:docMk/>
          <pc:sldMk cId="0" sldId="663"/>
        </pc:sldMkLst>
        <pc:spChg chg="mod">
          <ac:chgData name="유상현" userId="3fcbdcfa-8d11-4da3-bb32-ba628d89dc7a" providerId="ADAL" clId="{31E5F3E1-A71D-48D0-B66B-2913A5F6E487}" dt="2019-12-13T02:32:57.699" v="340" actId="1076"/>
          <ac:spMkLst>
            <pc:docMk/>
            <pc:sldMk cId="0" sldId="663"/>
            <ac:spMk id="80898" creationId="{1AE1DE08-8573-490F-8216-C94DDFD925E7}"/>
          </ac:spMkLst>
        </pc:spChg>
        <pc:spChg chg="mod">
          <ac:chgData name="유상현" userId="3fcbdcfa-8d11-4da3-bb32-ba628d89dc7a" providerId="ADAL" clId="{31E5F3E1-A71D-48D0-B66B-2913A5F6E487}" dt="2019-12-13T02:32:50.400" v="338" actId="20577"/>
          <ac:spMkLst>
            <pc:docMk/>
            <pc:sldMk cId="0" sldId="663"/>
            <ac:spMk id="80899" creationId="{F3839805-F5DC-4257-A9AC-DD51620C0185}"/>
          </ac:spMkLst>
        </pc:spChg>
        <pc:picChg chg="mod">
          <ac:chgData name="유상현" userId="3fcbdcfa-8d11-4da3-bb32-ba628d89dc7a" providerId="ADAL" clId="{31E5F3E1-A71D-48D0-B66B-2913A5F6E487}" dt="2019-12-13T02:32:59.019" v="341" actId="1076"/>
          <ac:picMkLst>
            <pc:docMk/>
            <pc:sldMk cId="0" sldId="663"/>
            <ac:picMk id="80900" creationId="{C6691B00-B0CF-4D7E-81CB-ABA557EF79DA}"/>
          </ac:picMkLst>
        </pc:picChg>
      </pc:sldChg>
      <pc:sldChg chg="modSp">
        <pc:chgData name="유상현" userId="3fcbdcfa-8d11-4da3-bb32-ba628d89dc7a" providerId="ADAL" clId="{31E5F3E1-A71D-48D0-B66B-2913A5F6E487}" dt="2019-12-13T02:33:10.300" v="344" actId="1076"/>
        <pc:sldMkLst>
          <pc:docMk/>
          <pc:sldMk cId="0" sldId="664"/>
        </pc:sldMkLst>
        <pc:spChg chg="mod">
          <ac:chgData name="유상현" userId="3fcbdcfa-8d11-4da3-bb32-ba628d89dc7a" providerId="ADAL" clId="{31E5F3E1-A71D-48D0-B66B-2913A5F6E487}" dt="2019-12-13T02:33:09.020" v="343" actId="1076"/>
          <ac:spMkLst>
            <pc:docMk/>
            <pc:sldMk cId="0" sldId="664"/>
            <ac:spMk id="81922" creationId="{589093CA-2461-471C-8F7D-A2C0E68B5106}"/>
          </ac:spMkLst>
        </pc:spChg>
        <pc:spChg chg="mod">
          <ac:chgData name="유상현" userId="3fcbdcfa-8d11-4da3-bb32-ba628d89dc7a" providerId="ADAL" clId="{31E5F3E1-A71D-48D0-B66B-2913A5F6E487}" dt="2019-12-13T02:33:03.938" v="342" actId="20577"/>
          <ac:spMkLst>
            <pc:docMk/>
            <pc:sldMk cId="0" sldId="664"/>
            <ac:spMk id="81923" creationId="{FD5BDB03-F090-4FD9-8F5E-B3602F5E0611}"/>
          </ac:spMkLst>
        </pc:spChg>
        <pc:picChg chg="mod">
          <ac:chgData name="유상현" userId="3fcbdcfa-8d11-4da3-bb32-ba628d89dc7a" providerId="ADAL" clId="{31E5F3E1-A71D-48D0-B66B-2913A5F6E487}" dt="2019-12-13T02:33:10.300" v="344" actId="1076"/>
          <ac:picMkLst>
            <pc:docMk/>
            <pc:sldMk cId="0" sldId="664"/>
            <ac:picMk id="81924" creationId="{C84D9CB6-F0EF-46A1-B650-3518766AA2A5}"/>
          </ac:picMkLst>
        </pc:picChg>
      </pc:sldChg>
      <pc:sldChg chg="modSp">
        <pc:chgData name="유상현" userId="3fcbdcfa-8d11-4da3-bb32-ba628d89dc7a" providerId="ADAL" clId="{31E5F3E1-A71D-48D0-B66B-2913A5F6E487}" dt="2019-12-13T02:33:20.920" v="347" actId="1076"/>
        <pc:sldMkLst>
          <pc:docMk/>
          <pc:sldMk cId="0" sldId="665"/>
        </pc:sldMkLst>
        <pc:spChg chg="mod">
          <ac:chgData name="유상현" userId="3fcbdcfa-8d11-4da3-bb32-ba628d89dc7a" providerId="ADAL" clId="{31E5F3E1-A71D-48D0-B66B-2913A5F6E487}" dt="2019-12-13T02:33:18.880" v="346" actId="1076"/>
          <ac:spMkLst>
            <pc:docMk/>
            <pc:sldMk cId="0" sldId="665"/>
            <ac:spMk id="82946" creationId="{EA91107C-7ABE-43B5-982F-7B90397E9EEA}"/>
          </ac:spMkLst>
        </pc:spChg>
        <pc:spChg chg="mod">
          <ac:chgData name="유상현" userId="3fcbdcfa-8d11-4da3-bb32-ba628d89dc7a" providerId="ADAL" clId="{31E5F3E1-A71D-48D0-B66B-2913A5F6E487}" dt="2019-12-13T02:33:14.362" v="345" actId="20577"/>
          <ac:spMkLst>
            <pc:docMk/>
            <pc:sldMk cId="0" sldId="665"/>
            <ac:spMk id="82947" creationId="{63C42C58-AE49-4752-B0F4-A20186F0BA82}"/>
          </ac:spMkLst>
        </pc:spChg>
        <pc:picChg chg="mod">
          <ac:chgData name="유상현" userId="3fcbdcfa-8d11-4da3-bb32-ba628d89dc7a" providerId="ADAL" clId="{31E5F3E1-A71D-48D0-B66B-2913A5F6E487}" dt="2019-12-13T02:33:20.920" v="347" actId="1076"/>
          <ac:picMkLst>
            <pc:docMk/>
            <pc:sldMk cId="0" sldId="665"/>
            <ac:picMk id="82948" creationId="{F23A2283-95F6-4880-8CA8-F0BFCFED6477}"/>
          </ac:picMkLst>
        </pc:picChg>
      </pc:sldChg>
      <pc:sldChg chg="modSp">
        <pc:chgData name="유상현" userId="3fcbdcfa-8d11-4da3-bb32-ba628d89dc7a" providerId="ADAL" clId="{31E5F3E1-A71D-48D0-B66B-2913A5F6E487}" dt="2019-12-13T02:33:43.071" v="350" actId="1076"/>
        <pc:sldMkLst>
          <pc:docMk/>
          <pc:sldMk cId="0" sldId="666"/>
        </pc:sldMkLst>
        <pc:spChg chg="mod">
          <ac:chgData name="유상현" userId="3fcbdcfa-8d11-4da3-bb32-ba628d89dc7a" providerId="ADAL" clId="{31E5F3E1-A71D-48D0-B66B-2913A5F6E487}" dt="2019-12-13T02:33:41.092" v="349" actId="1076"/>
          <ac:spMkLst>
            <pc:docMk/>
            <pc:sldMk cId="0" sldId="666"/>
            <ac:spMk id="83970" creationId="{868F1F6D-B56E-4EEF-9AE3-34495FEEC6A6}"/>
          </ac:spMkLst>
        </pc:spChg>
        <pc:spChg chg="mod">
          <ac:chgData name="유상현" userId="3fcbdcfa-8d11-4da3-bb32-ba628d89dc7a" providerId="ADAL" clId="{31E5F3E1-A71D-48D0-B66B-2913A5F6E487}" dt="2019-12-13T02:33:38.459" v="348" actId="20577"/>
          <ac:spMkLst>
            <pc:docMk/>
            <pc:sldMk cId="0" sldId="666"/>
            <ac:spMk id="83971" creationId="{DAB0B403-02AE-41CA-96AD-98F8E532B666}"/>
          </ac:spMkLst>
        </pc:spChg>
        <pc:picChg chg="mod">
          <ac:chgData name="유상현" userId="3fcbdcfa-8d11-4da3-bb32-ba628d89dc7a" providerId="ADAL" clId="{31E5F3E1-A71D-48D0-B66B-2913A5F6E487}" dt="2019-12-13T02:33:43.071" v="350" actId="1076"/>
          <ac:picMkLst>
            <pc:docMk/>
            <pc:sldMk cId="0" sldId="666"/>
            <ac:picMk id="83972" creationId="{0FAA7274-4F6E-4E56-B1CA-819AE21C6334}"/>
          </ac:picMkLst>
        </pc:picChg>
      </pc:sldChg>
      <pc:sldChg chg="modSp">
        <pc:chgData name="유상현" userId="3fcbdcfa-8d11-4da3-bb32-ba628d89dc7a" providerId="ADAL" clId="{31E5F3E1-A71D-48D0-B66B-2913A5F6E487}" dt="2019-12-13T02:33:52.542" v="354" actId="1076"/>
        <pc:sldMkLst>
          <pc:docMk/>
          <pc:sldMk cId="0" sldId="667"/>
        </pc:sldMkLst>
        <pc:spChg chg="mod">
          <ac:chgData name="유상현" userId="3fcbdcfa-8d11-4da3-bb32-ba628d89dc7a" providerId="ADAL" clId="{31E5F3E1-A71D-48D0-B66B-2913A5F6E487}" dt="2019-12-13T02:33:49.811" v="352" actId="1076"/>
          <ac:spMkLst>
            <pc:docMk/>
            <pc:sldMk cId="0" sldId="667"/>
            <ac:spMk id="84994" creationId="{FF5DBEC0-2A95-484E-9157-C43F6E9B10EF}"/>
          </ac:spMkLst>
        </pc:spChg>
        <pc:spChg chg="mod">
          <ac:chgData name="유상현" userId="3fcbdcfa-8d11-4da3-bb32-ba628d89dc7a" providerId="ADAL" clId="{31E5F3E1-A71D-48D0-B66B-2913A5F6E487}" dt="2019-12-13T02:33:46.571" v="351" actId="20577"/>
          <ac:spMkLst>
            <pc:docMk/>
            <pc:sldMk cId="0" sldId="667"/>
            <ac:spMk id="84995" creationId="{BBC6B6F3-FB2E-426D-8D61-AD89A31AFA2A}"/>
          </ac:spMkLst>
        </pc:spChg>
        <pc:picChg chg="mod">
          <ac:chgData name="유상현" userId="3fcbdcfa-8d11-4da3-bb32-ba628d89dc7a" providerId="ADAL" clId="{31E5F3E1-A71D-48D0-B66B-2913A5F6E487}" dt="2019-12-13T02:33:51.402" v="353" actId="1076"/>
          <ac:picMkLst>
            <pc:docMk/>
            <pc:sldMk cId="0" sldId="667"/>
            <ac:picMk id="84996" creationId="{737DD902-E698-475F-8F4A-4B5597E3D7D0}"/>
          </ac:picMkLst>
        </pc:picChg>
        <pc:picChg chg="mod">
          <ac:chgData name="유상현" userId="3fcbdcfa-8d11-4da3-bb32-ba628d89dc7a" providerId="ADAL" clId="{31E5F3E1-A71D-48D0-B66B-2913A5F6E487}" dt="2019-12-13T02:33:52.542" v="354" actId="1076"/>
          <ac:picMkLst>
            <pc:docMk/>
            <pc:sldMk cId="0" sldId="667"/>
            <ac:picMk id="84997" creationId="{C7591250-3EAF-47F0-9797-D955CE2271D8}"/>
          </ac:picMkLst>
        </pc:picChg>
      </pc:sldChg>
      <pc:sldChg chg="modSp">
        <pc:chgData name="유상현" userId="3fcbdcfa-8d11-4da3-bb32-ba628d89dc7a" providerId="ADAL" clId="{31E5F3E1-A71D-48D0-B66B-2913A5F6E487}" dt="2019-12-13T02:34:03.782" v="358" actId="1076"/>
        <pc:sldMkLst>
          <pc:docMk/>
          <pc:sldMk cId="0" sldId="668"/>
        </pc:sldMkLst>
        <pc:spChg chg="mod">
          <ac:chgData name="유상현" userId="3fcbdcfa-8d11-4da3-bb32-ba628d89dc7a" providerId="ADAL" clId="{31E5F3E1-A71D-48D0-B66B-2913A5F6E487}" dt="2019-12-13T02:34:00.222" v="356" actId="1076"/>
          <ac:spMkLst>
            <pc:docMk/>
            <pc:sldMk cId="0" sldId="668"/>
            <ac:spMk id="86018" creationId="{8E4E8D6C-1479-4ECF-AF32-20FB395980C4}"/>
          </ac:spMkLst>
        </pc:spChg>
        <pc:spChg chg="mod">
          <ac:chgData name="유상현" userId="3fcbdcfa-8d11-4da3-bb32-ba628d89dc7a" providerId="ADAL" clId="{31E5F3E1-A71D-48D0-B66B-2913A5F6E487}" dt="2019-12-13T02:33:57.298" v="355" actId="20577"/>
          <ac:spMkLst>
            <pc:docMk/>
            <pc:sldMk cId="0" sldId="668"/>
            <ac:spMk id="86019" creationId="{D19B6520-178F-4D8F-8F4C-6783130AFE0D}"/>
          </ac:spMkLst>
        </pc:spChg>
        <pc:picChg chg="mod">
          <ac:chgData name="유상현" userId="3fcbdcfa-8d11-4da3-bb32-ba628d89dc7a" providerId="ADAL" clId="{31E5F3E1-A71D-48D0-B66B-2913A5F6E487}" dt="2019-12-13T02:34:02.002" v="357" actId="1076"/>
          <ac:picMkLst>
            <pc:docMk/>
            <pc:sldMk cId="0" sldId="668"/>
            <ac:picMk id="86020" creationId="{83B7F0CA-D36E-47F8-87B7-63EB41F12A69}"/>
          </ac:picMkLst>
        </pc:picChg>
        <pc:picChg chg="mod">
          <ac:chgData name="유상현" userId="3fcbdcfa-8d11-4da3-bb32-ba628d89dc7a" providerId="ADAL" clId="{31E5F3E1-A71D-48D0-B66B-2913A5F6E487}" dt="2019-12-13T02:34:03.782" v="358" actId="1076"/>
          <ac:picMkLst>
            <pc:docMk/>
            <pc:sldMk cId="0" sldId="668"/>
            <ac:picMk id="86021" creationId="{9B882498-63C2-46CB-B42F-E169A83ACF8B}"/>
          </ac:picMkLst>
        </pc:picChg>
      </pc:sldChg>
      <pc:sldChg chg="modSp">
        <pc:chgData name="유상현" userId="3fcbdcfa-8d11-4da3-bb32-ba628d89dc7a" providerId="ADAL" clId="{31E5F3E1-A71D-48D0-B66B-2913A5F6E487}" dt="2019-12-13T02:34:14.533" v="361" actId="1076"/>
        <pc:sldMkLst>
          <pc:docMk/>
          <pc:sldMk cId="0" sldId="669"/>
        </pc:sldMkLst>
        <pc:spChg chg="mod">
          <ac:chgData name="유상현" userId="3fcbdcfa-8d11-4da3-bb32-ba628d89dc7a" providerId="ADAL" clId="{31E5F3E1-A71D-48D0-B66B-2913A5F6E487}" dt="2019-12-13T02:34:12.612" v="360" actId="1076"/>
          <ac:spMkLst>
            <pc:docMk/>
            <pc:sldMk cId="0" sldId="669"/>
            <ac:spMk id="87042" creationId="{1D737701-5B86-40F9-850E-D4BB09C6799D}"/>
          </ac:spMkLst>
        </pc:spChg>
        <pc:spChg chg="mod">
          <ac:chgData name="유상현" userId="3fcbdcfa-8d11-4da3-bb32-ba628d89dc7a" providerId="ADAL" clId="{31E5F3E1-A71D-48D0-B66B-2913A5F6E487}" dt="2019-12-13T02:34:06.664" v="359" actId="20577"/>
          <ac:spMkLst>
            <pc:docMk/>
            <pc:sldMk cId="0" sldId="669"/>
            <ac:spMk id="87043" creationId="{B9C48502-87B8-4C91-BF7F-728C7922DAC9}"/>
          </ac:spMkLst>
        </pc:spChg>
        <pc:picChg chg="mod">
          <ac:chgData name="유상현" userId="3fcbdcfa-8d11-4da3-bb32-ba628d89dc7a" providerId="ADAL" clId="{31E5F3E1-A71D-48D0-B66B-2913A5F6E487}" dt="2019-12-13T02:34:14.533" v="361" actId="1076"/>
          <ac:picMkLst>
            <pc:docMk/>
            <pc:sldMk cId="0" sldId="669"/>
            <ac:picMk id="87044" creationId="{62E56067-306E-43F2-8F47-EA40471F8590}"/>
          </ac:picMkLst>
        </pc:picChg>
      </pc:sldChg>
      <pc:sldChg chg="modSp">
        <pc:chgData name="유상현" userId="3fcbdcfa-8d11-4da3-bb32-ba628d89dc7a" providerId="ADAL" clId="{31E5F3E1-A71D-48D0-B66B-2913A5F6E487}" dt="2019-12-13T02:34:24.503" v="365" actId="1076"/>
        <pc:sldMkLst>
          <pc:docMk/>
          <pc:sldMk cId="0" sldId="670"/>
        </pc:sldMkLst>
        <pc:spChg chg="mod">
          <ac:chgData name="유상현" userId="3fcbdcfa-8d11-4da3-bb32-ba628d89dc7a" providerId="ADAL" clId="{31E5F3E1-A71D-48D0-B66B-2913A5F6E487}" dt="2019-12-13T02:34:21.613" v="363" actId="1076"/>
          <ac:spMkLst>
            <pc:docMk/>
            <pc:sldMk cId="0" sldId="670"/>
            <ac:spMk id="88066" creationId="{3258E5D2-D831-419D-9CA9-F8637CD2CF88}"/>
          </ac:spMkLst>
        </pc:spChg>
        <pc:spChg chg="mod">
          <ac:chgData name="유상현" userId="3fcbdcfa-8d11-4da3-bb32-ba628d89dc7a" providerId="ADAL" clId="{31E5F3E1-A71D-48D0-B66B-2913A5F6E487}" dt="2019-12-13T02:34:17.317" v="362" actId="20577"/>
          <ac:spMkLst>
            <pc:docMk/>
            <pc:sldMk cId="0" sldId="670"/>
            <ac:spMk id="88067" creationId="{E0C082C9-3926-4729-B480-1322A201DDF8}"/>
          </ac:spMkLst>
        </pc:spChg>
        <pc:picChg chg="mod">
          <ac:chgData name="유상현" userId="3fcbdcfa-8d11-4da3-bb32-ba628d89dc7a" providerId="ADAL" clId="{31E5F3E1-A71D-48D0-B66B-2913A5F6E487}" dt="2019-12-13T02:34:22.812" v="364" actId="1076"/>
          <ac:picMkLst>
            <pc:docMk/>
            <pc:sldMk cId="0" sldId="670"/>
            <ac:picMk id="88068" creationId="{0D99C199-1892-4F36-936A-D57FF3FE39E6}"/>
          </ac:picMkLst>
        </pc:picChg>
        <pc:picChg chg="mod">
          <ac:chgData name="유상현" userId="3fcbdcfa-8d11-4da3-bb32-ba628d89dc7a" providerId="ADAL" clId="{31E5F3E1-A71D-48D0-B66B-2913A5F6E487}" dt="2019-12-13T02:34:24.503" v="365" actId="1076"/>
          <ac:picMkLst>
            <pc:docMk/>
            <pc:sldMk cId="0" sldId="670"/>
            <ac:picMk id="88069" creationId="{BDD10734-22C7-4DED-8656-C02C897B66B8}"/>
          </ac:picMkLst>
        </pc:picChg>
      </pc:sldChg>
      <pc:sldChg chg="del">
        <pc:chgData name="유상현" userId="3fcbdcfa-8d11-4da3-bb32-ba628d89dc7a" providerId="ADAL" clId="{31E5F3E1-A71D-48D0-B66B-2913A5F6E487}" dt="2019-12-13T02:34:31.016" v="366" actId="47"/>
        <pc:sldMkLst>
          <pc:docMk/>
          <pc:sldMk cId="0" sldId="671"/>
        </pc:sldMkLst>
      </pc:sldChg>
      <pc:sldChg chg="del">
        <pc:chgData name="유상현" userId="3fcbdcfa-8d11-4da3-bb32-ba628d89dc7a" providerId="ADAL" clId="{31E5F3E1-A71D-48D0-B66B-2913A5F6E487}" dt="2019-12-13T01:46:05.174" v="0" actId="47"/>
        <pc:sldMkLst>
          <pc:docMk/>
          <pc:sldMk cId="0" sldId="672"/>
        </pc:sldMkLst>
      </pc:sldChg>
      <pc:sldChg chg="delSp add del">
        <pc:chgData name="유상현" userId="3fcbdcfa-8d11-4da3-bb32-ba628d89dc7a" providerId="ADAL" clId="{31E5F3E1-A71D-48D0-B66B-2913A5F6E487}" dt="2019-12-13T02:28:13.499" v="283" actId="47"/>
        <pc:sldMkLst>
          <pc:docMk/>
          <pc:sldMk cId="429158536" sldId="674"/>
        </pc:sldMkLst>
        <pc:spChg chg="del">
          <ac:chgData name="유상현" userId="3fcbdcfa-8d11-4da3-bb32-ba628d89dc7a" providerId="ADAL" clId="{31E5F3E1-A71D-48D0-B66B-2913A5F6E487}" dt="2019-12-13T02:28:02.820" v="281"/>
          <ac:spMkLst>
            <pc:docMk/>
            <pc:sldMk cId="429158536" sldId="674"/>
            <ac:spMk id="2" creationId="{2C359A8A-6535-4602-8A2F-5C931B8F8F80}"/>
          </ac:spMkLst>
        </pc:spChg>
        <pc:spChg chg="del">
          <ac:chgData name="유상현" userId="3fcbdcfa-8d11-4da3-bb32-ba628d89dc7a" providerId="ADAL" clId="{31E5F3E1-A71D-48D0-B66B-2913A5F6E487}" dt="2019-12-13T02:28:02.820" v="281"/>
          <ac:spMkLst>
            <pc:docMk/>
            <pc:sldMk cId="429158536" sldId="674"/>
            <ac:spMk id="3" creationId="{5A4C9343-DB66-41B9-9929-8A6B5D3684DC}"/>
          </ac:spMkLst>
        </pc:spChg>
      </pc:sldChg>
      <pc:sldMasterChg chg="delSldLayout">
        <pc:chgData name="유상현" userId="3fcbdcfa-8d11-4da3-bb32-ba628d89dc7a" providerId="ADAL" clId="{31E5F3E1-A71D-48D0-B66B-2913A5F6E487}" dt="2019-12-13T01:46:05.174" v="0" actId="47"/>
        <pc:sldMasterMkLst>
          <pc:docMk/>
          <pc:sldMasterMk cId="3258167627" sldId="2147483648"/>
        </pc:sldMasterMkLst>
        <pc:sldLayoutChg chg="del">
          <pc:chgData name="유상현" userId="3fcbdcfa-8d11-4da3-bb32-ba628d89dc7a" providerId="ADAL" clId="{31E5F3E1-A71D-48D0-B66B-2913A5F6E487}" dt="2019-12-13T01:46:05.174" v="0" actId="47"/>
          <pc:sldLayoutMkLst>
            <pc:docMk/>
            <pc:sldMasterMk cId="3258167627" sldId="2147483648"/>
            <pc:sldLayoutMk cId="395942472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D0BE-B762-43B9-9683-BB57B5AAD27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8C4A-5753-4325-A18C-A5AC98C6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0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XSLT" TargetMode="External"/><Relationship Id="rId2" Type="http://schemas.openxmlformats.org/officeDocument/2006/relationships/hyperlink" Target="http://ko.wikipedia.org/wiki/X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o.wikipedia.org/wiki/JSON" TargetMode="External"/><Relationship Id="rId4" Type="http://schemas.openxmlformats.org/officeDocument/2006/relationships/hyperlink" Target="http://ko.wikipedia.org/w/index.php?title=XMLHttpRequest&amp;action=edit&amp;redlink=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13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en-US" altLang="ko-KR" sz="1800" dirty="0"/>
              <a:t> node.js </a:t>
            </a:r>
            <a:r>
              <a:rPr lang="ko-KR" altLang="en-US" sz="1800" dirty="0"/>
              <a:t>기본</a:t>
            </a:r>
            <a:endParaRPr lang="en-US" altLang="ko-KR" sz="1800" dirty="0"/>
          </a:p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14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XMLHttpRequest</a:t>
            </a:r>
            <a:r>
              <a:rPr lang="en-US" altLang="ko-KR" sz="1800" dirty="0"/>
              <a:t> </a:t>
            </a:r>
            <a:r>
              <a:rPr lang="ko-KR" altLang="en-US" sz="1800" dirty="0"/>
              <a:t>및 </a:t>
            </a:r>
            <a:r>
              <a:rPr lang="en-US" altLang="ko-KR" sz="1800" dirty="0"/>
              <a:t>jQuery Ajax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9E789ED5-6B24-4437-9F32-D9757A1860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6162" y="1413777"/>
            <a:ext cx="8686800" cy="5715000"/>
          </a:xfrm>
        </p:spPr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CSV</a:t>
            </a:r>
            <a:r>
              <a:rPr lang="ko-KR" altLang="en-US" dirty="0"/>
              <a:t>는 각 항목을 쉼표로 구분해 데이터를 표현하는 방법</a:t>
            </a:r>
            <a:endParaRPr lang="en-US" altLang="ko-KR" dirty="0"/>
          </a:p>
          <a:p>
            <a:pPr lvl="1"/>
            <a:r>
              <a:rPr lang="ko-KR" altLang="en-US" dirty="0"/>
              <a:t>예를 들어 다음 문자열은 모던 웹 시리즈를 나타내는 </a:t>
            </a:r>
            <a:r>
              <a:rPr lang="en-US" altLang="ko-KR" dirty="0"/>
              <a:t>CSV </a:t>
            </a:r>
            <a:r>
              <a:rPr lang="ko-KR" altLang="en-US" dirty="0"/>
              <a:t>형식의 데이터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형식은 데이터의 가독성이 떨어짐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형식의 문자열은 다음과 같이 </a:t>
            </a:r>
            <a:r>
              <a:rPr lang="en-US" altLang="ko-KR" dirty="0"/>
              <a:t>split ( ) </a:t>
            </a:r>
            <a:r>
              <a:rPr lang="ko-KR" altLang="en-US" dirty="0"/>
              <a:t>메서드로 분해</a:t>
            </a:r>
          </a:p>
          <a:p>
            <a:pPr lvl="1"/>
            <a:endParaRPr lang="ko-KR" altLang="en-US" dirty="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12E3D4A4-6A9E-4714-8242-BCD25052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 형식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4319B4A3-1EDC-456D-8BDB-2442C6F584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23" y="1406797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형식은 각각의 데이터를 알기 힘듦</a:t>
            </a:r>
            <a:endParaRPr lang="en-US" altLang="ko-KR" dirty="0"/>
          </a:p>
          <a:p>
            <a:pPr lvl="1"/>
            <a:r>
              <a:rPr lang="ko-KR" altLang="en-US" dirty="0"/>
              <a:t>그래서 나온 형식이 </a:t>
            </a:r>
            <a:r>
              <a:rPr lang="en-US" altLang="ko-KR" dirty="0"/>
              <a:t>XML </a:t>
            </a:r>
            <a:r>
              <a:rPr lang="ko-KR" altLang="en-US" dirty="0"/>
              <a:t>형식</a:t>
            </a:r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17F78232-02F5-4D56-835A-8E08F67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 형식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967592EB-5F5B-421C-A610-D5675E94D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898" y="1166018"/>
            <a:ext cx="3343427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38260F9C-E4F2-4A11-ACE7-DD693F90AA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2954" y="1385573"/>
            <a:ext cx="8686800" cy="571500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형식과 </a:t>
            </a:r>
            <a:r>
              <a:rPr lang="en-US" altLang="ko-KR" dirty="0"/>
              <a:t>XML </a:t>
            </a:r>
            <a:r>
              <a:rPr lang="ko-KR" altLang="en-US" dirty="0"/>
              <a:t>형식의 단점을 모두 극복한 형식이 </a:t>
            </a:r>
            <a:r>
              <a:rPr lang="en-US" altLang="ko-KR" dirty="0"/>
              <a:t>JSON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은 자바스크립트에서 사용하는 객체 형태로 데이터를 표현하는 방법</a:t>
            </a:r>
            <a:endParaRPr lang="en-US" altLang="ko-KR" dirty="0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70F28B39-E7EB-4DFD-88B5-60057861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 형식</a:t>
            </a:r>
          </a:p>
        </p:txBody>
      </p:sp>
      <p:pic>
        <p:nvPicPr>
          <p:cNvPr id="76802" name="Picture 2" descr="json에 대한 이미지 검색결과">
            <a:extLst>
              <a:ext uri="{FF2B5EF4-FFF2-40B4-BE49-F238E27FC236}">
                <a16:creationId xmlns:a16="http://schemas.microsoft.com/office/drawing/2014/main" id="{74B39EC7-8554-4DF0-9E14-BE8D839A9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47" y="3343493"/>
            <a:ext cx="3224051" cy="28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EEF8F0CB-26B5-47F6-BDD2-B686364905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43024"/>
            <a:ext cx="10515600" cy="5715000"/>
          </a:xfrm>
        </p:spPr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  <a:endParaRPr lang="en-US" altLang="ko-KR" dirty="0"/>
          </a:p>
          <a:p>
            <a:pPr lvl="1"/>
            <a:r>
              <a:rPr lang="en-US" altLang="ko-KR" dirty="0"/>
              <a:t>2008</a:t>
            </a:r>
            <a:r>
              <a:rPr lang="ko-KR" altLang="en-US" dirty="0"/>
              <a:t>년에 크롬 웹 브라우저가 출시되면서 자바스크립트의 속도가 점점 빨라지자 자바스크립트를 웹 브라우저가 아닌 곳에서 쓸 수 있게 만들자는 의견이 많아지면서 </a:t>
            </a: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표준이 작성</a:t>
            </a:r>
            <a:endParaRPr lang="en-US" altLang="ko-KR" dirty="0"/>
          </a:p>
          <a:p>
            <a:pPr lvl="1"/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표준에 따라 라이언 달</a:t>
            </a:r>
            <a:r>
              <a:rPr lang="en-US" altLang="ko-KR" dirty="0"/>
              <a:t>Ryan Dahl</a:t>
            </a:r>
            <a:r>
              <a:rPr lang="ko-KR" altLang="en-US" dirty="0"/>
              <a:t>이 크롬 </a:t>
            </a:r>
            <a:r>
              <a:rPr lang="en-US" altLang="ko-KR" dirty="0"/>
              <a:t>V8 </a:t>
            </a:r>
            <a:r>
              <a:rPr lang="ko-KR" altLang="en-US" dirty="0"/>
              <a:t>엔진을 기반으로 개발한 플랫폼</a:t>
            </a:r>
            <a:endParaRPr lang="en-US" altLang="ko-KR" dirty="0"/>
          </a:p>
          <a:p>
            <a:pPr lvl="1"/>
            <a:r>
              <a:rPr lang="en-US" altLang="ko-KR" dirty="0"/>
              <a:t>node.js</a:t>
            </a:r>
            <a:r>
              <a:rPr lang="ko-KR" altLang="en-US" dirty="0"/>
              <a:t>를 사용하면 웹 브라우저가 아닌 곳에서 자바스크립트로 프로그램을 개발할 수 있음</a:t>
            </a:r>
            <a:endParaRPr lang="en-US" altLang="ko-KR" dirty="0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ADC84DC1-CACB-4A6B-A34B-76A42827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E8665F7C-5D72-45AC-9FF6-5E750D0790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5921" y="1371613"/>
            <a:ext cx="10162521" cy="5715000"/>
          </a:xfrm>
        </p:spPr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  <a:endParaRPr lang="en-US" altLang="ko-KR" dirty="0"/>
          </a:p>
          <a:p>
            <a:pPr lvl="1"/>
            <a:r>
              <a:rPr lang="en-US" altLang="ko-KR" dirty="0"/>
              <a:t>node.js</a:t>
            </a:r>
            <a:r>
              <a:rPr lang="ko-KR" altLang="en-US" dirty="0"/>
              <a:t>를 설치</a:t>
            </a:r>
            <a:endParaRPr lang="en-US" altLang="ko-KR" dirty="0"/>
          </a:p>
          <a:p>
            <a:pPr lvl="1"/>
            <a:r>
              <a:rPr lang="en-US" altLang="ko-KR" dirty="0"/>
              <a:t>node.js</a:t>
            </a:r>
            <a:r>
              <a:rPr lang="ko-KR" altLang="en-US" dirty="0"/>
              <a:t>의 공식 홈페이지는 </a:t>
            </a:r>
            <a:r>
              <a:rPr lang="en-US" altLang="ko-KR" dirty="0">
                <a:hlinkClick r:id="rId2"/>
              </a:rPr>
              <a:t>http://nodejs.org/</a:t>
            </a:r>
            <a:endParaRPr lang="en-US" altLang="ko-KR" dirty="0"/>
          </a:p>
          <a:p>
            <a:pPr lvl="1"/>
            <a:r>
              <a:rPr lang="ko-KR" altLang="en-US" dirty="0"/>
              <a:t>공식 홈페이지에서 </a:t>
            </a:r>
            <a:r>
              <a:rPr lang="en-US" altLang="ko-KR" dirty="0"/>
              <a:t>Install </a:t>
            </a:r>
            <a:r>
              <a:rPr lang="ko-KR" altLang="en-US" dirty="0"/>
              <a:t>버튼을 눌러 설치 파일을 </a:t>
            </a:r>
            <a:r>
              <a:rPr lang="ko-KR" altLang="en-US" dirty="0" err="1"/>
              <a:t>내려받기</a:t>
            </a:r>
            <a:endParaRPr lang="en-US" altLang="ko-KR" dirty="0"/>
          </a:p>
          <a:p>
            <a:pPr lvl="1"/>
            <a:r>
              <a:rPr lang="ko-KR" altLang="en-US" dirty="0"/>
              <a:t>짝수 버전 선택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83E45165-AE6B-4E2D-8494-40848290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F507481D-EEE3-4DF4-8A2B-15931314E3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28" y="1322751"/>
            <a:ext cx="10515600" cy="5715000"/>
          </a:xfrm>
        </p:spPr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  <a:endParaRPr lang="en-US" altLang="ko-KR" dirty="0"/>
          </a:p>
          <a:p>
            <a:pPr lvl="1"/>
            <a:r>
              <a:rPr lang="ko-KR" altLang="en-US" dirty="0"/>
              <a:t>설치가 완료되었으면 명령 프롬프트를 실행</a:t>
            </a:r>
            <a:endParaRPr lang="en-US" altLang="ko-KR" dirty="0"/>
          </a:p>
          <a:p>
            <a:pPr lvl="1"/>
            <a:r>
              <a:rPr lang="ko-KR" altLang="en-US" dirty="0"/>
              <a:t>적당한 폴더를 생성하고 폴더에서 </a:t>
            </a:r>
            <a:r>
              <a:rPr lang="en-US" altLang="ko-KR" dirty="0"/>
              <a:t>shift</a:t>
            </a:r>
            <a:r>
              <a:rPr lang="ko-KR" altLang="en-US" dirty="0"/>
              <a:t>를 누르고 마우스 오른쪽 버튼을 누른 후 </a:t>
            </a:r>
            <a:r>
              <a:rPr lang="en-US" altLang="ko-KR" dirty="0"/>
              <a:t>[</a:t>
            </a:r>
            <a:r>
              <a:rPr lang="ko-KR" altLang="en-US" dirty="0"/>
              <a:t>여기서 명령 창 열기</a:t>
            </a:r>
            <a:r>
              <a:rPr lang="en-US" altLang="ko-KR" dirty="0"/>
              <a:t>]</a:t>
            </a:r>
            <a:r>
              <a:rPr lang="ko-KR" altLang="en-US" dirty="0"/>
              <a:t>를 누르면 명령 프롬프트가 실행</a:t>
            </a:r>
            <a:endParaRPr lang="en-US" altLang="ko-KR" dirty="0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EA0EE098-FFD7-4112-924C-85D8C21D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5C767776-C810-4242-B367-6D0B4BC1B4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7061" y="1365251"/>
            <a:ext cx="8686800" cy="5715000"/>
          </a:xfrm>
        </p:spPr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  <a:endParaRPr lang="en-US" altLang="ko-KR" dirty="0"/>
          </a:p>
          <a:p>
            <a:pPr lvl="1"/>
            <a:r>
              <a:rPr lang="ko-KR" altLang="en-US" dirty="0"/>
              <a:t>명령 프롬프트에서 다음 </a:t>
            </a:r>
            <a:r>
              <a:rPr lang="en-US" altLang="ko-KR" dirty="0"/>
              <a:t>node </a:t>
            </a:r>
            <a:r>
              <a:rPr lang="ko-KR" altLang="en-US" dirty="0"/>
              <a:t>명령어를 입력</a:t>
            </a:r>
            <a:endParaRPr lang="en-US" altLang="ko-KR" dirty="0"/>
          </a:p>
          <a:p>
            <a:pPr lvl="1"/>
            <a:r>
              <a:rPr lang="ko-KR" altLang="en-US" dirty="0"/>
              <a:t>명령어를 입력했을 때 그림 </a:t>
            </a:r>
            <a:r>
              <a:rPr lang="ko-KR" altLang="en-US" dirty="0" err="1"/>
              <a:t>처럼</a:t>
            </a:r>
            <a:r>
              <a:rPr lang="ko-KR" altLang="en-US" dirty="0"/>
              <a:t> 출력하면 </a:t>
            </a:r>
            <a:r>
              <a:rPr lang="en-US" altLang="ko-KR" dirty="0"/>
              <a:t>node.js</a:t>
            </a:r>
            <a:r>
              <a:rPr lang="ko-KR" altLang="en-US" dirty="0"/>
              <a:t>가 정상적으로 설치</a:t>
            </a:r>
            <a:endParaRPr lang="en-US" altLang="ko-KR" dirty="0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CC869815-48AF-4F4C-904A-E01E9AE5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6FAAAA-7A19-4780-862D-6A7203C8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703" y="3171032"/>
            <a:ext cx="4876243" cy="1275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937BAEAD-8102-464D-97A8-002882535E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1357652"/>
            <a:ext cx="10515600" cy="5715000"/>
          </a:xfrm>
        </p:spPr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  <a:endParaRPr lang="en-US" altLang="ko-KR" dirty="0"/>
          </a:p>
          <a:p>
            <a:pPr lvl="1"/>
            <a:r>
              <a:rPr lang="ko-KR" altLang="en-US" dirty="0"/>
              <a:t>명령 프롬프트에 </a:t>
            </a:r>
            <a:r>
              <a:rPr lang="en-US" altLang="ko-KR" dirty="0"/>
              <a:t>node </a:t>
            </a:r>
            <a:r>
              <a:rPr lang="ko-KR" altLang="en-US" dirty="0"/>
              <a:t>명령어를 입력하면 </a:t>
            </a:r>
            <a:r>
              <a:rPr lang="en-US" altLang="ko-KR" dirty="0"/>
              <a:t>REPL</a:t>
            </a:r>
            <a:r>
              <a:rPr lang="ko-KR" altLang="en-US" dirty="0"/>
              <a:t>가 실행</a:t>
            </a:r>
            <a:endParaRPr lang="en-US" altLang="ko-KR" dirty="0"/>
          </a:p>
          <a:p>
            <a:pPr lvl="1"/>
            <a:r>
              <a:rPr lang="ko-KR" altLang="en-US" dirty="0"/>
              <a:t>이곳에는 자바스크립트 코드를 한 </a:t>
            </a:r>
            <a:r>
              <a:rPr lang="ko-KR" altLang="en-US" dirty="0" err="1"/>
              <a:t>줄씩</a:t>
            </a:r>
            <a:r>
              <a:rPr lang="ko-KR" altLang="en-US" dirty="0"/>
              <a:t> 입력해서 실행할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411E1796-4786-4DBE-BC70-0EACF7F5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개요와 설치</a:t>
            </a:r>
          </a:p>
        </p:txBody>
      </p:sp>
      <p:pic>
        <p:nvPicPr>
          <p:cNvPr id="22532" name="그림 2">
            <a:extLst>
              <a:ext uri="{FF2B5EF4-FFF2-40B4-BE49-F238E27FC236}">
                <a16:creationId xmlns:a16="http://schemas.microsoft.com/office/drawing/2014/main" id="{3EBADC1A-E6A2-49E1-B162-653B0423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75" y="3557455"/>
            <a:ext cx="5981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B0233990-7515-4AC3-BE9E-AF47732C85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7605" y="1364633"/>
            <a:ext cx="8686800" cy="5715000"/>
          </a:xfrm>
        </p:spPr>
        <p:txBody>
          <a:bodyPr/>
          <a:lstStyle/>
          <a:p>
            <a:r>
              <a:rPr lang="ko-KR" altLang="en-US" dirty="0"/>
              <a:t>기본 파일 실행</a:t>
            </a:r>
            <a:endParaRPr lang="en-US" altLang="ko-KR" dirty="0"/>
          </a:p>
          <a:p>
            <a:pPr lvl="1"/>
            <a:r>
              <a:rPr lang="ko-KR" altLang="en-US" dirty="0"/>
              <a:t>파일을 만들어 실행하는 방법은 자바 스크립트 코드 </a:t>
            </a:r>
            <a:r>
              <a:rPr lang="ko-KR" altLang="en-US" dirty="0" err="1"/>
              <a:t>작성후</a:t>
            </a:r>
            <a:r>
              <a:rPr lang="ko-KR" altLang="en-US" dirty="0"/>
              <a:t> 파일로 저장</a:t>
            </a:r>
            <a:r>
              <a:rPr lang="en-US" altLang="ko-KR" dirty="0"/>
              <a:t>(.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  <a:r>
              <a:rPr lang="ko-KR" altLang="en-US" dirty="0"/>
              <a:t> 후 파일이름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A71FCF4A-CA7F-4CEE-9989-B8B1F488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파일 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DAC22D-DFC7-495A-B008-1659EB41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92" y="3054487"/>
            <a:ext cx="4812225" cy="10149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8BA9B145-0346-420D-B668-EC339A2301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9730" y="1351993"/>
            <a:ext cx="10202562" cy="5715000"/>
          </a:xfrm>
        </p:spPr>
        <p:txBody>
          <a:bodyPr/>
          <a:lstStyle/>
          <a:p>
            <a:r>
              <a:rPr lang="ko-KR" altLang="en-US" dirty="0"/>
              <a:t>내부 모듈</a:t>
            </a:r>
            <a:endParaRPr lang="en-US" altLang="ko-KR" dirty="0"/>
          </a:p>
          <a:p>
            <a:pPr lvl="1"/>
            <a:r>
              <a:rPr lang="en-US" altLang="ko-KR" dirty="0"/>
              <a:t>Node.js</a:t>
            </a:r>
            <a:r>
              <a:rPr lang="ko-KR" altLang="en-US" dirty="0"/>
              <a:t>는 기능을 확장하고자 모듈이라는 개념을 사용</a:t>
            </a:r>
            <a:endParaRPr lang="en-US" altLang="ko-KR" dirty="0"/>
          </a:p>
          <a:p>
            <a:pPr lvl="1"/>
            <a:r>
              <a:rPr lang="ko-KR" altLang="en-US" dirty="0"/>
              <a:t>모듈 중에서 </a:t>
            </a:r>
            <a:r>
              <a:rPr lang="en-US" altLang="ko-KR" dirty="0"/>
              <a:t>Node.js</a:t>
            </a:r>
            <a:r>
              <a:rPr lang="ko-KR" altLang="en-US" dirty="0"/>
              <a:t>에 기본적으로 있는 모듈을 내부 모듈이라 함</a:t>
            </a:r>
            <a:endParaRPr lang="en-US" altLang="ko-KR" dirty="0"/>
          </a:p>
          <a:p>
            <a:pPr lvl="1"/>
            <a:r>
              <a:rPr lang="ko-KR" altLang="en-US" dirty="0"/>
              <a:t>내부 모듈은 </a:t>
            </a:r>
            <a:r>
              <a:rPr lang="en-US" altLang="ko-KR" dirty="0">
                <a:hlinkClick r:id="rId2"/>
              </a:rPr>
              <a:t>http://nodejs.org/api/</a:t>
            </a:r>
            <a:r>
              <a:rPr lang="ko-KR" altLang="en-US" dirty="0"/>
              <a:t>의 문서에서 확인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F9AE8DEF-4AA7-4C9D-A23D-6BE84001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모듈</a:t>
            </a:r>
          </a:p>
        </p:txBody>
      </p:sp>
    </p:spTree>
    <p:extLst>
      <p:ext uri="{BB962C8B-B14F-4D97-AF65-F5344CB8AC3E}">
        <p14:creationId xmlns:p14="http://schemas.microsoft.com/office/powerpoint/2010/main" val="34859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19976-86C3-4747-A2CA-68BEE73C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23A4B-A952-4F8A-B6D1-468D3119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Ajax(Asynchronous JavaScript and XML, </a:t>
            </a:r>
            <a:r>
              <a:rPr lang="ko-KR" altLang="en-US" dirty="0" err="1"/>
              <a:t>에이잭스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JavaScript</a:t>
            </a:r>
            <a:r>
              <a:rPr lang="ko-KR" altLang="en-US" dirty="0"/>
              <a:t>를 사용한 비동기 통신</a:t>
            </a:r>
            <a:r>
              <a:rPr lang="en-US" altLang="ko-KR" dirty="0"/>
              <a:t>, </a:t>
            </a:r>
            <a:r>
              <a:rPr lang="ko-KR" altLang="en-US" b="1" u="sng" dirty="0"/>
              <a:t>클라이언트와 서버간 데이터를 주고받는 기술</a:t>
            </a:r>
            <a:endParaRPr lang="en-US" altLang="ko-KR" b="1" u="sng" dirty="0"/>
          </a:p>
          <a:p>
            <a:pPr lvl="1"/>
            <a:r>
              <a:rPr lang="en-US" altLang="ko-KR" dirty="0">
                <a:hlinkClick r:id="rId2" tooltip="XML"/>
              </a:rPr>
              <a:t>XML</a:t>
            </a:r>
            <a:r>
              <a:rPr lang="en-US" altLang="ko-KR" dirty="0"/>
              <a:t>, </a:t>
            </a:r>
            <a:r>
              <a:rPr lang="en-US" altLang="ko-KR" dirty="0">
                <a:hlinkClick r:id="rId3" tooltip="XSLT"/>
              </a:rPr>
              <a:t>XSLT</a:t>
            </a:r>
            <a:r>
              <a:rPr lang="en-US" altLang="ko-KR" dirty="0"/>
              <a:t>, </a:t>
            </a:r>
            <a:r>
              <a:rPr lang="en-US" altLang="ko-KR" dirty="0" err="1">
                <a:hlinkClick r:id="rId4" tooltip="XMLHttpRequest (없는 문서)"/>
              </a:rPr>
              <a:t>XMLHttpRequest</a:t>
            </a:r>
            <a:endParaRPr lang="en-US" altLang="ko-KR" dirty="0"/>
          </a:p>
          <a:p>
            <a:pPr lvl="1"/>
            <a:r>
              <a:rPr lang="en-US" altLang="ko-KR" dirty="0"/>
              <a:t>Ajax </a:t>
            </a:r>
            <a:r>
              <a:rPr lang="ko-KR" altLang="en-US" dirty="0"/>
              <a:t>애플리케이션은 </a:t>
            </a:r>
            <a:r>
              <a:rPr lang="en-US" altLang="ko-KR" dirty="0"/>
              <a:t>XML/XSLT </a:t>
            </a:r>
            <a:r>
              <a:rPr lang="ko-KR" altLang="en-US" dirty="0"/>
              <a:t>대신 미리 정의된 </a:t>
            </a:r>
            <a:r>
              <a:rPr lang="en-US" altLang="ko-KR" dirty="0"/>
              <a:t>HTML</a:t>
            </a:r>
            <a:r>
              <a:rPr lang="ko-KR" altLang="en-US" dirty="0"/>
              <a:t>이나 일반 텍스트</a:t>
            </a:r>
            <a:r>
              <a:rPr lang="en-US" altLang="ko-KR" dirty="0"/>
              <a:t>, </a:t>
            </a:r>
            <a:r>
              <a:rPr lang="en-US" altLang="ko-KR" dirty="0">
                <a:hlinkClick r:id="rId5" tooltip="JSON"/>
              </a:rPr>
              <a:t>JSON</a:t>
            </a:r>
            <a:r>
              <a:rPr lang="en-US" altLang="ko-KR" dirty="0"/>
              <a:t> </a:t>
            </a:r>
            <a:r>
              <a:rPr lang="ko-KR" altLang="en-US" dirty="0"/>
              <a:t>를 이용할 수 있다</a:t>
            </a:r>
            <a:r>
              <a:rPr lang="en-US" altLang="ko-KR" dirty="0"/>
              <a:t>.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r>
              <a:rPr lang="ko-KR" altLang="en-US" dirty="0"/>
              <a:t>일부 데이터만 바꾸어 웹 페이지를 비동기적으로 변경하기 위한 것</a:t>
            </a:r>
            <a:endParaRPr lang="en-US" altLang="ko-KR" dirty="0"/>
          </a:p>
          <a:p>
            <a:r>
              <a:rPr lang="ko-KR" altLang="en-US" dirty="0"/>
              <a:t>모든 페이지를 다시 로드 하는 수고를 하지 않고도 페이지의 일부만을 변경할 수 있음</a:t>
            </a:r>
            <a:endParaRPr lang="en-US" altLang="ko-KR" dirty="0"/>
          </a:p>
          <a:p>
            <a:r>
              <a:rPr lang="ko-KR" altLang="en-US" dirty="0"/>
              <a:t>웹 서버와 비동기적 통신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5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13BAE012-5E27-498C-A949-5386A67EDE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843" y="1427454"/>
            <a:ext cx="8686800" cy="5715000"/>
          </a:xfrm>
        </p:spPr>
        <p:txBody>
          <a:bodyPr/>
          <a:lstStyle/>
          <a:p>
            <a:r>
              <a:rPr lang="ko-KR" altLang="en-US" dirty="0"/>
              <a:t>외부 모듈</a:t>
            </a:r>
            <a:endParaRPr lang="en-US" altLang="ko-KR" dirty="0"/>
          </a:p>
          <a:p>
            <a:pPr lvl="1"/>
            <a:r>
              <a:rPr lang="en-US" altLang="ko-KR" dirty="0"/>
              <a:t>node.js</a:t>
            </a:r>
            <a:r>
              <a:rPr lang="ko-KR" altLang="en-US" dirty="0"/>
              <a:t>가 기본적으로 갖지 않고 개인 또는 단체가 만들어 배포하는 모듈을 외부 모듈이라 함</a:t>
            </a:r>
            <a:endParaRPr lang="en-US" altLang="ko-KR" dirty="0"/>
          </a:p>
          <a:p>
            <a:pPr lvl="1"/>
            <a:r>
              <a:rPr lang="ko-KR" altLang="en-US" dirty="0"/>
              <a:t>외부 모듈은 </a:t>
            </a:r>
            <a:r>
              <a:rPr lang="en-US" altLang="ko-KR" dirty="0"/>
              <a:t>https://npmjs.org/</a:t>
            </a:r>
            <a:r>
              <a:rPr lang="ko-KR" altLang="en-US" dirty="0"/>
              <a:t>에서 확인 가능</a:t>
            </a:r>
            <a:endParaRPr lang="en-US" altLang="ko-KR" dirty="0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736DFB6D-7758-424C-806F-ECEC6ABF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모듈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7465858D-A923-4292-AD9C-B16050573A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6862" y="1225029"/>
            <a:ext cx="8686800" cy="5715000"/>
          </a:xfrm>
        </p:spPr>
        <p:txBody>
          <a:bodyPr/>
          <a:lstStyle/>
          <a:p>
            <a:r>
              <a:rPr lang="ko-KR" altLang="en-US" dirty="0"/>
              <a:t>외부 모듈</a:t>
            </a:r>
            <a:endParaRPr lang="en-US" altLang="ko-KR" dirty="0"/>
          </a:p>
          <a:p>
            <a:pPr lvl="1"/>
            <a:r>
              <a:rPr lang="ko-KR" altLang="en-US" dirty="0"/>
              <a:t>다음 명령어를 입력해 외부 모듈을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모듈과 관련된 설명은 모듈의 공식 홈페이지에서 볼 수 있음</a:t>
            </a:r>
            <a:endParaRPr lang="en-US" altLang="ko-KR" dirty="0"/>
          </a:p>
          <a:p>
            <a:pPr lvl="1"/>
            <a:r>
              <a:rPr lang="en-US" altLang="ko-KR" dirty="0"/>
              <a:t>https://npmjs.org/</a:t>
            </a:r>
            <a:r>
              <a:rPr lang="ko-KR" altLang="en-US" dirty="0"/>
              <a:t>에서 찾을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7A7F8A06-5E2B-4903-846C-330E473D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모듈</a:t>
            </a:r>
          </a:p>
        </p:txBody>
      </p:sp>
      <p:pic>
        <p:nvPicPr>
          <p:cNvPr id="31748" name="그림 2">
            <a:extLst>
              <a:ext uri="{FF2B5EF4-FFF2-40B4-BE49-F238E27FC236}">
                <a16:creationId xmlns:a16="http://schemas.microsoft.com/office/drawing/2014/main" id="{08013AEB-276E-49C1-B6DD-4792E93E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76" y="2363540"/>
            <a:ext cx="6000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3">
            <a:extLst>
              <a:ext uri="{FF2B5EF4-FFF2-40B4-BE49-F238E27FC236}">
                <a16:creationId xmlns:a16="http://schemas.microsoft.com/office/drawing/2014/main" id="{1D593E8D-FB61-4FC0-B928-9064AC400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98" y="4872681"/>
            <a:ext cx="5991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19B6CA50-0C39-45FB-9D76-198F8E65CA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1999" y="1370528"/>
            <a:ext cx="8686800" cy="5715000"/>
          </a:xfrm>
        </p:spPr>
        <p:txBody>
          <a:bodyPr/>
          <a:lstStyle/>
          <a:p>
            <a:r>
              <a:rPr lang="ko-KR" altLang="en-US" dirty="0"/>
              <a:t>서버 생성 및 실행</a:t>
            </a:r>
            <a:endParaRPr lang="en-US" altLang="ko-KR" dirty="0"/>
          </a:p>
          <a:p>
            <a:pPr lvl="1"/>
            <a:r>
              <a:rPr lang="en-US" altLang="ko-KR" dirty="0"/>
              <a:t>server.js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 서버를 만들 때는 </a:t>
            </a:r>
            <a:r>
              <a:rPr lang="en-US" altLang="ko-KR" dirty="0"/>
              <a:t>express </a:t>
            </a:r>
            <a:r>
              <a:rPr lang="ko-KR" altLang="en-US" dirty="0"/>
              <a:t>및 </a:t>
            </a:r>
            <a:r>
              <a:rPr lang="en-US" altLang="ko-KR" dirty="0"/>
              <a:t>body-parser </a:t>
            </a:r>
            <a:r>
              <a:rPr lang="ko-KR" altLang="en-US" dirty="0"/>
              <a:t>라는 외부 모듈 사용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28FCE3DA-0AB0-44AF-B157-5EA0ACAB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생성 및 실행</a:t>
            </a:r>
          </a:p>
        </p:txBody>
      </p:sp>
      <p:pic>
        <p:nvPicPr>
          <p:cNvPr id="36869" name="그림 4">
            <a:extLst>
              <a:ext uri="{FF2B5EF4-FFF2-40B4-BE49-F238E27FC236}">
                <a16:creationId xmlns:a16="http://schemas.microsoft.com/office/drawing/2014/main" id="{92036BA7-8041-4CCC-8B2A-00520E58F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61" y="2696091"/>
            <a:ext cx="5981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0D3EEA-CFD3-4F3A-BF72-7B4DEC4702C8}"/>
              </a:ext>
            </a:extLst>
          </p:cNvPr>
          <p:cNvSpPr txBox="1"/>
          <p:nvPr/>
        </p:nvSpPr>
        <p:spPr>
          <a:xfrm>
            <a:off x="1434353" y="3267591"/>
            <a:ext cx="584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body-parser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8A77ECCA-503C-492D-8A3C-EAE94403A8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3275" y="1308744"/>
            <a:ext cx="8686800" cy="5715000"/>
          </a:xfrm>
        </p:spPr>
        <p:txBody>
          <a:bodyPr/>
          <a:lstStyle/>
          <a:p>
            <a:r>
              <a:rPr lang="ko-KR" altLang="en-US" dirty="0"/>
              <a:t>서버 생성 및 실행</a:t>
            </a:r>
            <a:endParaRPr lang="en-US" altLang="ko-KR" dirty="0"/>
          </a:p>
          <a:p>
            <a:pPr lvl="1"/>
            <a:r>
              <a:rPr lang="ko-KR" altLang="en-US" dirty="0"/>
              <a:t>아래 코드 </a:t>
            </a:r>
            <a:r>
              <a:rPr lang="ko-KR" altLang="en-US" dirty="0" err="1"/>
              <a:t>처럼</a:t>
            </a:r>
            <a:r>
              <a:rPr lang="ko-KR" altLang="en-US" dirty="0"/>
              <a:t> 입력하면 웹 서버가 생성 및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2FF534EF-6075-4736-908B-6601CA75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생성 및 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68934-CF48-43FF-B1E1-11B001EEF527}"/>
              </a:ext>
            </a:extLst>
          </p:cNvPr>
          <p:cNvSpPr txBox="1"/>
          <p:nvPr/>
        </p:nvSpPr>
        <p:spPr>
          <a:xfrm>
            <a:off x="1308847" y="2250141"/>
            <a:ext cx="98253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express=require('express');</a:t>
            </a:r>
          </a:p>
          <a:p>
            <a:r>
              <a:rPr lang="en-US" altLang="ko-KR" dirty="0"/>
              <a:t>var </a:t>
            </a:r>
            <a:r>
              <a:rPr lang="en-US" altLang="ko-KR" dirty="0" err="1"/>
              <a:t>bodyParser</a:t>
            </a:r>
            <a:r>
              <a:rPr lang="en-US" altLang="ko-KR" dirty="0"/>
              <a:t> = require('body-parser’)</a:t>
            </a:r>
          </a:p>
          <a:p>
            <a:r>
              <a:rPr lang="en-US" altLang="ko-KR" dirty="0"/>
              <a:t>var app=express();</a:t>
            </a:r>
          </a:p>
          <a:p>
            <a:endParaRPr lang="en-US" altLang="ko-KR" dirty="0"/>
          </a:p>
          <a:p>
            <a:r>
              <a:rPr lang="en-US" altLang="ko-KR" dirty="0" err="1"/>
              <a:t>app.use</a:t>
            </a:r>
            <a:r>
              <a:rPr lang="en-US" altLang="ko-KR" dirty="0"/>
              <a:t>(</a:t>
            </a:r>
            <a:r>
              <a:rPr lang="en-US" altLang="ko-KR" dirty="0" err="1"/>
              <a:t>express.static</a:t>
            </a:r>
            <a:r>
              <a:rPr lang="en-US" altLang="ko-KR" dirty="0"/>
              <a:t>('public'))</a:t>
            </a:r>
          </a:p>
          <a:p>
            <a:r>
              <a:rPr lang="en-US" altLang="ko-KR" dirty="0" err="1"/>
              <a:t>app.use</a:t>
            </a:r>
            <a:r>
              <a:rPr lang="en-US" altLang="ko-KR" dirty="0"/>
              <a:t>(</a:t>
            </a:r>
            <a:r>
              <a:rPr lang="en-US" altLang="ko-KR" dirty="0" err="1"/>
              <a:t>bodyParser.urlencoded</a:t>
            </a:r>
            <a:r>
              <a:rPr lang="en-US" altLang="ko-KR" dirty="0"/>
              <a:t>({extended: false}));</a:t>
            </a:r>
          </a:p>
          <a:p>
            <a:r>
              <a:rPr lang="en-US" altLang="ko-KR" dirty="0" err="1"/>
              <a:t>app.listen</a:t>
            </a:r>
            <a:r>
              <a:rPr lang="en-US" altLang="ko-KR" dirty="0"/>
              <a:t>(52273, function(){</a:t>
            </a:r>
          </a:p>
          <a:p>
            <a:r>
              <a:rPr lang="en-US" altLang="ko-KR" dirty="0"/>
              <a:t>		console.log('Server Running at http://127.0.0.1:52273');	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>
            <a:extLst>
              <a:ext uri="{FF2B5EF4-FFF2-40B4-BE49-F238E27FC236}">
                <a16:creationId xmlns:a16="http://schemas.microsoft.com/office/drawing/2014/main" id="{1758536A-5DF8-4AF0-B4F1-D856FC973D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0953" y="1326310"/>
            <a:ext cx="8686800" cy="5715000"/>
          </a:xfrm>
        </p:spPr>
        <p:txBody>
          <a:bodyPr/>
          <a:lstStyle/>
          <a:p>
            <a:r>
              <a:rPr lang="ko-KR" altLang="en-US" dirty="0"/>
              <a:t>서버 생성 및 실행</a:t>
            </a:r>
            <a:endParaRPr lang="en-US" altLang="ko-KR" dirty="0"/>
          </a:p>
          <a:p>
            <a:pPr lvl="1"/>
            <a:r>
              <a:rPr lang="ko-KR" altLang="en-US" dirty="0"/>
              <a:t>기본 응답</a:t>
            </a:r>
            <a:endParaRPr lang="en-US" altLang="ko-KR" dirty="0"/>
          </a:p>
          <a:p>
            <a:pPr lvl="1"/>
            <a:r>
              <a:rPr lang="ko-KR" altLang="en-US" dirty="0"/>
              <a:t>코드를 저장하고 명령 프롬프트를 실행</a:t>
            </a:r>
            <a:endParaRPr lang="en-US" altLang="ko-KR" dirty="0"/>
          </a:p>
          <a:p>
            <a:pPr lvl="1"/>
            <a:r>
              <a:rPr lang="ko-KR" altLang="en-US" dirty="0"/>
              <a:t>이어서 파일이 저장되어 있는 폴더에서 다음 명령어를 입력</a:t>
            </a:r>
            <a:endParaRPr lang="en-US" altLang="ko-KR" dirty="0"/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23E8439D-7D07-42F6-87F4-00077139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생성 및 실행</a:t>
            </a:r>
          </a:p>
        </p:txBody>
      </p:sp>
      <p:pic>
        <p:nvPicPr>
          <p:cNvPr id="38917" name="그림 4">
            <a:extLst>
              <a:ext uri="{FF2B5EF4-FFF2-40B4-BE49-F238E27FC236}">
                <a16:creationId xmlns:a16="http://schemas.microsoft.com/office/drawing/2014/main" id="{1208E1E2-E11C-421A-90FF-A983A978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06" y="3677865"/>
            <a:ext cx="6038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>
            <a:extLst>
              <a:ext uri="{FF2B5EF4-FFF2-40B4-BE49-F238E27FC236}">
                <a16:creationId xmlns:a16="http://schemas.microsoft.com/office/drawing/2014/main" id="{1015A50E-0CB9-4B90-9309-0F8143719A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847" y="1263557"/>
            <a:ext cx="8686800" cy="5715000"/>
          </a:xfrm>
        </p:spPr>
        <p:txBody>
          <a:bodyPr/>
          <a:lstStyle/>
          <a:p>
            <a:r>
              <a:rPr lang="ko-KR" altLang="en-US" dirty="0"/>
              <a:t>서버 생성 및 실행</a:t>
            </a:r>
            <a:endParaRPr lang="en-US" altLang="ko-KR" dirty="0"/>
          </a:p>
          <a:p>
            <a:pPr lvl="1"/>
            <a:r>
              <a:rPr lang="ko-KR" altLang="en-US" dirty="0"/>
              <a:t>서버 실행</a:t>
            </a:r>
            <a:endParaRPr lang="en-US" altLang="ko-KR" dirty="0"/>
          </a:p>
          <a:p>
            <a:pPr lvl="1"/>
            <a:r>
              <a:rPr lang="ko-KR" altLang="en-US" dirty="0"/>
              <a:t>웹 브라우저를 실행하고 </a:t>
            </a:r>
            <a:r>
              <a:rPr lang="en-US" altLang="ko-KR" dirty="0"/>
              <a:t>http://127.0.0.1:52273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1"/>
            <a:r>
              <a:rPr lang="ko-KR" altLang="en-US" dirty="0"/>
              <a:t>아래 그림들 </a:t>
            </a:r>
            <a:r>
              <a:rPr lang="ko-KR" altLang="en-US" dirty="0" err="1"/>
              <a:t>처럼</a:t>
            </a:r>
            <a:r>
              <a:rPr lang="ko-KR" altLang="en-US" dirty="0"/>
              <a:t> 출력한다면 서버가 정상적으로 실행된 것임</a:t>
            </a:r>
            <a:endParaRPr lang="en-US" altLang="ko-KR" dirty="0"/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3CBDB1BE-02B8-4EC9-8D62-24E18030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생성 및 실행</a:t>
            </a:r>
          </a:p>
        </p:txBody>
      </p:sp>
      <p:pic>
        <p:nvPicPr>
          <p:cNvPr id="39940" name="그림 1">
            <a:extLst>
              <a:ext uri="{FF2B5EF4-FFF2-40B4-BE49-F238E27FC236}">
                <a16:creationId xmlns:a16="http://schemas.microsoft.com/office/drawing/2014/main" id="{7AC09CA2-3630-4612-88D3-AA8DCEF9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95" y="3235232"/>
            <a:ext cx="27908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그림 3">
            <a:extLst>
              <a:ext uri="{FF2B5EF4-FFF2-40B4-BE49-F238E27FC236}">
                <a16:creationId xmlns:a16="http://schemas.microsoft.com/office/drawing/2014/main" id="{1E372263-843C-4AD5-BC3F-C193ADF7B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95" y="4201366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4B32917C-68D5-45C5-AFE8-957802D1AB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469745"/>
            <a:ext cx="10515599" cy="5715000"/>
          </a:xfrm>
        </p:spPr>
        <p:txBody>
          <a:bodyPr/>
          <a:lstStyle/>
          <a:p>
            <a:r>
              <a:rPr lang="ko-KR" altLang="en-US" dirty="0"/>
              <a:t>미들웨어</a:t>
            </a:r>
            <a:endParaRPr lang="en-US" altLang="ko-KR" dirty="0"/>
          </a:p>
          <a:p>
            <a:pPr lvl="1"/>
            <a:r>
              <a:rPr lang="en-US" altLang="ko-KR" dirty="0" err="1"/>
              <a:t>app.use</a:t>
            </a:r>
            <a:r>
              <a:rPr lang="en-US" altLang="ko-KR" dirty="0"/>
              <a:t> ( ) </a:t>
            </a:r>
            <a:r>
              <a:rPr lang="ko-KR" altLang="en-US" dirty="0"/>
              <a:t>메서드에 입력하는 </a:t>
            </a:r>
            <a:r>
              <a:rPr lang="ko-KR" altLang="en-US" dirty="0" err="1"/>
              <a:t>콜백</a:t>
            </a:r>
            <a:r>
              <a:rPr lang="ko-KR" altLang="en-US" dirty="0"/>
              <a:t> 함수는 </a:t>
            </a:r>
            <a:r>
              <a:rPr lang="en-US" altLang="ko-KR" dirty="0"/>
              <a:t>request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1"/>
            <a:r>
              <a:rPr lang="ko-KR" altLang="en-US" dirty="0"/>
              <a:t>사용자가 서버에 접속하면 자동으로 실행</a:t>
            </a:r>
            <a:endParaRPr lang="en-US" altLang="ko-KR" dirty="0"/>
          </a:p>
          <a:p>
            <a:pPr lvl="1"/>
            <a:r>
              <a:rPr lang="en-US" altLang="ko-KR" dirty="0"/>
              <a:t>request </a:t>
            </a:r>
            <a:r>
              <a:rPr lang="ko-KR" altLang="en-US" dirty="0"/>
              <a:t>이벤트 </a:t>
            </a:r>
            <a:r>
              <a:rPr lang="ko-KR" altLang="en-US" dirty="0" err="1"/>
              <a:t>리스너는</a:t>
            </a:r>
            <a:r>
              <a:rPr lang="ko-KR" altLang="en-US" dirty="0"/>
              <a:t> 다음 형태</a:t>
            </a:r>
            <a:endParaRPr lang="en-US" altLang="ko-KR" dirty="0"/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AA9A499F-EA8E-42D8-91C5-BE2751A2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</a:t>
            </a:r>
          </a:p>
        </p:txBody>
      </p:sp>
      <p:pic>
        <p:nvPicPr>
          <p:cNvPr id="40964" name="그림 2">
            <a:extLst>
              <a:ext uri="{FF2B5EF4-FFF2-40B4-BE49-F238E27FC236}">
                <a16:creationId xmlns:a16="http://schemas.microsoft.com/office/drawing/2014/main" id="{8E04DEC0-2906-444C-9085-74599679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59" y="3742765"/>
            <a:ext cx="6096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>
            <a:extLst>
              <a:ext uri="{FF2B5EF4-FFF2-40B4-BE49-F238E27FC236}">
                <a16:creationId xmlns:a16="http://schemas.microsoft.com/office/drawing/2014/main" id="{AFDB7AE4-2087-44C4-A879-EC1BB6E139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62169"/>
            <a:ext cx="8686800" cy="5715000"/>
          </a:xfrm>
        </p:spPr>
        <p:txBody>
          <a:bodyPr/>
          <a:lstStyle/>
          <a:p>
            <a:r>
              <a:rPr lang="ko-KR" altLang="en-US" dirty="0"/>
              <a:t>미들웨어</a:t>
            </a:r>
            <a:endParaRPr lang="en-US" altLang="ko-KR" dirty="0"/>
          </a:p>
          <a:p>
            <a:pPr lvl="1"/>
            <a:r>
              <a:rPr lang="en-US" altLang="ko-KR" dirty="0" err="1"/>
              <a:t>app.use</a:t>
            </a:r>
            <a:r>
              <a:rPr lang="en-US" altLang="ko-KR" dirty="0"/>
              <a:t> ( ) </a:t>
            </a:r>
            <a:r>
              <a:rPr lang="ko-KR" altLang="en-US" dirty="0"/>
              <a:t>메서드를 세 번 사용</a:t>
            </a:r>
            <a:endParaRPr lang="en-US" altLang="ko-KR" dirty="0"/>
          </a:p>
        </p:txBody>
      </p:sp>
      <p:sp>
        <p:nvSpPr>
          <p:cNvPr id="41987" name="제목 2">
            <a:extLst>
              <a:ext uri="{FF2B5EF4-FFF2-40B4-BE49-F238E27FC236}">
                <a16:creationId xmlns:a16="http://schemas.microsoft.com/office/drawing/2014/main" id="{6F61572B-C739-46AB-AF49-CFCBA48A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</a:t>
            </a:r>
          </a:p>
        </p:txBody>
      </p:sp>
      <p:pic>
        <p:nvPicPr>
          <p:cNvPr id="41988" name="그림 1">
            <a:extLst>
              <a:ext uri="{FF2B5EF4-FFF2-40B4-BE49-F238E27FC236}">
                <a16:creationId xmlns:a16="http://schemas.microsoft.com/office/drawing/2014/main" id="{465B1F9D-F3D8-4CFD-A811-0C3CA22FA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576606"/>
            <a:ext cx="60102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>
            <a:extLst>
              <a:ext uri="{FF2B5EF4-FFF2-40B4-BE49-F238E27FC236}">
                <a16:creationId xmlns:a16="http://schemas.microsoft.com/office/drawing/2014/main" id="{8B3071A8-19EC-42B9-B2A1-7C314474B4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9212" y="1281486"/>
            <a:ext cx="8686800" cy="5715000"/>
          </a:xfrm>
        </p:spPr>
        <p:txBody>
          <a:bodyPr/>
          <a:lstStyle/>
          <a:p>
            <a:r>
              <a:rPr lang="ko-KR" altLang="en-US" dirty="0"/>
              <a:t>미들웨어</a:t>
            </a:r>
            <a:endParaRPr lang="en-US" altLang="ko-KR" dirty="0"/>
          </a:p>
          <a:p>
            <a:pPr lvl="1"/>
            <a:r>
              <a:rPr lang="ko-KR" altLang="en-US" dirty="0"/>
              <a:t>각각의 </a:t>
            </a:r>
            <a:r>
              <a:rPr lang="ko-KR" altLang="en-US" dirty="0" err="1"/>
              <a:t>콜백</a:t>
            </a:r>
            <a:r>
              <a:rPr lang="ko-KR" altLang="en-US" dirty="0"/>
              <a:t> 함수는 코드 </a:t>
            </a:r>
            <a:r>
              <a:rPr lang="en-US" altLang="ko-KR" dirty="0"/>
              <a:t>19-10</a:t>
            </a:r>
            <a:r>
              <a:rPr lang="ko-KR" altLang="en-US" dirty="0"/>
              <a:t>처럼 입력</a:t>
            </a:r>
            <a:endParaRPr lang="en-US" altLang="ko-KR" dirty="0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8E8F4B57-6C13-4DBF-8062-622D895B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</a:t>
            </a:r>
          </a:p>
        </p:txBody>
      </p:sp>
      <p:pic>
        <p:nvPicPr>
          <p:cNvPr id="43012" name="그림 2">
            <a:extLst>
              <a:ext uri="{FF2B5EF4-FFF2-40B4-BE49-F238E27FC236}">
                <a16:creationId xmlns:a16="http://schemas.microsoft.com/office/drawing/2014/main" id="{0F161DDC-55F5-45CD-B437-3B9F858C7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27" y="2532156"/>
            <a:ext cx="60579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>
            <a:extLst>
              <a:ext uri="{FF2B5EF4-FFF2-40B4-BE49-F238E27FC236}">
                <a16:creationId xmlns:a16="http://schemas.microsoft.com/office/drawing/2014/main" id="{E519AAA8-B144-47FE-A17C-BB285ACE62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2318" y="1317346"/>
            <a:ext cx="10291482" cy="5715000"/>
          </a:xfrm>
        </p:spPr>
        <p:txBody>
          <a:bodyPr/>
          <a:lstStyle/>
          <a:p>
            <a:r>
              <a:rPr lang="ko-KR" altLang="en-US" dirty="0"/>
              <a:t>미들웨어</a:t>
            </a:r>
            <a:endParaRPr lang="en-US" altLang="ko-KR" dirty="0"/>
          </a:p>
          <a:p>
            <a:pPr lvl="1"/>
            <a:r>
              <a:rPr lang="ko-KR" altLang="en-US" dirty="0"/>
              <a:t>코드를 실행하고 웹 브라우저로 </a:t>
            </a:r>
            <a:r>
              <a:rPr lang="en-US" altLang="ko-KR" dirty="0"/>
              <a:t>http://127.0.0.1:52273</a:t>
            </a:r>
            <a:r>
              <a:rPr lang="ko-KR" altLang="en-US" dirty="0"/>
              <a:t>에 접속하면 웹 브라우저에 문자열‘</a:t>
            </a:r>
            <a:r>
              <a:rPr lang="en-US" altLang="ko-KR" dirty="0"/>
              <a:t>Hello Middleware .. !’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lvl="1"/>
            <a:r>
              <a:rPr lang="ko-KR" altLang="en-US" dirty="0"/>
              <a:t>중요한 것은 웹 브라우저가 아니라 명령 프롬프트 화면</a:t>
            </a:r>
            <a:endParaRPr lang="en-US" altLang="ko-KR" dirty="0"/>
          </a:p>
          <a:p>
            <a:pPr lvl="1"/>
            <a:r>
              <a:rPr lang="ko-KR" altLang="en-US" dirty="0"/>
              <a:t>각각의 </a:t>
            </a:r>
            <a:r>
              <a:rPr lang="ko-KR" altLang="en-US" dirty="0" err="1"/>
              <a:t>콜백</a:t>
            </a:r>
            <a:r>
              <a:rPr lang="ko-KR" altLang="en-US" dirty="0"/>
              <a:t> 함수를 통과하며 </a:t>
            </a:r>
            <a:r>
              <a:rPr lang="en-US" altLang="ko-KR" dirty="0"/>
              <a:t>console.log ( ) </a:t>
            </a:r>
            <a:r>
              <a:rPr lang="ko-KR" altLang="en-US" dirty="0"/>
              <a:t>메서드를 실행한 것</a:t>
            </a:r>
            <a:endParaRPr lang="en-US" altLang="ko-KR" dirty="0"/>
          </a:p>
          <a:p>
            <a:pPr lvl="1"/>
            <a:r>
              <a:rPr lang="ko-KR" altLang="en-US" dirty="0"/>
              <a:t>사용자의 요청을 처리하면서 지나가는 </a:t>
            </a:r>
            <a:r>
              <a:rPr lang="en-US" altLang="ko-KR" dirty="0" err="1"/>
              <a:t>app.use</a:t>
            </a:r>
            <a:r>
              <a:rPr lang="en-US" altLang="ko-KR" dirty="0"/>
              <a:t> ( ) </a:t>
            </a:r>
            <a:r>
              <a:rPr lang="ko-KR" altLang="en-US" dirty="0"/>
              <a:t>메서드의 </a:t>
            </a:r>
            <a:r>
              <a:rPr lang="ko-KR" altLang="en-US" dirty="0" err="1"/>
              <a:t>콜백</a:t>
            </a:r>
            <a:r>
              <a:rPr lang="ko-KR" altLang="en-US" dirty="0"/>
              <a:t> 함수를 미들웨어라고 함</a:t>
            </a:r>
            <a:endParaRPr lang="en-US" altLang="ko-KR" dirty="0"/>
          </a:p>
        </p:txBody>
      </p:sp>
      <p:sp>
        <p:nvSpPr>
          <p:cNvPr id="44035" name="제목 2">
            <a:extLst>
              <a:ext uri="{FF2B5EF4-FFF2-40B4-BE49-F238E27FC236}">
                <a16:creationId xmlns:a16="http://schemas.microsoft.com/office/drawing/2014/main" id="{234C53DB-ABA7-4B4F-A528-450A7071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</a:t>
            </a:r>
          </a:p>
        </p:txBody>
      </p:sp>
      <p:pic>
        <p:nvPicPr>
          <p:cNvPr id="44037" name="그림 3">
            <a:extLst>
              <a:ext uri="{FF2B5EF4-FFF2-40B4-BE49-F238E27FC236}">
                <a16:creationId xmlns:a16="http://schemas.microsoft.com/office/drawing/2014/main" id="{4EA2766F-6EC3-4E08-9BAD-DC429D9E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84" y="4524563"/>
            <a:ext cx="2876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3548F-C020-4715-A48A-E8D8D1D2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523EE-C90A-4D3F-ADC7-EABC02C2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Google Suggest(</a:t>
            </a:r>
            <a:r>
              <a:rPr lang="ko-KR" altLang="en-US" dirty="0"/>
              <a:t>추천 검색어</a:t>
            </a:r>
            <a:r>
              <a:rPr lang="en-US" altLang="ko-KR" dirty="0"/>
              <a:t>)</a:t>
            </a:r>
            <a:r>
              <a:rPr lang="ko-KR" altLang="en-US" dirty="0"/>
              <a:t>에 의해 유명해짐</a:t>
            </a:r>
            <a:r>
              <a:rPr lang="en-US" altLang="ko-KR" dirty="0"/>
              <a:t>(2005)</a:t>
            </a:r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검색창에 글자 입력 시</a:t>
            </a:r>
            <a:r>
              <a:rPr lang="en-US" altLang="ko-KR" dirty="0"/>
              <a:t>, </a:t>
            </a:r>
            <a:r>
              <a:rPr lang="en-US" altLang="ko-KR" dirty="0" err="1"/>
              <a:t>JavavScript</a:t>
            </a:r>
            <a:r>
              <a:rPr lang="ko-KR" altLang="en-US" dirty="0"/>
              <a:t>는 서버로</a:t>
            </a:r>
            <a:r>
              <a:rPr lang="en-US" altLang="ko-KR" dirty="0"/>
              <a:t> text</a:t>
            </a:r>
            <a:r>
              <a:rPr lang="ko-KR" altLang="en-US" dirty="0"/>
              <a:t>를 보내게 되고</a:t>
            </a:r>
            <a:r>
              <a:rPr lang="en-US" altLang="ko-KR" dirty="0"/>
              <a:t>, </a:t>
            </a:r>
            <a:r>
              <a:rPr lang="ko-KR" altLang="en-US" dirty="0"/>
              <a:t>결과를 전달하여 출력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FF61-54F3-4DF4-9172-C0B68104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3501008"/>
            <a:ext cx="5343525" cy="22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>
            <a:extLst>
              <a:ext uri="{FF2B5EF4-FFF2-40B4-BE49-F238E27FC236}">
                <a16:creationId xmlns:a16="http://schemas.microsoft.com/office/drawing/2014/main" id="{2A7A8B3D-1171-44E9-A0AC-77CD3C4969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1283" y="1263557"/>
            <a:ext cx="8686800" cy="5715000"/>
          </a:xfrm>
        </p:spPr>
        <p:txBody>
          <a:bodyPr/>
          <a:lstStyle/>
          <a:p>
            <a:r>
              <a:rPr lang="ko-KR" altLang="en-US" dirty="0"/>
              <a:t>미들웨어</a:t>
            </a:r>
            <a:endParaRPr lang="en-US" altLang="ko-KR" dirty="0"/>
          </a:p>
          <a:p>
            <a:pPr lvl="1"/>
            <a:r>
              <a:rPr lang="ko-KR" altLang="en-US" dirty="0"/>
              <a:t>이렇게 미들웨어를 사용하면 </a:t>
            </a:r>
            <a:r>
              <a:rPr lang="en-US" altLang="ko-KR" dirty="0"/>
              <a:t>request </a:t>
            </a:r>
            <a:r>
              <a:rPr lang="ko-KR" altLang="en-US" dirty="0"/>
              <a:t>객체와 </a:t>
            </a:r>
            <a:r>
              <a:rPr lang="en-US" altLang="ko-KR" dirty="0"/>
              <a:t>response </a:t>
            </a:r>
            <a:r>
              <a:rPr lang="ko-KR" altLang="en-US" dirty="0"/>
              <a:t>객체에 기능을 추가할 수 있음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19-11</a:t>
            </a:r>
            <a:r>
              <a:rPr lang="ko-KR" altLang="en-US" dirty="0"/>
              <a:t>은 첫 번째 미들웨어에서 </a:t>
            </a:r>
            <a:r>
              <a:rPr lang="en-US" altLang="ko-KR" dirty="0"/>
              <a:t>request </a:t>
            </a:r>
            <a:r>
              <a:rPr lang="ko-KR" altLang="en-US" dirty="0"/>
              <a:t>객체와 </a:t>
            </a:r>
            <a:r>
              <a:rPr lang="en-US" altLang="ko-KR" dirty="0"/>
              <a:t>response </a:t>
            </a:r>
            <a:r>
              <a:rPr lang="ko-KR" altLang="en-US" dirty="0"/>
              <a:t>객체에 </a:t>
            </a:r>
            <a:r>
              <a:rPr lang="en-US" altLang="ko-KR" dirty="0"/>
              <a:t>test </a:t>
            </a:r>
            <a:r>
              <a:rPr lang="ko-KR" altLang="en-US" dirty="0"/>
              <a:t>속성을 추가하고 두 번째 미들웨어에서 이를 출력</a:t>
            </a:r>
            <a:endParaRPr lang="en-US" altLang="ko-KR" dirty="0"/>
          </a:p>
        </p:txBody>
      </p:sp>
      <p:sp>
        <p:nvSpPr>
          <p:cNvPr id="45059" name="제목 2">
            <a:extLst>
              <a:ext uri="{FF2B5EF4-FFF2-40B4-BE49-F238E27FC236}">
                <a16:creationId xmlns:a16="http://schemas.microsoft.com/office/drawing/2014/main" id="{5A62F985-08D0-48C4-8A00-224BC73F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</a:t>
            </a:r>
          </a:p>
        </p:txBody>
      </p:sp>
      <p:pic>
        <p:nvPicPr>
          <p:cNvPr id="45060" name="그림 2">
            <a:extLst>
              <a:ext uri="{FF2B5EF4-FFF2-40B4-BE49-F238E27FC236}">
                <a16:creationId xmlns:a16="http://schemas.microsoft.com/office/drawing/2014/main" id="{A7987885-9257-4CAB-81AF-BB408FA2C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41" y="3680012"/>
            <a:ext cx="59912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123D525A-C573-44D1-9366-ED71CEAAAB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64" y="1236663"/>
            <a:ext cx="10278036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파일 제공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static </a:t>
            </a:r>
            <a:r>
              <a:rPr lang="ko-KR" altLang="en-US" dirty="0" err="1"/>
              <a:t>미들웨어는</a:t>
            </a:r>
            <a:r>
              <a:rPr lang="ko-KR" altLang="en-US" dirty="0"/>
              <a:t> 정적 파일을 제공할 때 사용하는 </a:t>
            </a:r>
            <a:r>
              <a:rPr lang="ko-KR" altLang="en-US" dirty="0" err="1"/>
              <a:t>미들웨어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정적 파일이란 변화되지 않는 일반 파일을 의미</a:t>
            </a: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</p:txBody>
      </p:sp>
      <p:sp>
        <p:nvSpPr>
          <p:cNvPr id="47107" name="제목 2">
            <a:extLst>
              <a:ext uri="{FF2B5EF4-FFF2-40B4-BE49-F238E27FC236}">
                <a16:creationId xmlns:a16="http://schemas.microsoft.com/office/drawing/2014/main" id="{1F82368A-FF33-4928-9721-215A52A9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파일 제공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>
            <a:extLst>
              <a:ext uri="{FF2B5EF4-FFF2-40B4-BE49-F238E27FC236}">
                <a16:creationId xmlns:a16="http://schemas.microsoft.com/office/drawing/2014/main" id="{87A2D2D2-8DD4-42A6-89AC-E4B91EA896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90451"/>
            <a:ext cx="8686800" cy="5715000"/>
          </a:xfrm>
        </p:spPr>
        <p:txBody>
          <a:bodyPr/>
          <a:lstStyle/>
          <a:p>
            <a:r>
              <a:rPr lang="ko-KR" altLang="en-US" dirty="0"/>
              <a:t>정적 파일 제공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미들웨어의 사용법</a:t>
            </a:r>
            <a:endParaRPr lang="en-US" altLang="ko-KR" dirty="0"/>
          </a:p>
        </p:txBody>
      </p:sp>
      <p:sp>
        <p:nvSpPr>
          <p:cNvPr id="48131" name="제목 2">
            <a:extLst>
              <a:ext uri="{FF2B5EF4-FFF2-40B4-BE49-F238E27FC236}">
                <a16:creationId xmlns:a16="http://schemas.microsoft.com/office/drawing/2014/main" id="{3DC41212-D038-41C4-AB42-AAFAD087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파일 제공</a:t>
            </a:r>
          </a:p>
        </p:txBody>
      </p:sp>
      <p:pic>
        <p:nvPicPr>
          <p:cNvPr id="48132" name="그림 1">
            <a:extLst>
              <a:ext uri="{FF2B5EF4-FFF2-40B4-BE49-F238E27FC236}">
                <a16:creationId xmlns:a16="http://schemas.microsoft.com/office/drawing/2014/main" id="{CC3B71F0-74EE-4F8C-BC13-DC3F05D3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17" y="2295713"/>
            <a:ext cx="18478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그림 2">
            <a:extLst>
              <a:ext uri="{FF2B5EF4-FFF2-40B4-BE49-F238E27FC236}">
                <a16:creationId xmlns:a16="http://schemas.microsoft.com/office/drawing/2014/main" id="{A0784081-7D86-4930-B66E-5E386BE98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270" y="2390962"/>
            <a:ext cx="17049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그림 3">
            <a:extLst>
              <a:ext uri="{FF2B5EF4-FFF2-40B4-BE49-F238E27FC236}">
                <a16:creationId xmlns:a16="http://schemas.microsoft.com/office/drawing/2014/main" id="{7EAF9D76-4B60-4891-B6D9-7F5572875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17" y="3683469"/>
            <a:ext cx="60483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내용 개체 틀 1">
            <a:extLst>
              <a:ext uri="{FF2B5EF4-FFF2-40B4-BE49-F238E27FC236}">
                <a16:creationId xmlns:a16="http://schemas.microsoft.com/office/drawing/2014/main" id="{03ABC864-3815-4116-B9D5-03DF7B3F17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5824" y="1227698"/>
            <a:ext cx="8686800" cy="5715000"/>
          </a:xfrm>
        </p:spPr>
        <p:txBody>
          <a:bodyPr/>
          <a:lstStyle/>
          <a:p>
            <a:r>
              <a:rPr lang="ko-KR" altLang="en-US" dirty="0"/>
              <a:t>정적 파일 제공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미들웨어의 사용법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endParaRPr lang="en-US" altLang="ko-KR" dirty="0"/>
          </a:p>
        </p:txBody>
      </p:sp>
      <p:sp>
        <p:nvSpPr>
          <p:cNvPr id="49155" name="제목 2">
            <a:extLst>
              <a:ext uri="{FF2B5EF4-FFF2-40B4-BE49-F238E27FC236}">
                <a16:creationId xmlns:a16="http://schemas.microsoft.com/office/drawing/2014/main" id="{ED88D966-6F79-4854-B955-58C1E035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파일 제공</a:t>
            </a:r>
          </a:p>
        </p:txBody>
      </p:sp>
      <p:pic>
        <p:nvPicPr>
          <p:cNvPr id="49156" name="그림 4">
            <a:extLst>
              <a:ext uri="{FF2B5EF4-FFF2-40B4-BE49-F238E27FC236}">
                <a16:creationId xmlns:a16="http://schemas.microsoft.com/office/drawing/2014/main" id="{3DC2C6C5-EE4B-468B-8AC9-261659DB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88" y="2265552"/>
            <a:ext cx="55626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그림 5">
            <a:extLst>
              <a:ext uri="{FF2B5EF4-FFF2-40B4-BE49-F238E27FC236}">
                <a16:creationId xmlns:a16="http://schemas.microsoft.com/office/drawing/2014/main" id="{455FE5A9-FBD0-4099-B636-03A76C406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00" y="5466141"/>
            <a:ext cx="61245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내용 개체 틀 1">
            <a:extLst>
              <a:ext uri="{FF2B5EF4-FFF2-40B4-BE49-F238E27FC236}">
                <a16:creationId xmlns:a16="http://schemas.microsoft.com/office/drawing/2014/main" id="{35E0822F-2EA6-43EC-BA2A-C85523A74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848" y="1236663"/>
            <a:ext cx="10425952" cy="5715000"/>
          </a:xfrm>
        </p:spPr>
        <p:txBody>
          <a:bodyPr/>
          <a:lstStyle/>
          <a:p>
            <a:r>
              <a:rPr lang="ko-KR" altLang="en-US" dirty="0"/>
              <a:t>라우터</a:t>
            </a:r>
            <a:endParaRPr lang="en-US" altLang="ko-KR" dirty="0"/>
          </a:p>
          <a:p>
            <a:pPr lvl="1"/>
            <a:r>
              <a:rPr lang="ko-KR" altLang="en-US" dirty="0" err="1"/>
              <a:t>라우트</a:t>
            </a:r>
            <a:r>
              <a:rPr lang="ko-KR" altLang="en-US" dirty="0"/>
              <a:t> 한다 </a:t>
            </a:r>
            <a:r>
              <a:rPr lang="en-US" altLang="ko-KR" dirty="0"/>
              <a:t>: </a:t>
            </a:r>
            <a:r>
              <a:rPr lang="ko-KR" altLang="en-US" dirty="0"/>
              <a:t>사용자의 요청에 따라 사용자가 필요한 정보를 제공하는 것</a:t>
            </a:r>
            <a:endParaRPr lang="en-US" altLang="ko-KR" dirty="0"/>
          </a:p>
          <a:p>
            <a:pPr lvl="1"/>
            <a:r>
              <a:rPr lang="ko-KR" altLang="en-US" dirty="0"/>
              <a:t>이러한 기능을 수행하는 미들웨어를 “라우터</a:t>
            </a:r>
            <a:r>
              <a:rPr lang="en-US" altLang="ko-KR" dirty="0"/>
              <a:t>router”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1"/>
            <a:r>
              <a:rPr lang="en-US" altLang="ko-KR" dirty="0"/>
              <a:t>router </a:t>
            </a:r>
            <a:r>
              <a:rPr lang="ko-KR" altLang="en-US" dirty="0"/>
              <a:t>미들웨어는 다음과 같이 사용함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미들웨어와 다르게 </a:t>
            </a:r>
            <a:r>
              <a:rPr lang="en-US" altLang="ko-KR" dirty="0"/>
              <a:t>app </a:t>
            </a:r>
            <a:r>
              <a:rPr lang="ko-KR" altLang="en-US" dirty="0"/>
              <a:t>객체의 속성이라는 것에 주의</a:t>
            </a:r>
            <a:endParaRPr lang="en-US" altLang="ko-KR" dirty="0"/>
          </a:p>
        </p:txBody>
      </p:sp>
      <p:sp>
        <p:nvSpPr>
          <p:cNvPr id="50179" name="제목 2">
            <a:extLst>
              <a:ext uri="{FF2B5EF4-FFF2-40B4-BE49-F238E27FC236}">
                <a16:creationId xmlns:a16="http://schemas.microsoft.com/office/drawing/2014/main" id="{90D4A22B-207E-4557-8B84-E5868FBF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</a:t>
            </a:r>
          </a:p>
        </p:txBody>
      </p:sp>
      <p:pic>
        <p:nvPicPr>
          <p:cNvPr id="50180" name="그림 1">
            <a:extLst>
              <a:ext uri="{FF2B5EF4-FFF2-40B4-BE49-F238E27FC236}">
                <a16:creationId xmlns:a16="http://schemas.microsoft.com/office/drawing/2014/main" id="{F947A6CD-0CB4-4D96-A5D8-9373B9573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17" y="4170108"/>
            <a:ext cx="4703390" cy="243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>
            <a:extLst>
              <a:ext uri="{FF2B5EF4-FFF2-40B4-BE49-F238E27FC236}">
                <a16:creationId xmlns:a16="http://schemas.microsoft.com/office/drawing/2014/main" id="{DF86FB70-940A-4210-A932-3CF008BD71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671" y="1371133"/>
            <a:ext cx="8686800" cy="5715000"/>
          </a:xfrm>
        </p:spPr>
        <p:txBody>
          <a:bodyPr/>
          <a:lstStyle/>
          <a:p>
            <a:r>
              <a:rPr lang="ko-KR" altLang="en-US" dirty="0"/>
              <a:t>라우터</a:t>
            </a:r>
            <a:endParaRPr lang="en-US" altLang="ko-KR" dirty="0"/>
          </a:p>
          <a:p>
            <a:pPr lvl="1"/>
            <a:r>
              <a:rPr lang="en-US" altLang="ko-KR" dirty="0"/>
              <a:t>app </a:t>
            </a:r>
            <a:r>
              <a:rPr lang="ko-KR" altLang="en-US" dirty="0"/>
              <a:t>객체의 메서드</a:t>
            </a:r>
            <a:endParaRPr lang="en-US" altLang="ko-KR" dirty="0"/>
          </a:p>
        </p:txBody>
      </p:sp>
      <p:sp>
        <p:nvSpPr>
          <p:cNvPr id="51203" name="제목 2">
            <a:extLst>
              <a:ext uri="{FF2B5EF4-FFF2-40B4-BE49-F238E27FC236}">
                <a16:creationId xmlns:a16="http://schemas.microsoft.com/office/drawing/2014/main" id="{1A6B2203-5B2A-48D4-9D0C-D05D72CD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</a:t>
            </a:r>
          </a:p>
        </p:txBody>
      </p:sp>
      <p:pic>
        <p:nvPicPr>
          <p:cNvPr id="51204" name="그림 2">
            <a:extLst>
              <a:ext uri="{FF2B5EF4-FFF2-40B4-BE49-F238E27FC236}">
                <a16:creationId xmlns:a16="http://schemas.microsoft.com/office/drawing/2014/main" id="{962D998C-0439-4327-922E-DA27EF916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66" y="2559610"/>
            <a:ext cx="5953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>
            <a:extLst>
              <a:ext uri="{FF2B5EF4-FFF2-40B4-BE49-F238E27FC236}">
                <a16:creationId xmlns:a16="http://schemas.microsoft.com/office/drawing/2014/main" id="{35807EEE-4010-4075-8B57-E8F81FF3B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670" y="1344240"/>
            <a:ext cx="8686800" cy="5715000"/>
          </a:xfrm>
        </p:spPr>
        <p:txBody>
          <a:bodyPr/>
          <a:lstStyle/>
          <a:p>
            <a:r>
              <a:rPr lang="ko-KR" altLang="en-US" dirty="0"/>
              <a:t>라우터</a:t>
            </a:r>
            <a:endParaRPr lang="en-US" altLang="ko-KR" dirty="0"/>
          </a:p>
          <a:p>
            <a:pPr lvl="1"/>
            <a:r>
              <a:rPr lang="en-US" altLang="ko-KR" dirty="0"/>
              <a:t>all( ) </a:t>
            </a:r>
            <a:r>
              <a:rPr lang="ko-KR" altLang="en-US" dirty="0"/>
              <a:t>메서드</a:t>
            </a:r>
            <a:endParaRPr lang="en-US" altLang="ko-KR" dirty="0"/>
          </a:p>
        </p:txBody>
      </p:sp>
      <p:sp>
        <p:nvSpPr>
          <p:cNvPr id="52227" name="제목 2">
            <a:extLst>
              <a:ext uri="{FF2B5EF4-FFF2-40B4-BE49-F238E27FC236}">
                <a16:creationId xmlns:a16="http://schemas.microsoft.com/office/drawing/2014/main" id="{8AECCA3D-B377-4844-962F-66EFA634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</a:t>
            </a:r>
          </a:p>
        </p:txBody>
      </p:sp>
      <p:pic>
        <p:nvPicPr>
          <p:cNvPr id="52228" name="그림 1">
            <a:extLst>
              <a:ext uri="{FF2B5EF4-FFF2-40B4-BE49-F238E27FC236}">
                <a16:creationId xmlns:a16="http://schemas.microsoft.com/office/drawing/2014/main" id="{3C53F8E2-4BB7-414F-9AB5-5DC7A359E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60" y="2525806"/>
            <a:ext cx="59626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>
            <a:extLst>
              <a:ext uri="{FF2B5EF4-FFF2-40B4-BE49-F238E27FC236}">
                <a16:creationId xmlns:a16="http://schemas.microsoft.com/office/drawing/2014/main" id="{06BD557C-13C5-4DD0-BC57-941326F0B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3353" y="1263557"/>
            <a:ext cx="8686800" cy="5715000"/>
          </a:xfrm>
        </p:spPr>
        <p:txBody>
          <a:bodyPr/>
          <a:lstStyle/>
          <a:p>
            <a:r>
              <a:rPr lang="ko-KR" altLang="en-US" dirty="0"/>
              <a:t>라우터</a:t>
            </a:r>
            <a:endParaRPr lang="en-US" altLang="ko-KR" dirty="0"/>
          </a:p>
          <a:p>
            <a:pPr lvl="1"/>
            <a:r>
              <a:rPr lang="ko-KR" altLang="en-US" dirty="0" err="1"/>
              <a:t>라우트와</a:t>
            </a:r>
            <a:r>
              <a:rPr lang="ko-KR" altLang="en-US" dirty="0"/>
              <a:t> 응답</a:t>
            </a:r>
            <a:endParaRPr lang="en-US" altLang="ko-KR" dirty="0"/>
          </a:p>
        </p:txBody>
      </p:sp>
      <p:sp>
        <p:nvSpPr>
          <p:cNvPr id="53251" name="제목 2">
            <a:extLst>
              <a:ext uri="{FF2B5EF4-FFF2-40B4-BE49-F238E27FC236}">
                <a16:creationId xmlns:a16="http://schemas.microsoft.com/office/drawing/2014/main" id="{C07A5E20-5D7A-458D-8BC5-8CECCFA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</a:t>
            </a:r>
          </a:p>
        </p:txBody>
      </p:sp>
      <p:pic>
        <p:nvPicPr>
          <p:cNvPr id="53252" name="그림 2">
            <a:extLst>
              <a:ext uri="{FF2B5EF4-FFF2-40B4-BE49-F238E27FC236}">
                <a16:creationId xmlns:a16="http://schemas.microsoft.com/office/drawing/2014/main" id="{5968A7EF-4A74-42A9-9BF7-5CC6E0F99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65" y="2589120"/>
            <a:ext cx="60483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>
            <a:extLst>
              <a:ext uri="{FF2B5EF4-FFF2-40B4-BE49-F238E27FC236}">
                <a16:creationId xmlns:a16="http://schemas.microsoft.com/office/drawing/2014/main" id="{831A31B5-5379-4116-9AE0-F6AE4B741F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847" y="1398028"/>
            <a:ext cx="8686800" cy="5715000"/>
          </a:xfrm>
        </p:spPr>
        <p:txBody>
          <a:bodyPr/>
          <a:lstStyle/>
          <a:p>
            <a:r>
              <a:rPr lang="ko-KR" altLang="en-US" dirty="0"/>
              <a:t>라우터</a:t>
            </a:r>
            <a:endParaRPr lang="en-US" altLang="ko-KR" dirty="0"/>
          </a:p>
          <a:p>
            <a:pPr lvl="1"/>
            <a:r>
              <a:rPr lang="ko-KR" altLang="en-US" dirty="0"/>
              <a:t>코드를 실행하고 </a:t>
            </a:r>
            <a:r>
              <a:rPr lang="en-US" altLang="ko-KR" dirty="0"/>
              <a:t>http://127.0.0.1:52273/a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코드를 실행하고 </a:t>
            </a:r>
            <a:r>
              <a:rPr lang="en-US" altLang="ko-KR" dirty="0"/>
              <a:t>http://127.0.0.1:52273/b</a:t>
            </a:r>
            <a:r>
              <a:rPr lang="ko-KR" altLang="en-US" dirty="0"/>
              <a:t>에 접속</a:t>
            </a:r>
            <a:endParaRPr lang="en-US" altLang="ko-KR" dirty="0"/>
          </a:p>
        </p:txBody>
      </p:sp>
      <p:sp>
        <p:nvSpPr>
          <p:cNvPr id="54275" name="제목 2">
            <a:extLst>
              <a:ext uri="{FF2B5EF4-FFF2-40B4-BE49-F238E27FC236}">
                <a16:creationId xmlns:a16="http://schemas.microsoft.com/office/drawing/2014/main" id="{0B47F76C-7197-4345-9342-CB14FDD2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</a:t>
            </a:r>
          </a:p>
        </p:txBody>
      </p:sp>
      <p:pic>
        <p:nvPicPr>
          <p:cNvPr id="54276" name="그림 1">
            <a:extLst>
              <a:ext uri="{FF2B5EF4-FFF2-40B4-BE49-F238E27FC236}">
                <a16:creationId xmlns:a16="http://schemas.microsoft.com/office/drawing/2014/main" id="{AF026A7F-4FE1-4D5D-B83D-E1D97E064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82" y="2493962"/>
            <a:ext cx="39052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그림 3">
            <a:extLst>
              <a:ext uri="{FF2B5EF4-FFF2-40B4-BE49-F238E27FC236}">
                <a16:creationId xmlns:a16="http://schemas.microsoft.com/office/drawing/2014/main" id="{A6A49CB2-2E4A-4588-A919-8C92A91A3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82" y="4968034"/>
            <a:ext cx="388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1">
            <a:extLst>
              <a:ext uri="{FF2B5EF4-FFF2-40B4-BE49-F238E27FC236}">
                <a16:creationId xmlns:a16="http://schemas.microsoft.com/office/drawing/2014/main" id="{7CD36731-18F8-4D52-BEE9-81664E618D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8553" y="1326310"/>
            <a:ext cx="8686800" cy="5715000"/>
          </a:xfrm>
        </p:spPr>
        <p:txBody>
          <a:bodyPr/>
          <a:lstStyle/>
          <a:p>
            <a:r>
              <a:rPr lang="ko-KR" altLang="en-US" dirty="0"/>
              <a:t>응답과 응답형식</a:t>
            </a:r>
            <a:endParaRPr lang="en-US" altLang="ko-KR" dirty="0"/>
          </a:p>
          <a:p>
            <a:pPr lvl="1"/>
            <a:r>
              <a:rPr lang="ko-KR" altLang="en-US" dirty="0"/>
              <a:t>정적 파일 제공과 라우터를 활용하는 방법</a:t>
            </a:r>
            <a:endParaRPr lang="en-US" altLang="ko-KR" dirty="0"/>
          </a:p>
          <a:p>
            <a:pPr lvl="1"/>
            <a:r>
              <a:rPr lang="ko-KR" altLang="en-US" dirty="0" err="1"/>
              <a:t>라우트를</a:t>
            </a:r>
            <a:r>
              <a:rPr lang="ko-KR" altLang="en-US" dirty="0"/>
              <a:t> 하는 예제</a:t>
            </a:r>
            <a:endParaRPr lang="en-US" altLang="ko-KR" dirty="0"/>
          </a:p>
        </p:txBody>
      </p:sp>
      <p:sp>
        <p:nvSpPr>
          <p:cNvPr id="55299" name="제목 2">
            <a:extLst>
              <a:ext uri="{FF2B5EF4-FFF2-40B4-BE49-F238E27FC236}">
                <a16:creationId xmlns:a16="http://schemas.microsoft.com/office/drawing/2014/main" id="{FC140313-D5E8-4588-A4B4-C43EAE67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55300" name="그림 2">
            <a:extLst>
              <a:ext uri="{FF2B5EF4-FFF2-40B4-BE49-F238E27FC236}">
                <a16:creationId xmlns:a16="http://schemas.microsoft.com/office/drawing/2014/main" id="{C5C053A4-5457-4AA1-BF6C-C92561DE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01" y="3177990"/>
            <a:ext cx="3505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8941-B209-4121-98FA-C5451107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1EC34-7E8F-4585-AC4D-43E06838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 </a:t>
            </a:r>
            <a:endParaRPr lang="en-US" altLang="ko-KR" dirty="0"/>
          </a:p>
          <a:p>
            <a:pPr lvl="1"/>
            <a:r>
              <a:rPr lang="ko-KR" altLang="en-US" dirty="0"/>
              <a:t>페이지 이동 없이 고속으로 화면을 전환할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수신하는 데이터 양을 줄일 수 있고</a:t>
            </a:r>
            <a:r>
              <a:rPr lang="en-US" altLang="ko-KR" dirty="0"/>
              <a:t>, </a:t>
            </a:r>
            <a:r>
              <a:rPr lang="ko-KR" altLang="en-US" dirty="0"/>
              <a:t>클라이언트에게 처리를 위임할 수도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수신하는 데이터의 양을 줄임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요청을 남발하면 역으로 서버 부하가 늘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페이지 이동 없는 통신으로 인한 보안상의 문제</a:t>
            </a:r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를 지원하지 않는 브라우저가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61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1">
            <a:extLst>
              <a:ext uri="{FF2B5EF4-FFF2-40B4-BE49-F238E27FC236}">
                <a16:creationId xmlns:a16="http://schemas.microsoft.com/office/drawing/2014/main" id="{68B21ABE-F01E-47DF-99CF-F5E883816F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670" y="1344239"/>
            <a:ext cx="8686800" cy="5715000"/>
          </a:xfrm>
        </p:spPr>
        <p:txBody>
          <a:bodyPr/>
          <a:lstStyle/>
          <a:p>
            <a:r>
              <a:rPr lang="ko-KR" altLang="en-US" dirty="0"/>
              <a:t>응답과 응답형식</a:t>
            </a:r>
            <a:endParaRPr lang="en-US" altLang="ko-KR" dirty="0"/>
          </a:p>
          <a:p>
            <a:pPr lvl="1"/>
            <a:r>
              <a:rPr lang="ko-KR" altLang="en-US" dirty="0"/>
              <a:t>기본 서버 구성</a:t>
            </a:r>
            <a:endParaRPr lang="en-US" altLang="ko-KR" dirty="0"/>
          </a:p>
        </p:txBody>
      </p:sp>
      <p:sp>
        <p:nvSpPr>
          <p:cNvPr id="56323" name="제목 2">
            <a:extLst>
              <a:ext uri="{FF2B5EF4-FFF2-40B4-BE49-F238E27FC236}">
                <a16:creationId xmlns:a16="http://schemas.microsoft.com/office/drawing/2014/main" id="{DB19EAB7-EB04-4CA0-A80B-86412B76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56324" name="그림 1">
            <a:extLst>
              <a:ext uri="{FF2B5EF4-FFF2-40B4-BE49-F238E27FC236}">
                <a16:creationId xmlns:a16="http://schemas.microsoft.com/office/drawing/2014/main" id="{B29EB536-FF7F-4AB7-ACE5-BB3FE23E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35" y="1559860"/>
            <a:ext cx="60198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1">
            <a:extLst>
              <a:ext uri="{FF2B5EF4-FFF2-40B4-BE49-F238E27FC236}">
                <a16:creationId xmlns:a16="http://schemas.microsoft.com/office/drawing/2014/main" id="{86037114-7E74-4FBC-98D5-C8709A6933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80098"/>
            <a:ext cx="8686800" cy="5715000"/>
          </a:xfrm>
        </p:spPr>
        <p:txBody>
          <a:bodyPr/>
          <a:lstStyle/>
          <a:p>
            <a:r>
              <a:rPr lang="ko-KR" altLang="en-US" dirty="0"/>
              <a:t>응답과 응답형식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items </a:t>
            </a:r>
            <a:r>
              <a:rPr lang="ko-KR" altLang="en-US" dirty="0"/>
              <a:t>구성</a:t>
            </a:r>
            <a:endParaRPr lang="en-US" altLang="ko-KR" dirty="0"/>
          </a:p>
        </p:txBody>
      </p:sp>
      <p:sp>
        <p:nvSpPr>
          <p:cNvPr id="57347" name="제목 2">
            <a:extLst>
              <a:ext uri="{FF2B5EF4-FFF2-40B4-BE49-F238E27FC236}">
                <a16:creationId xmlns:a16="http://schemas.microsoft.com/office/drawing/2014/main" id="{378B795B-63A3-4680-BA4B-D1F6182C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57348" name="그림 2">
            <a:extLst>
              <a:ext uri="{FF2B5EF4-FFF2-40B4-BE49-F238E27FC236}">
                <a16:creationId xmlns:a16="http://schemas.microsoft.com/office/drawing/2014/main" id="{C16C4F82-CE0F-4B5B-A57B-F8DDA825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22" y="2622176"/>
            <a:ext cx="60007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내용 개체 틀 1">
            <a:extLst>
              <a:ext uri="{FF2B5EF4-FFF2-40B4-BE49-F238E27FC236}">
                <a16:creationId xmlns:a16="http://schemas.microsoft.com/office/drawing/2014/main" id="{AF1B8A6A-F879-49C9-AEDD-0CDF7487EC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25070" y="1451816"/>
            <a:ext cx="10098742" cy="5715000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19-21</a:t>
            </a:r>
            <a:r>
              <a:rPr lang="ko-KR" altLang="en-US" dirty="0"/>
              <a:t>처럼 문자열 </a:t>
            </a:r>
            <a:r>
              <a:rPr lang="en-US" altLang="ko-KR" dirty="0"/>
              <a:t>output</a:t>
            </a:r>
            <a:r>
              <a:rPr lang="ko-KR" altLang="en-US" dirty="0"/>
              <a:t>을 생성하고 </a:t>
            </a:r>
            <a:r>
              <a:rPr lang="en-US" altLang="ko-KR" dirty="0"/>
              <a:t>send ( ) </a:t>
            </a:r>
            <a:r>
              <a:rPr lang="ko-KR" altLang="en-US" dirty="0"/>
              <a:t>메서드의 매개변수에 </a:t>
            </a:r>
            <a:r>
              <a:rPr lang="ko-KR" altLang="en-US" dirty="0" err="1"/>
              <a:t>넣어줌</a:t>
            </a:r>
            <a:endParaRPr lang="en-US" altLang="ko-KR" dirty="0"/>
          </a:p>
        </p:txBody>
      </p:sp>
      <p:sp>
        <p:nvSpPr>
          <p:cNvPr id="58371" name="제목 2">
            <a:extLst>
              <a:ext uri="{FF2B5EF4-FFF2-40B4-BE49-F238E27FC236}">
                <a16:creationId xmlns:a16="http://schemas.microsoft.com/office/drawing/2014/main" id="{E32656AB-E631-464B-8E52-A71EC92D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58372" name="그림 1">
            <a:extLst>
              <a:ext uri="{FF2B5EF4-FFF2-40B4-BE49-F238E27FC236}">
                <a16:creationId xmlns:a16="http://schemas.microsoft.com/office/drawing/2014/main" id="{21A44310-1177-44CB-ACB7-84553CCD7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36" y="3095252"/>
            <a:ext cx="6019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내용 개체 틀 1">
            <a:extLst>
              <a:ext uri="{FF2B5EF4-FFF2-40B4-BE49-F238E27FC236}">
                <a16:creationId xmlns:a16="http://schemas.microsoft.com/office/drawing/2014/main" id="{4B3A75E6-EF15-4A50-8A2F-B49BC70E9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6812" y="1272522"/>
            <a:ext cx="8686800" cy="5715000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1"/>
            <a:r>
              <a:rPr lang="ko-KR" altLang="en-US" dirty="0"/>
              <a:t>문자열 </a:t>
            </a:r>
            <a:r>
              <a:rPr lang="en-US" altLang="ko-KR" dirty="0"/>
              <a:t>output</a:t>
            </a:r>
            <a:r>
              <a:rPr lang="ko-KR" altLang="en-US" dirty="0"/>
              <a:t>은 코드 </a:t>
            </a:r>
            <a:r>
              <a:rPr lang="en-US" altLang="ko-KR" dirty="0"/>
              <a:t>19-22</a:t>
            </a:r>
            <a:r>
              <a:rPr lang="ko-KR" altLang="en-US" dirty="0"/>
              <a:t>처럼 조합</a:t>
            </a:r>
            <a:endParaRPr lang="en-US" altLang="ko-KR" dirty="0"/>
          </a:p>
        </p:txBody>
      </p:sp>
      <p:sp>
        <p:nvSpPr>
          <p:cNvPr id="59395" name="제목 2">
            <a:extLst>
              <a:ext uri="{FF2B5EF4-FFF2-40B4-BE49-F238E27FC236}">
                <a16:creationId xmlns:a16="http://schemas.microsoft.com/office/drawing/2014/main" id="{0A8F8B67-581E-40B8-AFC0-962C97A9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59396" name="그림 3">
            <a:extLst>
              <a:ext uri="{FF2B5EF4-FFF2-40B4-BE49-F238E27FC236}">
                <a16:creationId xmlns:a16="http://schemas.microsoft.com/office/drawing/2014/main" id="{E251B80E-4E34-43C6-A6B7-E019268DB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71" y="2394884"/>
            <a:ext cx="59817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내용 개체 틀 1">
            <a:extLst>
              <a:ext uri="{FF2B5EF4-FFF2-40B4-BE49-F238E27FC236}">
                <a16:creationId xmlns:a16="http://schemas.microsoft.com/office/drawing/2014/main" id="{DC26AC86-A9A5-4801-8698-77843EBC5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3" y="1362169"/>
            <a:ext cx="8686800" cy="5715000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1"/>
            <a:r>
              <a:rPr lang="ko-KR" altLang="en-US" dirty="0"/>
              <a:t>서버를 실행하고 </a:t>
            </a:r>
            <a:r>
              <a:rPr lang="en-US" altLang="ko-KR" dirty="0"/>
              <a:t>http://127.0.0.1:52273/data.html</a:t>
            </a:r>
            <a:r>
              <a:rPr lang="ko-KR" altLang="en-US" dirty="0"/>
              <a:t>에 들어가면 그림 </a:t>
            </a:r>
            <a:r>
              <a:rPr lang="en-US" altLang="ko-KR" dirty="0"/>
              <a:t>19-45</a:t>
            </a:r>
            <a:r>
              <a:rPr lang="ko-KR" altLang="en-US" dirty="0"/>
              <a:t>처럼 출력</a:t>
            </a:r>
            <a:endParaRPr lang="en-US" altLang="ko-KR" dirty="0"/>
          </a:p>
        </p:txBody>
      </p:sp>
      <p:sp>
        <p:nvSpPr>
          <p:cNvPr id="60419" name="제목 2">
            <a:extLst>
              <a:ext uri="{FF2B5EF4-FFF2-40B4-BE49-F238E27FC236}">
                <a16:creationId xmlns:a16="http://schemas.microsoft.com/office/drawing/2014/main" id="{122593A9-CBEC-4577-84D3-F14BB41F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60420" name="그림 1">
            <a:extLst>
              <a:ext uri="{FF2B5EF4-FFF2-40B4-BE49-F238E27FC236}">
                <a16:creationId xmlns:a16="http://schemas.microsoft.com/office/drawing/2014/main" id="{49DDD743-1273-456A-A0E6-8EE12BF1B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46" y="3007566"/>
            <a:ext cx="5019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내용 개체 틀 1">
            <a:extLst>
              <a:ext uri="{FF2B5EF4-FFF2-40B4-BE49-F238E27FC236}">
                <a16:creationId xmlns:a16="http://schemas.microsoft.com/office/drawing/2014/main" id="{CF499D1F-1F75-4096-A03C-2AE51BCACC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3000" y="1352550"/>
            <a:ext cx="8686800" cy="571500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1"/>
            <a:r>
              <a:rPr lang="en-US" altLang="ko-KR" dirty="0"/>
              <a:t>send( ) </a:t>
            </a:r>
            <a:r>
              <a:rPr lang="ko-KR" altLang="en-US" dirty="0"/>
              <a:t>메서드의 매개변수에 따른 응답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응답</a:t>
            </a:r>
            <a:endParaRPr lang="en-US" altLang="ko-KR" dirty="0"/>
          </a:p>
        </p:txBody>
      </p:sp>
      <p:sp>
        <p:nvSpPr>
          <p:cNvPr id="61443" name="제목 2">
            <a:extLst>
              <a:ext uri="{FF2B5EF4-FFF2-40B4-BE49-F238E27FC236}">
                <a16:creationId xmlns:a16="http://schemas.microsoft.com/office/drawing/2014/main" id="{F8A76C3C-02B4-466D-83DE-4D82CA66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61444" name="그림 2">
            <a:extLst>
              <a:ext uri="{FF2B5EF4-FFF2-40B4-BE49-F238E27FC236}">
                <a16:creationId xmlns:a16="http://schemas.microsoft.com/office/drawing/2014/main" id="{01AD614B-17E3-4989-9785-2038E1119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66" y="2497138"/>
            <a:ext cx="60483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그림 3">
            <a:extLst>
              <a:ext uri="{FF2B5EF4-FFF2-40B4-BE49-F238E27FC236}">
                <a16:creationId xmlns:a16="http://schemas.microsoft.com/office/drawing/2014/main" id="{CB4E766D-3961-4D34-B654-CBDB293A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16" y="4732338"/>
            <a:ext cx="59912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1">
            <a:extLst>
              <a:ext uri="{FF2B5EF4-FFF2-40B4-BE49-F238E27FC236}">
                <a16:creationId xmlns:a16="http://schemas.microsoft.com/office/drawing/2014/main" id="{4F4FF349-DF1F-4333-8DA5-7CD650CE32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07141" y="1380098"/>
            <a:ext cx="8686800" cy="571500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1"/>
            <a:r>
              <a:rPr lang="ko-KR" altLang="en-US" dirty="0"/>
              <a:t>서버를 실행하고 </a:t>
            </a:r>
            <a:r>
              <a:rPr lang="en-US" altLang="ko-KR" dirty="0"/>
              <a:t>http://127.0.0.1:52273/data.json</a:t>
            </a:r>
            <a:r>
              <a:rPr lang="ko-KR" altLang="en-US" dirty="0"/>
              <a:t>에 접속하면 그림 </a:t>
            </a:r>
            <a:r>
              <a:rPr lang="en-US" altLang="ko-KR" dirty="0"/>
              <a:t>19-46</a:t>
            </a:r>
            <a:r>
              <a:rPr lang="ko-KR" altLang="en-US" dirty="0"/>
              <a:t>처럼 </a:t>
            </a:r>
            <a:r>
              <a:rPr lang="en-US" altLang="ko-KR" dirty="0"/>
              <a:t>JSON </a:t>
            </a:r>
            <a:r>
              <a:rPr lang="ko-KR" altLang="en-US" dirty="0"/>
              <a:t>형식으로 데이터를 제공</a:t>
            </a:r>
            <a:endParaRPr lang="en-US" altLang="ko-KR" dirty="0"/>
          </a:p>
        </p:txBody>
      </p:sp>
      <p:sp>
        <p:nvSpPr>
          <p:cNvPr id="62467" name="제목 2">
            <a:extLst>
              <a:ext uri="{FF2B5EF4-FFF2-40B4-BE49-F238E27FC236}">
                <a16:creationId xmlns:a16="http://schemas.microsoft.com/office/drawing/2014/main" id="{97D95644-AA74-44CC-BD6C-78389A31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62468" name="그림 1">
            <a:extLst>
              <a:ext uri="{FF2B5EF4-FFF2-40B4-BE49-F238E27FC236}">
                <a16:creationId xmlns:a16="http://schemas.microsoft.com/office/drawing/2014/main" id="{7A9687AA-240C-48DF-A46A-45D43825A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07" y="2808289"/>
            <a:ext cx="59817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1">
            <a:extLst>
              <a:ext uri="{FF2B5EF4-FFF2-40B4-BE49-F238E27FC236}">
                <a16:creationId xmlns:a16="http://schemas.microsoft.com/office/drawing/2014/main" id="{A59160DC-CB00-4E93-843A-54C8020FF1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0247" y="1272522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문자열 생성과 전달</a:t>
            </a:r>
            <a:endParaRPr lang="en-US" altLang="ko-KR" dirty="0"/>
          </a:p>
        </p:txBody>
      </p:sp>
      <p:sp>
        <p:nvSpPr>
          <p:cNvPr id="63491" name="제목 2">
            <a:extLst>
              <a:ext uri="{FF2B5EF4-FFF2-40B4-BE49-F238E27FC236}">
                <a16:creationId xmlns:a16="http://schemas.microsoft.com/office/drawing/2014/main" id="{A5A581F8-6F64-49C0-8CA7-05474D66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63492" name="그림 2">
            <a:extLst>
              <a:ext uri="{FF2B5EF4-FFF2-40B4-BE49-F238E27FC236}">
                <a16:creationId xmlns:a16="http://schemas.microsoft.com/office/drawing/2014/main" id="{A642BD8F-66F5-457E-B054-88EA71BA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88" y="2357718"/>
            <a:ext cx="4973638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그림 3">
            <a:extLst>
              <a:ext uri="{FF2B5EF4-FFF2-40B4-BE49-F238E27FC236}">
                <a16:creationId xmlns:a16="http://schemas.microsoft.com/office/drawing/2014/main" id="{AC145748-8204-4923-87A2-EDADD86DA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598085"/>
            <a:ext cx="48387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내용 개체 틀 1">
            <a:extLst>
              <a:ext uri="{FF2B5EF4-FFF2-40B4-BE49-F238E27FC236}">
                <a16:creationId xmlns:a16="http://schemas.microsoft.com/office/drawing/2014/main" id="{04649C41-ECC4-4819-A11F-7917E1D830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6811" y="1398028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문자열을 인식하지 못하는 웹 브라우저</a:t>
            </a:r>
            <a:endParaRPr lang="en-US" altLang="ko-KR" dirty="0"/>
          </a:p>
        </p:txBody>
      </p:sp>
      <p:sp>
        <p:nvSpPr>
          <p:cNvPr id="64515" name="제목 2">
            <a:extLst>
              <a:ext uri="{FF2B5EF4-FFF2-40B4-BE49-F238E27FC236}">
                <a16:creationId xmlns:a16="http://schemas.microsoft.com/office/drawing/2014/main" id="{A7E4EB18-060D-4330-9240-DCDA58E2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64516" name="그림 1">
            <a:extLst>
              <a:ext uri="{FF2B5EF4-FFF2-40B4-BE49-F238E27FC236}">
                <a16:creationId xmlns:a16="http://schemas.microsoft.com/office/drawing/2014/main" id="{D844A478-0EB6-47A4-AA49-73A3142C1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30" y="2419350"/>
            <a:ext cx="29813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그림 4">
            <a:extLst>
              <a:ext uri="{FF2B5EF4-FFF2-40B4-BE49-F238E27FC236}">
                <a16:creationId xmlns:a16="http://schemas.microsoft.com/office/drawing/2014/main" id="{49746E13-3F9F-42CD-ACAE-50BE495F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94" y="3688976"/>
            <a:ext cx="6057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7870BE60-31CE-42C0-BF77-2AB08CCE3D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99416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XML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type( )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사용한 응답 형식 지정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</p:txBody>
      </p:sp>
      <p:sp>
        <p:nvSpPr>
          <p:cNvPr id="65539" name="제목 2">
            <a:extLst>
              <a:ext uri="{FF2B5EF4-FFF2-40B4-BE49-F238E27FC236}">
                <a16:creationId xmlns:a16="http://schemas.microsoft.com/office/drawing/2014/main" id="{317E45BC-A85D-4307-9794-FB1ECD50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65540" name="그림 2">
            <a:extLst>
              <a:ext uri="{FF2B5EF4-FFF2-40B4-BE49-F238E27FC236}">
                <a16:creationId xmlns:a16="http://schemas.microsoft.com/office/drawing/2014/main" id="{0563162C-359F-48D5-82E3-A506B55A7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7" y="2624979"/>
            <a:ext cx="59912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5A042A-0973-42E7-B09E-C8BB1F57B45B}"/>
              </a:ext>
            </a:extLst>
          </p:cNvPr>
          <p:cNvSpPr/>
          <p:nvPr/>
        </p:nvSpPr>
        <p:spPr>
          <a:xfrm>
            <a:off x="1730188" y="5118847"/>
            <a:ext cx="1801906" cy="286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동기식</a:t>
            </a:r>
            <a:r>
              <a:rPr lang="ko-KR" altLang="en-US" dirty="0"/>
              <a:t> 데이터 전송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12342" y="4475836"/>
            <a:ext cx="10746258" cy="238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000" kern="0" dirty="0"/>
              <a:t>서버로 데이터를 요청하고 응답이 오는 시간 동안 작업을 멈추고 기다린다</a:t>
            </a:r>
            <a:r>
              <a:rPr lang="en-US" altLang="ko-KR" sz="2000" kern="0" dirty="0"/>
              <a:t>.</a:t>
            </a:r>
            <a:r>
              <a:rPr lang="ko-KR" altLang="en-US" sz="2000" kern="0" dirty="0"/>
              <a:t> </a:t>
            </a:r>
            <a:endParaRPr lang="en-US" altLang="ko-KR" sz="2000" kern="0" dirty="0"/>
          </a:p>
          <a:p>
            <a:endParaRPr lang="en-US" altLang="ko-KR" sz="2000" kern="0" dirty="0"/>
          </a:p>
          <a:p>
            <a:r>
              <a:rPr lang="ko-KR" altLang="en-US" sz="2000" kern="0" dirty="0"/>
              <a:t>예를 들어 웹에서 로그인 할 때 아이디와 </a:t>
            </a:r>
            <a:r>
              <a:rPr lang="ko-KR" altLang="en-US" sz="2000" kern="0" dirty="0" err="1"/>
              <a:t>패스워드를</a:t>
            </a:r>
            <a:r>
              <a:rPr lang="ko-KR" altLang="en-US" sz="2000" kern="0" dirty="0"/>
              <a:t> 서버로 전송하고 로그인 성공</a:t>
            </a:r>
            <a:r>
              <a:rPr lang="en-US" altLang="ko-KR" sz="2000" kern="0" dirty="0"/>
              <a:t>/</a:t>
            </a:r>
            <a:r>
              <a:rPr lang="ko-KR" altLang="en-US" sz="2000" kern="0" dirty="0"/>
              <a:t>실패 웹 페이지로 이동한다</a:t>
            </a:r>
            <a:r>
              <a:rPr lang="en-US" altLang="ko-KR" sz="2000" kern="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16" y="1459705"/>
            <a:ext cx="5652285" cy="29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64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18CF2194-CE84-45A8-828A-26D56E64C7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62169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XML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코드를 실행해 </a:t>
            </a:r>
            <a:r>
              <a:rPr lang="en-US" altLang="ko-KR" dirty="0"/>
              <a:t>http://127.0.0.1:52273/data.xml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</p:txBody>
      </p:sp>
      <p:sp>
        <p:nvSpPr>
          <p:cNvPr id="66563" name="제목 2">
            <a:extLst>
              <a:ext uri="{FF2B5EF4-FFF2-40B4-BE49-F238E27FC236}">
                <a16:creationId xmlns:a16="http://schemas.microsoft.com/office/drawing/2014/main" id="{E3088497-FA0F-4240-AE73-62ABA014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응답과 응답 형식</a:t>
            </a:r>
          </a:p>
        </p:txBody>
      </p:sp>
      <p:pic>
        <p:nvPicPr>
          <p:cNvPr id="66564" name="그림 1">
            <a:extLst>
              <a:ext uri="{FF2B5EF4-FFF2-40B4-BE49-F238E27FC236}">
                <a16:creationId xmlns:a16="http://schemas.microsoft.com/office/drawing/2014/main" id="{C893B3EF-006E-4764-87AE-A0FE5466B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42" y="2282826"/>
            <a:ext cx="52292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그림 3">
            <a:extLst>
              <a:ext uri="{FF2B5EF4-FFF2-40B4-BE49-F238E27FC236}">
                <a16:creationId xmlns:a16="http://schemas.microsoft.com/office/drawing/2014/main" id="{52CF705F-10A0-4CA6-989D-733D6DD31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654551"/>
            <a:ext cx="5991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455E0E11-A763-42CF-B7E5-181F0F4065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386" y="1380098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Postman </a:t>
            </a:r>
            <a:r>
              <a:rPr lang="ko-KR" altLang="en-US" dirty="0"/>
              <a:t>크롬 확장 프로그램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Postman </a:t>
            </a:r>
            <a:r>
              <a:rPr lang="ko-KR" altLang="en-US" dirty="0"/>
              <a:t>크롬 확장 프로그램은 </a:t>
            </a:r>
            <a:r>
              <a:rPr lang="en-US" altLang="ko-KR" dirty="0"/>
              <a:t>HTTP </a:t>
            </a:r>
            <a:r>
              <a:rPr lang="ko-KR" altLang="en-US" dirty="0"/>
              <a:t>요청을 수행하는 프로그램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Postman</a:t>
            </a:r>
            <a:r>
              <a:rPr lang="ko-KR" altLang="en-US" dirty="0"/>
              <a:t>을 사용하면 손쉽게 </a:t>
            </a:r>
            <a:r>
              <a:rPr lang="en-US" altLang="ko-KR" dirty="0"/>
              <a:t>HTTP </a:t>
            </a:r>
            <a:r>
              <a:rPr lang="ko-KR" altLang="en-US" dirty="0"/>
              <a:t>요청을 수행할 수 있음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크롬 웹 스토어에서 </a:t>
            </a:r>
            <a:r>
              <a:rPr lang="en-US" altLang="ko-KR" dirty="0"/>
              <a:t>Postman</a:t>
            </a:r>
            <a:r>
              <a:rPr lang="ko-KR" altLang="en-US" dirty="0"/>
              <a:t>을 검색하고 설치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코드를 실행해 </a:t>
            </a:r>
            <a:r>
              <a:rPr lang="en-US" altLang="ko-KR" dirty="0"/>
              <a:t>http://127.0.0.1:52273/data.xml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</p:txBody>
      </p:sp>
      <p:sp>
        <p:nvSpPr>
          <p:cNvPr id="67587" name="제목 2">
            <a:extLst>
              <a:ext uri="{FF2B5EF4-FFF2-40B4-BE49-F238E27FC236}">
                <a16:creationId xmlns:a16="http://schemas.microsoft.com/office/drawing/2014/main" id="{34DC10B4-7747-4DFF-800D-5E7BE016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 </a:t>
            </a:r>
            <a:r>
              <a:rPr lang="ko-KR" altLang="en-US" dirty="0"/>
              <a:t>크롬 확장 프로그램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내용 개체 틀 1">
            <a:extLst>
              <a:ext uri="{FF2B5EF4-FFF2-40B4-BE49-F238E27FC236}">
                <a16:creationId xmlns:a16="http://schemas.microsoft.com/office/drawing/2014/main" id="{6A4107B9-8A33-47CA-B85E-ABA3445D75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62169"/>
            <a:ext cx="8686800" cy="5715000"/>
          </a:xfrm>
        </p:spPr>
        <p:txBody>
          <a:bodyPr/>
          <a:lstStyle/>
          <a:p>
            <a:r>
              <a:rPr lang="en-US" altLang="ko-KR" dirty="0"/>
              <a:t>Postman </a:t>
            </a:r>
            <a:r>
              <a:rPr lang="ko-KR" altLang="en-US" dirty="0"/>
              <a:t>크롬 확장 프로그램</a:t>
            </a:r>
            <a:endParaRPr lang="en-US" altLang="ko-KR" dirty="0"/>
          </a:p>
          <a:p>
            <a:pPr lvl="1"/>
            <a:r>
              <a:rPr lang="ko-KR" altLang="en-US" dirty="0"/>
              <a:t>설치된 애플리케이션을 실행하면 다음과 같음</a:t>
            </a:r>
            <a:endParaRPr lang="en-US" altLang="ko-KR" dirty="0"/>
          </a:p>
        </p:txBody>
      </p:sp>
      <p:sp>
        <p:nvSpPr>
          <p:cNvPr id="68611" name="제목 2">
            <a:extLst>
              <a:ext uri="{FF2B5EF4-FFF2-40B4-BE49-F238E27FC236}">
                <a16:creationId xmlns:a16="http://schemas.microsoft.com/office/drawing/2014/main" id="{E6B42210-2161-4969-9666-23402F7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 </a:t>
            </a:r>
            <a:r>
              <a:rPr lang="ko-KR" altLang="en-US" dirty="0"/>
              <a:t>크롬 확장 프로그램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C8659E-8AF7-480D-B603-1DEB7579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2997618"/>
            <a:ext cx="8575040" cy="237074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내용 개체 틀 1">
            <a:extLst>
              <a:ext uri="{FF2B5EF4-FFF2-40B4-BE49-F238E27FC236}">
                <a16:creationId xmlns:a16="http://schemas.microsoft.com/office/drawing/2014/main" id="{6F512279-58AB-48A4-8B4F-35BDA28C95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6280" y="1328103"/>
            <a:ext cx="8686800" cy="5715000"/>
          </a:xfrm>
        </p:spPr>
        <p:txBody>
          <a:bodyPr/>
          <a:lstStyle/>
          <a:p>
            <a:r>
              <a:rPr lang="en-US" altLang="ko-KR" dirty="0"/>
              <a:t>Postman </a:t>
            </a:r>
            <a:r>
              <a:rPr lang="ko-KR" altLang="en-US" dirty="0"/>
              <a:t>크롬 확장 프로그램</a:t>
            </a:r>
            <a:endParaRPr lang="en-US" altLang="ko-KR" dirty="0"/>
          </a:p>
          <a:p>
            <a:pPr lvl="1"/>
            <a:r>
              <a:rPr lang="ko-KR" altLang="en-US" dirty="0"/>
              <a:t>요청 구성</a:t>
            </a:r>
            <a:endParaRPr lang="en-US" altLang="ko-KR" dirty="0"/>
          </a:p>
        </p:txBody>
      </p:sp>
      <p:sp>
        <p:nvSpPr>
          <p:cNvPr id="69635" name="제목 2">
            <a:extLst>
              <a:ext uri="{FF2B5EF4-FFF2-40B4-BE49-F238E27FC236}">
                <a16:creationId xmlns:a16="http://schemas.microsoft.com/office/drawing/2014/main" id="{52F86D58-CAE8-4F34-A311-76AFC941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 </a:t>
            </a:r>
            <a:r>
              <a:rPr lang="ko-KR" altLang="en-US" dirty="0"/>
              <a:t>크롬 확장 프로그램</a:t>
            </a:r>
          </a:p>
        </p:txBody>
      </p:sp>
      <p:pic>
        <p:nvPicPr>
          <p:cNvPr id="69636" name="그림 2">
            <a:extLst>
              <a:ext uri="{FF2B5EF4-FFF2-40B4-BE49-F238E27FC236}">
                <a16:creationId xmlns:a16="http://schemas.microsoft.com/office/drawing/2014/main" id="{E886D542-C76E-4FC2-8AF4-597557D2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31" y="1976438"/>
            <a:ext cx="43148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그림 3">
            <a:extLst>
              <a:ext uri="{FF2B5EF4-FFF2-40B4-BE49-F238E27FC236}">
                <a16:creationId xmlns:a16="http://schemas.microsoft.com/office/drawing/2014/main" id="{5A169981-A3AF-4254-8147-818EF7696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31" y="3148014"/>
            <a:ext cx="59912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내용 개체 틀 1">
            <a:extLst>
              <a:ext uri="{FF2B5EF4-FFF2-40B4-BE49-F238E27FC236}">
                <a16:creationId xmlns:a16="http://schemas.microsoft.com/office/drawing/2014/main" id="{30002949-9A7E-41E1-9C13-94D646AF4C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77303"/>
            <a:ext cx="8686800" cy="5715000"/>
          </a:xfrm>
        </p:spPr>
        <p:txBody>
          <a:bodyPr/>
          <a:lstStyle/>
          <a:p>
            <a:r>
              <a:rPr lang="ko-KR" altLang="en-US"/>
              <a:t>요청과 요청 매개변수</a:t>
            </a:r>
            <a:endParaRPr lang="en-US" altLang="ko-KR"/>
          </a:p>
          <a:p>
            <a:pPr lvl="1"/>
            <a:r>
              <a:rPr lang="ko-KR" altLang="en-US"/>
              <a:t>클라이언트가 서버로 어떻게 데이터를 전달하는지 직접 확인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70659" name="제목 2">
            <a:extLst>
              <a:ext uri="{FF2B5EF4-FFF2-40B4-BE49-F238E27FC236}">
                <a16:creationId xmlns:a16="http://schemas.microsoft.com/office/drawing/2014/main" id="{C4A370BD-0FA7-4EE8-8049-EC5971FC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요청과 요청 매개변수</a:t>
            </a:r>
          </a:p>
        </p:txBody>
      </p:sp>
      <p:pic>
        <p:nvPicPr>
          <p:cNvPr id="70660" name="그림 1">
            <a:extLst>
              <a:ext uri="{FF2B5EF4-FFF2-40B4-BE49-F238E27FC236}">
                <a16:creationId xmlns:a16="http://schemas.microsoft.com/office/drawing/2014/main" id="{B7B1A8EC-BB5F-4933-94C0-A57F3978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46" y="2363788"/>
            <a:ext cx="6067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그림 4">
            <a:extLst>
              <a:ext uri="{FF2B5EF4-FFF2-40B4-BE49-F238E27FC236}">
                <a16:creationId xmlns:a16="http://schemas.microsoft.com/office/drawing/2014/main" id="{3B52B767-1903-4550-8273-F01263126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96" y="5632132"/>
            <a:ext cx="52673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그림 5">
            <a:extLst>
              <a:ext uri="{FF2B5EF4-FFF2-40B4-BE49-F238E27FC236}">
                <a16:creationId xmlns:a16="http://schemas.microsoft.com/office/drawing/2014/main" id="{9ED62CF2-6DB8-457F-8BCC-B36EDB10B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96" y="6019166"/>
            <a:ext cx="2324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내용 개체 틀 1">
            <a:extLst>
              <a:ext uri="{FF2B5EF4-FFF2-40B4-BE49-F238E27FC236}">
                <a16:creationId xmlns:a16="http://schemas.microsoft.com/office/drawing/2014/main" id="{8B24C037-25BE-427F-A70C-7B91AD16B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9480" y="1256983"/>
            <a:ext cx="10434320" cy="5715000"/>
          </a:xfrm>
        </p:spPr>
        <p:txBody>
          <a:bodyPr/>
          <a:lstStyle/>
          <a:p>
            <a:r>
              <a:rPr lang="ko-KR" altLang="en-US" dirty="0"/>
              <a:t>요청과 요청 매개변수</a:t>
            </a:r>
            <a:endParaRPr lang="en-US" altLang="ko-KR" dirty="0"/>
          </a:p>
          <a:p>
            <a:pPr lvl="1"/>
            <a:r>
              <a:rPr lang="ko-KR" altLang="en-US" dirty="0"/>
              <a:t>다음 검색의 요청 매개변수</a:t>
            </a:r>
            <a:endParaRPr lang="en-US" altLang="ko-KR" dirty="0"/>
          </a:p>
          <a:p>
            <a:pPr lvl="1"/>
            <a:r>
              <a:rPr lang="ko-KR" altLang="en-US" dirty="0"/>
              <a:t>클라이언트가 서버로 전달하는 데이터를 “요청 매개변수</a:t>
            </a:r>
            <a:r>
              <a:rPr lang="en-US" altLang="ko-KR" dirty="0"/>
              <a:t>”</a:t>
            </a:r>
            <a:r>
              <a:rPr lang="ko-KR" altLang="en-US" dirty="0"/>
              <a:t>라 함</a:t>
            </a:r>
            <a:endParaRPr lang="en-US" altLang="ko-KR" dirty="0"/>
          </a:p>
        </p:txBody>
      </p:sp>
      <p:sp>
        <p:nvSpPr>
          <p:cNvPr id="71683" name="제목 2">
            <a:extLst>
              <a:ext uri="{FF2B5EF4-FFF2-40B4-BE49-F238E27FC236}">
                <a16:creationId xmlns:a16="http://schemas.microsoft.com/office/drawing/2014/main" id="{8BA7EB52-1ED9-486E-BBCC-F71EBF60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요청과 요청 매개변수</a:t>
            </a:r>
          </a:p>
        </p:txBody>
      </p:sp>
      <p:pic>
        <p:nvPicPr>
          <p:cNvPr id="71684" name="그림 2">
            <a:extLst>
              <a:ext uri="{FF2B5EF4-FFF2-40B4-BE49-F238E27FC236}">
                <a16:creationId xmlns:a16="http://schemas.microsoft.com/office/drawing/2014/main" id="{F63D6AB3-7F5D-4CCD-9662-76B05CF9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81" y="3397885"/>
            <a:ext cx="61436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내용 개체 틀 1">
            <a:extLst>
              <a:ext uri="{FF2B5EF4-FFF2-40B4-BE49-F238E27FC236}">
                <a16:creationId xmlns:a16="http://schemas.microsoft.com/office/drawing/2014/main" id="{AFC85176-FB4F-4488-A0FE-9B563AEBEC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0440" y="1358583"/>
            <a:ext cx="8686800" cy="5715000"/>
          </a:xfrm>
        </p:spPr>
        <p:txBody>
          <a:bodyPr/>
          <a:lstStyle/>
          <a:p>
            <a:r>
              <a:rPr lang="ko-KR" altLang="en-US" dirty="0"/>
              <a:t>일반 요청 매개변수</a:t>
            </a:r>
            <a:endParaRPr lang="en-US" altLang="ko-KR" dirty="0"/>
          </a:p>
          <a:p>
            <a:pPr lvl="1"/>
            <a:r>
              <a:rPr lang="ko-KR" altLang="en-US" dirty="0"/>
              <a:t>일반 요청 매개변수는 이전에 살펴본 다음 검색처럼 키</a:t>
            </a:r>
            <a:r>
              <a:rPr lang="en-US" altLang="ko-KR" dirty="0"/>
              <a:t>=</a:t>
            </a:r>
            <a:r>
              <a:rPr lang="ko-KR" altLang="en-US" dirty="0"/>
              <a:t>값 블록으로 데이터를 전달하는 방법</a:t>
            </a:r>
            <a:endParaRPr lang="en-US" altLang="ko-KR" dirty="0"/>
          </a:p>
        </p:txBody>
      </p:sp>
      <p:sp>
        <p:nvSpPr>
          <p:cNvPr id="72707" name="제목 2">
            <a:extLst>
              <a:ext uri="{FF2B5EF4-FFF2-40B4-BE49-F238E27FC236}">
                <a16:creationId xmlns:a16="http://schemas.microsoft.com/office/drawing/2014/main" id="{78D8C50D-252B-4C85-88EA-AF44A13A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요청과 요청 매개변수</a:t>
            </a:r>
          </a:p>
        </p:txBody>
      </p:sp>
      <p:pic>
        <p:nvPicPr>
          <p:cNvPr id="72708" name="그림 1">
            <a:extLst>
              <a:ext uri="{FF2B5EF4-FFF2-40B4-BE49-F238E27FC236}">
                <a16:creationId xmlns:a16="http://schemas.microsoft.com/office/drawing/2014/main" id="{3DFE08A7-7BBF-4B03-9EFA-B9C620FA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13" y="2871787"/>
            <a:ext cx="60388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그림 3">
            <a:extLst>
              <a:ext uri="{FF2B5EF4-FFF2-40B4-BE49-F238E27FC236}">
                <a16:creationId xmlns:a16="http://schemas.microsoft.com/office/drawing/2014/main" id="{FFCD921B-C7EA-4803-A511-5EE773C85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4114798"/>
            <a:ext cx="60293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내용 개체 틀 1">
            <a:extLst>
              <a:ext uri="{FF2B5EF4-FFF2-40B4-BE49-F238E27FC236}">
                <a16:creationId xmlns:a16="http://schemas.microsoft.com/office/drawing/2014/main" id="{9F35E2FB-B0CF-42D7-AD83-CF162FA72D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120" y="1490663"/>
            <a:ext cx="8686800" cy="5715000"/>
          </a:xfrm>
        </p:spPr>
        <p:txBody>
          <a:bodyPr/>
          <a:lstStyle/>
          <a:p>
            <a:r>
              <a:rPr lang="ko-KR" altLang="en-US" dirty="0"/>
              <a:t>일반 요청 매개변수</a:t>
            </a:r>
            <a:endParaRPr lang="en-US" altLang="ko-KR" dirty="0"/>
          </a:p>
          <a:p>
            <a:pPr lvl="1"/>
            <a:r>
              <a:rPr lang="ko-KR" altLang="en-US" dirty="0"/>
              <a:t>요청 매개변수 확인</a:t>
            </a:r>
            <a:endParaRPr lang="en-US" altLang="ko-KR" dirty="0"/>
          </a:p>
        </p:txBody>
      </p:sp>
      <p:sp>
        <p:nvSpPr>
          <p:cNvPr id="73731" name="제목 2">
            <a:extLst>
              <a:ext uri="{FF2B5EF4-FFF2-40B4-BE49-F238E27FC236}">
                <a16:creationId xmlns:a16="http://schemas.microsoft.com/office/drawing/2014/main" id="{9013B995-5C28-42A6-A738-C207A5BA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요청과 요청 매개변수</a:t>
            </a:r>
          </a:p>
        </p:txBody>
      </p:sp>
      <p:pic>
        <p:nvPicPr>
          <p:cNvPr id="73732" name="그림 2">
            <a:extLst>
              <a:ext uri="{FF2B5EF4-FFF2-40B4-BE49-F238E27FC236}">
                <a16:creationId xmlns:a16="http://schemas.microsoft.com/office/drawing/2014/main" id="{B1AD0A08-E5C0-4200-BCB8-372E4C8F5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0" y="2937828"/>
            <a:ext cx="60198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내용 개체 틀 1">
            <a:extLst>
              <a:ext uri="{FF2B5EF4-FFF2-40B4-BE49-F238E27FC236}">
                <a16:creationId xmlns:a16="http://schemas.microsoft.com/office/drawing/2014/main" id="{8019809D-02B0-474F-BC6B-8EF4F7C09E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386" y="1317943"/>
            <a:ext cx="8686800" cy="5715000"/>
          </a:xfrm>
        </p:spPr>
        <p:txBody>
          <a:bodyPr/>
          <a:lstStyle/>
          <a:p>
            <a:r>
              <a:rPr lang="ko-KR" altLang="en-US" dirty="0"/>
              <a:t>동적 </a:t>
            </a:r>
            <a:r>
              <a:rPr lang="ko-KR" altLang="en-US" dirty="0" err="1"/>
              <a:t>라우트</a:t>
            </a:r>
            <a:r>
              <a:rPr lang="ko-KR" altLang="en-US" dirty="0"/>
              <a:t> 요청 매개변수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=</a:t>
            </a:r>
            <a:r>
              <a:rPr lang="ko-KR" altLang="en-US" dirty="0"/>
              <a:t>값 형태의 요청 매개변수를 사용하는 것이 아닌 경로에 직접 입력</a:t>
            </a:r>
            <a:endParaRPr lang="en-US" altLang="ko-KR" dirty="0"/>
          </a:p>
        </p:txBody>
      </p:sp>
      <p:sp>
        <p:nvSpPr>
          <p:cNvPr id="74755" name="제목 2">
            <a:extLst>
              <a:ext uri="{FF2B5EF4-FFF2-40B4-BE49-F238E27FC236}">
                <a16:creationId xmlns:a16="http://schemas.microsoft.com/office/drawing/2014/main" id="{9D66ECF6-D719-495E-9322-1896AD74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요청과 요청 매개변수</a:t>
            </a:r>
          </a:p>
        </p:txBody>
      </p:sp>
      <p:pic>
        <p:nvPicPr>
          <p:cNvPr id="74756" name="그림 1">
            <a:extLst>
              <a:ext uri="{FF2B5EF4-FFF2-40B4-BE49-F238E27FC236}">
                <a16:creationId xmlns:a16="http://schemas.microsoft.com/office/drawing/2014/main" id="{641E9A7F-3576-4D8B-A33B-82534AD5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890521"/>
            <a:ext cx="34385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그림 3">
            <a:extLst>
              <a:ext uri="{FF2B5EF4-FFF2-40B4-BE49-F238E27FC236}">
                <a16:creationId xmlns:a16="http://schemas.microsoft.com/office/drawing/2014/main" id="{923FF32B-DA3B-4A3B-B9B3-40F867F93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41" y="2565718"/>
            <a:ext cx="60293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내용 개체 틀 1">
            <a:extLst>
              <a:ext uri="{FF2B5EF4-FFF2-40B4-BE49-F238E27FC236}">
                <a16:creationId xmlns:a16="http://schemas.microsoft.com/office/drawing/2014/main" id="{D7889E25-EC50-4447-BFD8-A0C09FC628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0108" y="1409383"/>
            <a:ext cx="10473691" cy="5715000"/>
          </a:xfrm>
        </p:spPr>
        <p:txBody>
          <a:bodyPr/>
          <a:lstStyle/>
          <a:p>
            <a:r>
              <a:rPr lang="ko-KR" altLang="en-US" dirty="0"/>
              <a:t>동적 </a:t>
            </a:r>
            <a:r>
              <a:rPr lang="ko-KR" altLang="en-US" dirty="0" err="1"/>
              <a:t>라우트</a:t>
            </a:r>
            <a:r>
              <a:rPr lang="ko-KR" altLang="en-US" dirty="0"/>
              <a:t> 요청 매개변수</a:t>
            </a:r>
            <a:endParaRPr lang="en-US" altLang="ko-KR" dirty="0"/>
          </a:p>
          <a:p>
            <a:pPr lvl="1"/>
            <a:r>
              <a:rPr lang="ko-KR" altLang="en-US" dirty="0"/>
              <a:t>동적 </a:t>
            </a:r>
            <a:r>
              <a:rPr lang="ko-KR" altLang="en-US" dirty="0" err="1"/>
              <a:t>라우트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동적으로 </a:t>
            </a:r>
            <a:r>
              <a:rPr lang="ko-KR" altLang="en-US" dirty="0" err="1"/>
              <a:t>변할수</a:t>
            </a:r>
            <a:r>
              <a:rPr lang="ko-KR" altLang="en-US" dirty="0"/>
              <a:t> 있는 부분을 처리하는 </a:t>
            </a:r>
            <a:r>
              <a:rPr lang="ko-KR" altLang="en-US" dirty="0" err="1"/>
              <a:t>라우트</a:t>
            </a:r>
            <a:endParaRPr lang="en-US" altLang="ko-KR" dirty="0"/>
          </a:p>
        </p:txBody>
      </p:sp>
      <p:sp>
        <p:nvSpPr>
          <p:cNvPr id="75779" name="제목 2">
            <a:extLst>
              <a:ext uri="{FF2B5EF4-FFF2-40B4-BE49-F238E27FC236}">
                <a16:creationId xmlns:a16="http://schemas.microsoft.com/office/drawing/2014/main" id="{873FB210-86C8-4F62-83FD-1AD9A7DE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요청과 요청 매개변수</a:t>
            </a:r>
          </a:p>
        </p:txBody>
      </p:sp>
      <p:pic>
        <p:nvPicPr>
          <p:cNvPr id="75780" name="그림 2">
            <a:extLst>
              <a:ext uri="{FF2B5EF4-FFF2-40B4-BE49-F238E27FC236}">
                <a16:creationId xmlns:a16="http://schemas.microsoft.com/office/drawing/2014/main" id="{982001B7-00A4-483F-AEC1-01B34DB4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21" y="2734946"/>
            <a:ext cx="61245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비동기식</a:t>
            </a:r>
            <a:r>
              <a:rPr lang="ko-KR" altLang="en-US" dirty="0"/>
              <a:t> 데이터 전송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16124" y="4427478"/>
            <a:ext cx="11004376" cy="238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000" kern="0" dirty="0"/>
              <a:t>서버로 데이터를 요청하고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응답을 기다리는 동안 웹은 자신의 다른 업무를 진행하고 응답이 오면 작업 진행</a:t>
            </a:r>
            <a:endParaRPr lang="en-US" altLang="ko-KR" sz="2000" kern="0" dirty="0"/>
          </a:p>
          <a:p>
            <a:endParaRPr lang="en-US" altLang="ko-KR" sz="2000" kern="0" dirty="0"/>
          </a:p>
          <a:p>
            <a:r>
              <a:rPr lang="ko-KR" altLang="en-US" sz="2000" kern="0" dirty="0"/>
              <a:t>사용자 입장에서는 화면 갱신도 없고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요청</a:t>
            </a:r>
            <a:r>
              <a:rPr lang="en-US" altLang="ko-KR" sz="2000" kern="0" dirty="0"/>
              <a:t>-</a:t>
            </a:r>
            <a:r>
              <a:rPr lang="ko-KR" altLang="en-US" sz="2000" kern="0" dirty="0"/>
              <a:t>응답 사이 시간에도 다른 일을 진행 할 수 있다</a:t>
            </a:r>
            <a:r>
              <a:rPr lang="en-US" altLang="ko-KR" sz="2000" kern="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036"/>
            <a:ext cx="5580112" cy="28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02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내용 개체 틀 1">
            <a:extLst>
              <a:ext uri="{FF2B5EF4-FFF2-40B4-BE49-F238E27FC236}">
                <a16:creationId xmlns:a16="http://schemas.microsoft.com/office/drawing/2014/main" id="{7088F8D4-402A-4806-8138-87A39BEBD5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9480" y="1510983"/>
            <a:ext cx="8686800" cy="5715000"/>
          </a:xfrm>
        </p:spPr>
        <p:txBody>
          <a:bodyPr/>
          <a:lstStyle/>
          <a:p>
            <a:r>
              <a:rPr lang="ko-KR" altLang="en-US" dirty="0"/>
              <a:t>요청 방식</a:t>
            </a:r>
            <a:endParaRPr lang="en-US" altLang="ko-KR" dirty="0"/>
          </a:p>
          <a:p>
            <a:pPr lvl="1"/>
            <a:r>
              <a:rPr lang="ko-KR" altLang="en-US" dirty="0"/>
              <a:t>동작을 나타내는 것은 “요청 방식</a:t>
            </a:r>
            <a:r>
              <a:rPr lang="en-US" altLang="ko-KR" dirty="0"/>
              <a:t>method</a:t>
            </a:r>
            <a:r>
              <a:rPr lang="ko-KR" altLang="en-US" dirty="0"/>
              <a:t>”로 처리</a:t>
            </a:r>
            <a:endParaRPr lang="en-US" altLang="ko-KR" dirty="0"/>
          </a:p>
        </p:txBody>
      </p:sp>
      <p:sp>
        <p:nvSpPr>
          <p:cNvPr id="76803" name="제목 2">
            <a:extLst>
              <a:ext uri="{FF2B5EF4-FFF2-40B4-BE49-F238E27FC236}">
                <a16:creationId xmlns:a16="http://schemas.microsoft.com/office/drawing/2014/main" id="{37506F7F-730A-4A33-9574-BBDBCCA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76804" name="그림 1">
            <a:extLst>
              <a:ext uri="{FF2B5EF4-FFF2-40B4-BE49-F238E27FC236}">
                <a16:creationId xmlns:a16="http://schemas.microsoft.com/office/drawing/2014/main" id="{80393356-8DE5-48F9-831E-532B18570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" y="2784792"/>
            <a:ext cx="6096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내용 개체 틀 1">
            <a:extLst>
              <a:ext uri="{FF2B5EF4-FFF2-40B4-BE49-F238E27FC236}">
                <a16:creationId xmlns:a16="http://schemas.microsoft.com/office/drawing/2014/main" id="{95E3CBC7-ED04-40A9-A0C2-173E342192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9320" y="1256983"/>
            <a:ext cx="8686800" cy="5715000"/>
          </a:xfrm>
        </p:spPr>
        <p:txBody>
          <a:bodyPr/>
          <a:lstStyle/>
          <a:p>
            <a:r>
              <a:rPr lang="ko-KR" altLang="en-US" dirty="0"/>
              <a:t>요청 방식</a:t>
            </a:r>
            <a:endParaRPr lang="en-US" altLang="ko-KR" dirty="0"/>
          </a:p>
          <a:p>
            <a:pPr lvl="1"/>
            <a:r>
              <a:rPr lang="ko-KR" altLang="en-US" dirty="0"/>
              <a:t>요청 방식 처리 메서드</a:t>
            </a:r>
            <a:endParaRPr lang="en-US" altLang="ko-KR" dirty="0"/>
          </a:p>
        </p:txBody>
      </p:sp>
      <p:sp>
        <p:nvSpPr>
          <p:cNvPr id="77827" name="제목 2">
            <a:extLst>
              <a:ext uri="{FF2B5EF4-FFF2-40B4-BE49-F238E27FC236}">
                <a16:creationId xmlns:a16="http://schemas.microsoft.com/office/drawing/2014/main" id="{55101DC7-5A4D-4922-BB11-0B625BB3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77828" name="그림 2">
            <a:extLst>
              <a:ext uri="{FF2B5EF4-FFF2-40B4-BE49-F238E27FC236}">
                <a16:creationId xmlns:a16="http://schemas.microsoft.com/office/drawing/2014/main" id="{F8312E4E-9160-49B8-AAC8-A6D69CBCC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823" y="2536191"/>
            <a:ext cx="8173247" cy="211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내용 개체 틀 1">
            <a:extLst>
              <a:ext uri="{FF2B5EF4-FFF2-40B4-BE49-F238E27FC236}">
                <a16:creationId xmlns:a16="http://schemas.microsoft.com/office/drawing/2014/main" id="{551D4EE1-B30C-4195-92AC-5DF5555B2F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2200" y="1338263"/>
            <a:ext cx="8686800" cy="5715000"/>
          </a:xfrm>
        </p:spPr>
        <p:txBody>
          <a:bodyPr/>
          <a:lstStyle/>
          <a:p>
            <a:r>
              <a:rPr lang="ko-KR" altLang="en-US" dirty="0"/>
              <a:t>데이터 조회</a:t>
            </a:r>
            <a:endParaRPr lang="en-US" altLang="ko-KR" dirty="0"/>
          </a:p>
          <a:p>
            <a:pPr lvl="1"/>
            <a:r>
              <a:rPr lang="ko-KR" altLang="en-US" dirty="0"/>
              <a:t>데이터 조회</a:t>
            </a:r>
            <a:endParaRPr lang="en-US" altLang="ko-KR" dirty="0"/>
          </a:p>
        </p:txBody>
      </p:sp>
      <p:sp>
        <p:nvSpPr>
          <p:cNvPr id="78851" name="제목 2">
            <a:extLst>
              <a:ext uri="{FF2B5EF4-FFF2-40B4-BE49-F238E27FC236}">
                <a16:creationId xmlns:a16="http://schemas.microsoft.com/office/drawing/2014/main" id="{7C5AD6D3-E1F2-4BDC-B54A-59AF3A89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78852" name="그림 1">
            <a:extLst>
              <a:ext uri="{FF2B5EF4-FFF2-40B4-BE49-F238E27FC236}">
                <a16:creationId xmlns:a16="http://schemas.microsoft.com/office/drawing/2014/main" id="{005535C0-3636-4331-84DC-A86AD03F3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2423160"/>
            <a:ext cx="60102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그림 3">
            <a:extLst>
              <a:ext uri="{FF2B5EF4-FFF2-40B4-BE49-F238E27FC236}">
                <a16:creationId xmlns:a16="http://schemas.microsoft.com/office/drawing/2014/main" id="{BDAF0DB6-784D-42F5-8E6B-156D6E09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528060"/>
            <a:ext cx="53435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내용 개체 틀 1">
            <a:extLst>
              <a:ext uri="{FF2B5EF4-FFF2-40B4-BE49-F238E27FC236}">
                <a16:creationId xmlns:a16="http://schemas.microsoft.com/office/drawing/2014/main" id="{D2B0D95B-D601-4781-9A44-5B8BAC932A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1080" y="1389063"/>
            <a:ext cx="8686800" cy="5715000"/>
          </a:xfrm>
        </p:spPr>
        <p:txBody>
          <a:bodyPr/>
          <a:lstStyle/>
          <a:p>
            <a:r>
              <a:rPr lang="ko-KR" altLang="en-US" dirty="0"/>
              <a:t>데이터 조회</a:t>
            </a:r>
            <a:endParaRPr lang="en-US" altLang="ko-KR" dirty="0"/>
          </a:p>
          <a:p>
            <a:pPr lvl="1"/>
            <a:r>
              <a:rPr lang="ko-KR" altLang="en-US" dirty="0"/>
              <a:t>개별 데이터 조회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9875" name="제목 2">
            <a:extLst>
              <a:ext uri="{FF2B5EF4-FFF2-40B4-BE49-F238E27FC236}">
                <a16:creationId xmlns:a16="http://schemas.microsoft.com/office/drawing/2014/main" id="{E3DFA204-F8E7-4188-8409-108679C7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79876" name="그림 2">
            <a:extLst>
              <a:ext uri="{FF2B5EF4-FFF2-40B4-BE49-F238E27FC236}">
                <a16:creationId xmlns:a16="http://schemas.microsoft.com/office/drawing/2014/main" id="{A411D607-5B1B-483C-8A7D-A016EEDFE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98" y="2714626"/>
            <a:ext cx="60007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내용 개체 틀 1">
            <a:extLst>
              <a:ext uri="{FF2B5EF4-FFF2-40B4-BE49-F238E27FC236}">
                <a16:creationId xmlns:a16="http://schemas.microsoft.com/office/drawing/2014/main" id="{1AE1DE08-8573-490F-8216-C94DDFD925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1080" y="1348423"/>
            <a:ext cx="8686800" cy="5715000"/>
          </a:xfrm>
        </p:spPr>
        <p:txBody>
          <a:bodyPr/>
          <a:lstStyle/>
          <a:p>
            <a:r>
              <a:rPr lang="ko-KR" altLang="en-US" dirty="0"/>
              <a:t>데이터 조회</a:t>
            </a:r>
            <a:endParaRPr lang="en-US" altLang="ko-KR" dirty="0"/>
          </a:p>
          <a:p>
            <a:pPr lvl="1"/>
            <a:r>
              <a:rPr lang="ko-KR" altLang="en-US" dirty="0"/>
              <a:t>개별 데이터 조회 보완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0899" name="제목 2">
            <a:extLst>
              <a:ext uri="{FF2B5EF4-FFF2-40B4-BE49-F238E27FC236}">
                <a16:creationId xmlns:a16="http://schemas.microsoft.com/office/drawing/2014/main" id="{F3839805-F5DC-4257-A9AC-DD51620C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80900" name="그림 1">
            <a:extLst>
              <a:ext uri="{FF2B5EF4-FFF2-40B4-BE49-F238E27FC236}">
                <a16:creationId xmlns:a16="http://schemas.microsoft.com/office/drawing/2014/main" id="{C6691B00-B0CF-4D7E-81CB-ABA557EF7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41" y="1690688"/>
            <a:ext cx="60102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내용 개체 틀 1">
            <a:extLst>
              <a:ext uri="{FF2B5EF4-FFF2-40B4-BE49-F238E27FC236}">
                <a16:creationId xmlns:a16="http://schemas.microsoft.com/office/drawing/2014/main" id="{589093CA-2461-471C-8F7D-A2C0E68B51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1450023"/>
            <a:ext cx="8686800" cy="5715000"/>
          </a:xfrm>
        </p:spPr>
        <p:txBody>
          <a:bodyPr/>
          <a:lstStyle/>
          <a:p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1923" name="제목 2">
            <a:extLst>
              <a:ext uri="{FF2B5EF4-FFF2-40B4-BE49-F238E27FC236}">
                <a16:creationId xmlns:a16="http://schemas.microsoft.com/office/drawing/2014/main" id="{FD5BDB03-F090-4FD9-8F5E-B3602F5E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81924" name="그림 2">
            <a:extLst>
              <a:ext uri="{FF2B5EF4-FFF2-40B4-BE49-F238E27FC236}">
                <a16:creationId xmlns:a16="http://schemas.microsoft.com/office/drawing/2014/main" id="{C84D9CB6-F0EF-46A1-B650-3518766AA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393" y="1965960"/>
            <a:ext cx="5943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내용 개체 틀 1">
            <a:extLst>
              <a:ext uri="{FF2B5EF4-FFF2-40B4-BE49-F238E27FC236}">
                <a16:creationId xmlns:a16="http://schemas.microsoft.com/office/drawing/2014/main" id="{EA91107C-7ABE-43B5-982F-7B90397E9E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2520" y="1297623"/>
            <a:ext cx="8686800" cy="5715000"/>
          </a:xfrm>
        </p:spPr>
        <p:txBody>
          <a:bodyPr/>
          <a:lstStyle/>
          <a:p>
            <a:r>
              <a:rPr lang="ko-KR" altLang="en-US"/>
              <a:t>데이터 수정</a:t>
            </a:r>
            <a:endParaRPr lang="en-US" altLang="ko-KR"/>
          </a:p>
          <a:p>
            <a:pPr lvl="1"/>
            <a:r>
              <a:rPr lang="ko-KR" altLang="en-US"/>
              <a:t>데이터 수정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2947" name="제목 2">
            <a:extLst>
              <a:ext uri="{FF2B5EF4-FFF2-40B4-BE49-F238E27FC236}">
                <a16:creationId xmlns:a16="http://schemas.microsoft.com/office/drawing/2014/main" id="{63C42C58-AE49-4752-B0F4-A20186F0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82948" name="그림 1">
            <a:extLst>
              <a:ext uri="{FF2B5EF4-FFF2-40B4-BE49-F238E27FC236}">
                <a16:creationId xmlns:a16="http://schemas.microsoft.com/office/drawing/2014/main" id="{F23A2283-95F6-4880-8CA8-F0BFCFED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24" y="1369696"/>
            <a:ext cx="59531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내용 개체 틀 1">
            <a:extLst>
              <a:ext uri="{FF2B5EF4-FFF2-40B4-BE49-F238E27FC236}">
                <a16:creationId xmlns:a16="http://schemas.microsoft.com/office/drawing/2014/main" id="{868F1F6D-B56E-4EEF-9AE3-34495FEEC6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1240" y="1368743"/>
            <a:ext cx="8686800" cy="5715000"/>
          </a:xfrm>
        </p:spPr>
        <p:txBody>
          <a:bodyPr/>
          <a:lstStyle/>
          <a:p>
            <a:r>
              <a:rPr lang="ko-KR" altLang="en-US" dirty="0"/>
              <a:t>데이터 삭제</a:t>
            </a:r>
            <a:endParaRPr lang="en-US" altLang="ko-KR" dirty="0"/>
          </a:p>
          <a:p>
            <a:pPr lvl="1"/>
            <a:r>
              <a:rPr lang="ko-KR" altLang="en-US" dirty="0"/>
              <a:t>데이터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3971" name="제목 2">
            <a:extLst>
              <a:ext uri="{FF2B5EF4-FFF2-40B4-BE49-F238E27FC236}">
                <a16:creationId xmlns:a16="http://schemas.microsoft.com/office/drawing/2014/main" id="{DAB0B403-02AE-41CA-96AD-98F8E532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83972" name="그림 2">
            <a:extLst>
              <a:ext uri="{FF2B5EF4-FFF2-40B4-BE49-F238E27FC236}">
                <a16:creationId xmlns:a16="http://schemas.microsoft.com/office/drawing/2014/main" id="{0FAA7274-4F6E-4E56-B1CA-819AE21C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36" y="1444625"/>
            <a:ext cx="58388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내용 개체 틀 1">
            <a:extLst>
              <a:ext uri="{FF2B5EF4-FFF2-40B4-BE49-F238E27FC236}">
                <a16:creationId xmlns:a16="http://schemas.microsoft.com/office/drawing/2014/main" id="{FF5DBEC0-2A95-484E-9157-C43F6E9B10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960" y="1368743"/>
            <a:ext cx="8686800" cy="5715000"/>
          </a:xfrm>
        </p:spPr>
        <p:txBody>
          <a:bodyPr/>
          <a:lstStyle/>
          <a:p>
            <a:r>
              <a:rPr lang="ko-KR" altLang="en-US" dirty="0"/>
              <a:t>클라이언트 페이지</a:t>
            </a:r>
            <a:endParaRPr lang="en-US" altLang="ko-KR" dirty="0"/>
          </a:p>
          <a:p>
            <a:pPr lvl="1"/>
            <a:r>
              <a:rPr lang="ko-KR" altLang="en-US" dirty="0"/>
              <a:t>클라이언트 페이지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4995" name="제목 2">
            <a:extLst>
              <a:ext uri="{FF2B5EF4-FFF2-40B4-BE49-F238E27FC236}">
                <a16:creationId xmlns:a16="http://schemas.microsoft.com/office/drawing/2014/main" id="{BBC6B6F3-FB2E-426D-8D61-AD89A31A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84996" name="그림 1">
            <a:extLst>
              <a:ext uri="{FF2B5EF4-FFF2-40B4-BE49-F238E27FC236}">
                <a16:creationId xmlns:a16="http://schemas.microsoft.com/office/drawing/2014/main" id="{737DD902-E698-475F-8F4A-4B5597E3D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1574800"/>
            <a:ext cx="60198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그림 3">
            <a:extLst>
              <a:ext uri="{FF2B5EF4-FFF2-40B4-BE49-F238E27FC236}">
                <a16:creationId xmlns:a16="http://schemas.microsoft.com/office/drawing/2014/main" id="{C7591250-3EAF-47F0-9797-D955CE22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94" y="4317364"/>
            <a:ext cx="60102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내용 개체 틀 1">
            <a:extLst>
              <a:ext uri="{FF2B5EF4-FFF2-40B4-BE49-F238E27FC236}">
                <a16:creationId xmlns:a16="http://schemas.microsoft.com/office/drawing/2014/main" id="{8E4E8D6C-1479-4ECF-AF32-20FB395980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120" y="1387476"/>
            <a:ext cx="8686800" cy="5715000"/>
          </a:xfrm>
        </p:spPr>
        <p:txBody>
          <a:bodyPr/>
          <a:lstStyle/>
          <a:p>
            <a:r>
              <a:rPr lang="ko-KR" altLang="en-US"/>
              <a:t>클라이언트 페이지</a:t>
            </a:r>
            <a:endParaRPr lang="en-US" altLang="ko-KR"/>
          </a:p>
          <a:p>
            <a:pPr lvl="1"/>
            <a:r>
              <a:rPr lang="ko-KR" altLang="en-US"/>
              <a:t>클라이언트 페이지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6019" name="제목 2">
            <a:extLst>
              <a:ext uri="{FF2B5EF4-FFF2-40B4-BE49-F238E27FC236}">
                <a16:creationId xmlns:a16="http://schemas.microsoft.com/office/drawing/2014/main" id="{D19B6520-178F-4D8F-8F4C-6783130A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86020" name="그림 2">
            <a:extLst>
              <a:ext uri="{FF2B5EF4-FFF2-40B4-BE49-F238E27FC236}">
                <a16:creationId xmlns:a16="http://schemas.microsoft.com/office/drawing/2014/main" id="{83B7F0CA-D36E-47F8-87B7-63EB41F12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10" y="2560320"/>
            <a:ext cx="59245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그림 4">
            <a:extLst>
              <a:ext uri="{FF2B5EF4-FFF2-40B4-BE49-F238E27FC236}">
                <a16:creationId xmlns:a16="http://schemas.microsoft.com/office/drawing/2014/main" id="{9B882498-63C2-46CB-B42F-E169A83AC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0" y="4277996"/>
            <a:ext cx="2905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18" y="1464083"/>
            <a:ext cx="6056956" cy="2905702"/>
          </a:xfr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8046" y="4244915"/>
            <a:ext cx="11035268" cy="238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000" dirty="0"/>
              <a:t>웹 브라우저가 웹 서버에 요청 전송</a:t>
            </a:r>
            <a:endParaRPr lang="en-US" altLang="ko-KR" sz="2000" dirty="0"/>
          </a:p>
          <a:p>
            <a:r>
              <a:rPr lang="ko-KR" altLang="en-US" sz="2000" dirty="0"/>
              <a:t>웹 서버는 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 </a:t>
            </a:r>
            <a:r>
              <a:rPr lang="ko-KR" altLang="en-US" sz="2000" dirty="0"/>
              <a:t>등의 서버 어플리케이션을 사용해 사용자의 요청 처리 후 결과를 </a:t>
            </a:r>
            <a:r>
              <a:rPr lang="en-US" altLang="ko-KR" sz="2000" dirty="0"/>
              <a:t>HTML</a:t>
            </a:r>
            <a:r>
              <a:rPr lang="ko-KR" altLang="en-US" sz="2000" dirty="0"/>
              <a:t>로 생성해서 웹 브라우저에 전송</a:t>
            </a:r>
            <a:endParaRPr lang="en-US" altLang="ko-KR" sz="2000" dirty="0"/>
          </a:p>
          <a:p>
            <a:r>
              <a:rPr lang="ko-KR" altLang="en-US" sz="2000" dirty="0"/>
              <a:t>결과적으로 웹 브라우저가 웹 서버와 통신을 하고 요청 결과는 </a:t>
            </a:r>
            <a:r>
              <a:rPr lang="en-US" altLang="ko-KR" sz="2000" dirty="0"/>
              <a:t>HTML</a:t>
            </a:r>
            <a:r>
              <a:rPr lang="ko-KR" altLang="en-US" sz="2000" dirty="0"/>
              <a:t>로 생성되고 사용자 입장에서는 </a:t>
            </a:r>
            <a:r>
              <a:rPr lang="ko-KR" altLang="en-US" sz="2000" b="1" u="sng" dirty="0"/>
              <a:t>페이지 이동이 발생함</a:t>
            </a:r>
            <a:endParaRPr lang="en-US" altLang="ko-KR" sz="2000" u="sng" kern="0" dirty="0"/>
          </a:p>
        </p:txBody>
      </p:sp>
    </p:spTree>
    <p:extLst>
      <p:ext uri="{BB962C8B-B14F-4D97-AF65-F5344CB8AC3E}">
        <p14:creationId xmlns:p14="http://schemas.microsoft.com/office/powerpoint/2010/main" val="40643521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내용 개체 틀 1">
            <a:extLst>
              <a:ext uri="{FF2B5EF4-FFF2-40B4-BE49-F238E27FC236}">
                <a16:creationId xmlns:a16="http://schemas.microsoft.com/office/drawing/2014/main" id="{1D737701-5B86-40F9-850E-D4BB09C679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2200" y="1389063"/>
            <a:ext cx="8686800" cy="5715000"/>
          </a:xfrm>
        </p:spPr>
        <p:txBody>
          <a:bodyPr/>
          <a:lstStyle/>
          <a:p>
            <a:r>
              <a:rPr lang="ko-KR" altLang="en-US" dirty="0"/>
              <a:t>클라이언트 페이지</a:t>
            </a:r>
            <a:endParaRPr lang="en-US" altLang="ko-KR" dirty="0"/>
          </a:p>
          <a:p>
            <a:pPr lvl="1"/>
            <a:r>
              <a:rPr lang="ko-KR" altLang="en-US" dirty="0"/>
              <a:t>클라이언트 페이지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7043" name="제목 2">
            <a:extLst>
              <a:ext uri="{FF2B5EF4-FFF2-40B4-BE49-F238E27FC236}">
                <a16:creationId xmlns:a16="http://schemas.microsoft.com/office/drawing/2014/main" id="{B9C48502-87B8-4C91-BF7F-728C7922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87044" name="그림 1">
            <a:extLst>
              <a:ext uri="{FF2B5EF4-FFF2-40B4-BE49-F238E27FC236}">
                <a16:creationId xmlns:a16="http://schemas.microsoft.com/office/drawing/2014/main" id="{62E56067-306E-43F2-8F47-EA40471F8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0" y="1541463"/>
            <a:ext cx="60007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내용 개체 틀 1">
            <a:extLst>
              <a:ext uri="{FF2B5EF4-FFF2-40B4-BE49-F238E27FC236}">
                <a16:creationId xmlns:a16="http://schemas.microsoft.com/office/drawing/2014/main" id="{3258E5D2-D831-419D-9CA9-F8637CD2CF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9320" y="1317943"/>
            <a:ext cx="8686800" cy="5715000"/>
          </a:xfrm>
        </p:spPr>
        <p:txBody>
          <a:bodyPr/>
          <a:lstStyle/>
          <a:p>
            <a:r>
              <a:rPr lang="ko-KR" altLang="en-US" dirty="0"/>
              <a:t>클라이언트 페이지</a:t>
            </a:r>
            <a:endParaRPr lang="en-US" altLang="ko-KR" dirty="0"/>
          </a:p>
          <a:p>
            <a:pPr lvl="1"/>
            <a:r>
              <a:rPr lang="ko-KR" altLang="en-US" dirty="0"/>
              <a:t>클라이언트 페이지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8067" name="제목 2">
            <a:extLst>
              <a:ext uri="{FF2B5EF4-FFF2-40B4-BE49-F238E27FC236}">
                <a16:creationId xmlns:a16="http://schemas.microsoft.com/office/drawing/2014/main" id="{E0C082C9-3926-4729-B480-1322A201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</a:p>
        </p:txBody>
      </p:sp>
      <p:pic>
        <p:nvPicPr>
          <p:cNvPr id="88068" name="그림 2">
            <a:extLst>
              <a:ext uri="{FF2B5EF4-FFF2-40B4-BE49-F238E27FC236}">
                <a16:creationId xmlns:a16="http://schemas.microsoft.com/office/drawing/2014/main" id="{0D99C199-1892-4F36-936A-D57FF3FE3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99" y="1510031"/>
            <a:ext cx="37814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그림 3">
            <a:extLst>
              <a:ext uri="{FF2B5EF4-FFF2-40B4-BE49-F238E27FC236}">
                <a16:creationId xmlns:a16="http://schemas.microsoft.com/office/drawing/2014/main" id="{BDD10734-22C7-4DED-8656-C02C897B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99" y="4158932"/>
            <a:ext cx="3733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87407" y="4686597"/>
            <a:ext cx="11517182" cy="238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dirty="0"/>
              <a:t>사용자가 이벤트를 발생 </a:t>
            </a:r>
            <a:r>
              <a:rPr lang="en-US" altLang="ko-KR" sz="1800" dirty="0"/>
              <a:t>-&gt; </a:t>
            </a:r>
            <a:r>
              <a:rPr lang="ko-KR" altLang="en-US" sz="1800" dirty="0" err="1"/>
              <a:t>자바스크립트는</a:t>
            </a:r>
            <a:r>
              <a:rPr lang="ko-KR" altLang="en-US" sz="1800" dirty="0"/>
              <a:t> </a:t>
            </a:r>
            <a:r>
              <a:rPr lang="en-US" altLang="ko-KR" sz="1800" dirty="0"/>
              <a:t>DOM</a:t>
            </a:r>
            <a:r>
              <a:rPr lang="ko-KR" altLang="en-US" sz="1800" dirty="0"/>
              <a:t>을 사용해서 필요한 정보를 구한 뒤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XMLHttpRequest</a:t>
            </a:r>
            <a:r>
              <a:rPr lang="en-US" altLang="ko-KR" sz="1800" dirty="0"/>
              <a:t> </a:t>
            </a:r>
            <a:r>
              <a:rPr lang="ko-KR" altLang="en-US" sz="1800" dirty="0"/>
              <a:t>객체를 통해서 웹 서버에 요청을 전달</a:t>
            </a:r>
            <a:endParaRPr lang="en-US" altLang="ko-KR" sz="1800" dirty="0"/>
          </a:p>
          <a:p>
            <a:r>
              <a:rPr lang="ko-KR" altLang="en-US" sz="1800" dirty="0"/>
              <a:t>웹 서버는 </a:t>
            </a:r>
            <a:r>
              <a:rPr lang="en-US" altLang="ko-KR" sz="1800" dirty="0" err="1"/>
              <a:t>XMLHttpRequest</a:t>
            </a:r>
            <a:r>
              <a:rPr lang="ko-KR" altLang="en-US" sz="1800" dirty="0"/>
              <a:t>로부터의 요청을 알맞게 처리 후 결과를 </a:t>
            </a:r>
            <a:r>
              <a:rPr lang="en-US" altLang="ko-KR" sz="1800" dirty="0"/>
              <a:t>XML</a:t>
            </a:r>
            <a:r>
              <a:rPr lang="ko-KR" altLang="en-US" sz="1800" dirty="0"/>
              <a:t>이나 단순 </a:t>
            </a:r>
            <a:r>
              <a:rPr lang="en-US" altLang="ko-KR" sz="1800" dirty="0"/>
              <a:t>Text</a:t>
            </a:r>
            <a:r>
              <a:rPr lang="ko-KR" altLang="en-US" sz="1800" dirty="0"/>
              <a:t>을 생성해서 </a:t>
            </a:r>
            <a:r>
              <a:rPr lang="en-US" altLang="ko-KR" sz="1800" dirty="0" err="1"/>
              <a:t>XMLHttpRequest</a:t>
            </a:r>
            <a:r>
              <a:rPr lang="ko-KR" altLang="en-US" sz="1800" dirty="0"/>
              <a:t>에 전송</a:t>
            </a:r>
            <a:endParaRPr lang="en-US" altLang="ko-KR" sz="1800" dirty="0"/>
          </a:p>
          <a:p>
            <a:r>
              <a:rPr lang="ko-KR" altLang="en-US" sz="1800" dirty="0"/>
              <a:t>결과적으로 사용자 입장에서는 </a:t>
            </a:r>
            <a:r>
              <a:rPr lang="ko-KR" altLang="en-US" sz="1800" b="1" u="sng" dirty="0"/>
              <a:t>페이지 이동이 발생되지 않고 페이지 내부 변화만 일어남</a:t>
            </a:r>
            <a:endParaRPr lang="en-US" altLang="ko-KR" sz="1800" u="sng" kern="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5" y="1394612"/>
            <a:ext cx="5472608" cy="3291985"/>
          </a:xfrm>
        </p:spPr>
      </p:pic>
    </p:spTree>
    <p:extLst>
      <p:ext uri="{BB962C8B-B14F-4D97-AF65-F5344CB8AC3E}">
        <p14:creationId xmlns:p14="http://schemas.microsoft.com/office/powerpoint/2010/main" val="8889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주요 구성 요소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구성 요소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en-US" altLang="ko-KR" dirty="0"/>
              <a:t> : </a:t>
            </a:r>
            <a:r>
              <a:rPr lang="ko-KR" altLang="en-US" dirty="0"/>
              <a:t>웹 서버와 통신을 담당함</a:t>
            </a:r>
            <a:r>
              <a:rPr lang="en-US" altLang="ko-KR" dirty="0"/>
              <a:t>. </a:t>
            </a:r>
            <a:r>
              <a:rPr lang="ko-KR" altLang="en-US" dirty="0"/>
              <a:t>사용자의 요청을 웹 서버에 전송 및 웹 서버로부터 받은 결과를 웹 브라우저에 전달함</a:t>
            </a:r>
            <a:endParaRPr lang="en-US" altLang="ko-KR" dirty="0"/>
          </a:p>
          <a:p>
            <a:pPr lvl="1"/>
            <a:r>
              <a:rPr lang="en-US" altLang="ko-KR" dirty="0"/>
              <a:t>DOM : </a:t>
            </a:r>
            <a:r>
              <a:rPr lang="ko-KR" altLang="en-US" dirty="0"/>
              <a:t>문서의 구조를 나타냄</a:t>
            </a:r>
            <a:endParaRPr lang="en-US" altLang="ko-KR" dirty="0"/>
          </a:p>
          <a:p>
            <a:pPr lvl="1"/>
            <a:r>
              <a:rPr lang="en-US" altLang="ko-KR" dirty="0" err="1"/>
              <a:t>CSS</a:t>
            </a:r>
            <a:r>
              <a:rPr lang="en-US" altLang="ko-KR" dirty="0"/>
              <a:t> : </a:t>
            </a:r>
            <a:r>
              <a:rPr lang="ko-KR" altLang="en-US" dirty="0" err="1"/>
              <a:t>글자색</a:t>
            </a:r>
            <a:r>
              <a:rPr lang="en-US" altLang="ko-KR" dirty="0"/>
              <a:t>,</a:t>
            </a:r>
            <a:r>
              <a:rPr lang="ko-KR" altLang="en-US" dirty="0"/>
              <a:t>배경색</a:t>
            </a:r>
            <a:r>
              <a:rPr lang="en-US" altLang="ko-KR" dirty="0"/>
              <a:t>,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투명도 등 </a:t>
            </a:r>
            <a:r>
              <a:rPr lang="en-US" altLang="ko-KR" dirty="0"/>
              <a:t>UI</a:t>
            </a:r>
            <a:r>
              <a:rPr lang="ko-KR" altLang="en-US" dirty="0"/>
              <a:t>관련 부분을 담당</a:t>
            </a:r>
            <a:endParaRPr lang="en-US" altLang="ko-KR" dirty="0"/>
          </a:p>
          <a:p>
            <a:pPr lvl="1"/>
            <a:r>
              <a:rPr lang="en-US" altLang="ko-KR" dirty="0" err="1"/>
              <a:t>Javascript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사용해 웹 서버에 요청을 전송함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1609</Words>
  <Application>Microsoft Office PowerPoint</Application>
  <PresentationFormat>와이드스크린</PresentationFormat>
  <Paragraphs>308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5" baseType="lpstr">
      <vt:lpstr>맑은 고딕</vt:lpstr>
      <vt:lpstr>Arial</vt:lpstr>
      <vt:lpstr>Wingdings</vt:lpstr>
      <vt:lpstr>Office 테마</vt:lpstr>
      <vt:lpstr>웹 기술 활용</vt:lpstr>
      <vt:lpstr>Ajax</vt:lpstr>
      <vt:lpstr>Ajax</vt:lpstr>
      <vt:lpstr>Ajax</vt:lpstr>
      <vt:lpstr>동기식 데이터 전송</vt:lpstr>
      <vt:lpstr>비동기식 데이터 전송</vt:lpstr>
      <vt:lpstr>기존 방식</vt:lpstr>
      <vt:lpstr>Ajax 방식</vt:lpstr>
      <vt:lpstr>Ajax의 주요 구성 요소</vt:lpstr>
      <vt:lpstr>데이터 전송 형식</vt:lpstr>
      <vt:lpstr>데이터 전송 형식</vt:lpstr>
      <vt:lpstr>데이터 전송 형식</vt:lpstr>
      <vt:lpstr>node.js 개요와 설치</vt:lpstr>
      <vt:lpstr>node.js 개요와 설치</vt:lpstr>
      <vt:lpstr>node.js 개요와 설치</vt:lpstr>
      <vt:lpstr>node.js 개요와 설치</vt:lpstr>
      <vt:lpstr>node.js 개요와 설치</vt:lpstr>
      <vt:lpstr>기본 파일 실행</vt:lpstr>
      <vt:lpstr>내부 모듈</vt:lpstr>
      <vt:lpstr>외부 모듈</vt:lpstr>
      <vt:lpstr>외부 모듈</vt:lpstr>
      <vt:lpstr>서버 생성 및 실행</vt:lpstr>
      <vt:lpstr>서버 생성 및 실행</vt:lpstr>
      <vt:lpstr>서버 생성 및 실행</vt:lpstr>
      <vt:lpstr>서버 생성 및 실행</vt:lpstr>
      <vt:lpstr>미들웨어</vt:lpstr>
      <vt:lpstr>미들웨어</vt:lpstr>
      <vt:lpstr>미들웨어</vt:lpstr>
      <vt:lpstr>미들웨어</vt:lpstr>
      <vt:lpstr>미들웨어</vt:lpstr>
      <vt:lpstr>정적 파일 제공</vt:lpstr>
      <vt:lpstr>정적 파일 제공</vt:lpstr>
      <vt:lpstr>정적 파일 제공</vt:lpstr>
      <vt:lpstr>라우터</vt:lpstr>
      <vt:lpstr>라우터</vt:lpstr>
      <vt:lpstr>라우터</vt:lpstr>
      <vt:lpstr>라우터</vt:lpstr>
      <vt:lpstr>라우터</vt:lpstr>
      <vt:lpstr>응답과 응답 형식</vt:lpstr>
      <vt:lpstr>응답과 응답 형식</vt:lpstr>
      <vt:lpstr>응답과 응답 형식</vt:lpstr>
      <vt:lpstr>응답과 응답 형식</vt:lpstr>
      <vt:lpstr>응답과 응답 형식</vt:lpstr>
      <vt:lpstr>응답과 응답 형식</vt:lpstr>
      <vt:lpstr>응답과 응답 형식</vt:lpstr>
      <vt:lpstr>응답과 응답 형식</vt:lpstr>
      <vt:lpstr>응답과 응답 형식</vt:lpstr>
      <vt:lpstr>응답과 응답 형식</vt:lpstr>
      <vt:lpstr>응답과 응답 형식</vt:lpstr>
      <vt:lpstr>응답과 응답 형식</vt:lpstr>
      <vt:lpstr>Postman 크롬 확장 프로그램</vt:lpstr>
      <vt:lpstr>Postman 크롬 확장 프로그램</vt:lpstr>
      <vt:lpstr>Postman 크롬 확장 프로그램</vt:lpstr>
      <vt:lpstr>요청과 요청 매개변수</vt:lpstr>
      <vt:lpstr>요청과 요청 매개변수</vt:lpstr>
      <vt:lpstr>요청과 요청 매개변수</vt:lpstr>
      <vt:lpstr>요청과 요청 매개변수</vt:lpstr>
      <vt:lpstr>요청과 요청 매개변수</vt:lpstr>
      <vt:lpstr>요청과 요청 매개변수</vt:lpstr>
      <vt:lpstr>요청 방식</vt:lpstr>
      <vt:lpstr>요청 방식</vt:lpstr>
      <vt:lpstr>요청 방식</vt:lpstr>
      <vt:lpstr>요청 방식</vt:lpstr>
      <vt:lpstr>요청 방식</vt:lpstr>
      <vt:lpstr>요청 방식</vt:lpstr>
      <vt:lpstr>요청 방식</vt:lpstr>
      <vt:lpstr>요청 방식</vt:lpstr>
      <vt:lpstr>요청 방식</vt:lpstr>
      <vt:lpstr>요청 방식</vt:lpstr>
      <vt:lpstr>요청 방식</vt:lpstr>
      <vt:lpstr>요청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유 상현</cp:lastModifiedBy>
  <cp:revision>24</cp:revision>
  <dcterms:created xsi:type="dcterms:W3CDTF">2019-03-01T02:15:21Z</dcterms:created>
  <dcterms:modified xsi:type="dcterms:W3CDTF">2019-12-13T02:35:18Z</dcterms:modified>
</cp:coreProperties>
</file>