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593" r:id="rId3"/>
    <p:sldId id="594" r:id="rId4"/>
    <p:sldId id="595" r:id="rId5"/>
    <p:sldId id="596" r:id="rId6"/>
    <p:sldId id="598" r:id="rId7"/>
    <p:sldId id="604" r:id="rId8"/>
    <p:sldId id="606" r:id="rId9"/>
    <p:sldId id="607" r:id="rId10"/>
    <p:sldId id="608" r:id="rId11"/>
    <p:sldId id="609" r:id="rId12"/>
    <p:sldId id="610" r:id="rId13"/>
    <p:sldId id="611" r:id="rId14"/>
    <p:sldId id="612" r:id="rId15"/>
    <p:sldId id="613" r:id="rId16"/>
    <p:sldId id="614" r:id="rId17"/>
    <p:sldId id="615" r:id="rId18"/>
    <p:sldId id="616" r:id="rId19"/>
    <p:sldId id="617" r:id="rId20"/>
    <p:sldId id="618" r:id="rId21"/>
    <p:sldId id="619" r:id="rId22"/>
    <p:sldId id="620" r:id="rId23"/>
    <p:sldId id="640" r:id="rId24"/>
    <p:sldId id="621" r:id="rId25"/>
    <p:sldId id="622" r:id="rId26"/>
    <p:sldId id="623" r:id="rId27"/>
    <p:sldId id="624" r:id="rId28"/>
    <p:sldId id="641" r:id="rId29"/>
    <p:sldId id="597" r:id="rId30"/>
    <p:sldId id="625" r:id="rId31"/>
    <p:sldId id="599" r:id="rId32"/>
    <p:sldId id="600" r:id="rId33"/>
    <p:sldId id="601" r:id="rId34"/>
    <p:sldId id="602" r:id="rId35"/>
    <p:sldId id="603" r:id="rId36"/>
    <p:sldId id="626" r:id="rId37"/>
    <p:sldId id="605" r:id="rId38"/>
    <p:sldId id="627" r:id="rId39"/>
    <p:sldId id="628" r:id="rId40"/>
    <p:sldId id="629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4DE31E-E3E3-4E75-82B3-789780AAD03E}" v="82" dt="2019-12-13T03:36:47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상현" userId="3fcbdcfa-8d11-4da3-bb32-ba628d89dc7a" providerId="ADAL" clId="{31E5F3E1-A71D-48D0-B66B-2913A5F6E487}"/>
    <pc:docChg chg="custSel addSld delSld modSld sldOrd">
      <pc:chgData name="유상현" userId="3fcbdcfa-8d11-4da3-bb32-ba628d89dc7a" providerId="ADAL" clId="{31E5F3E1-A71D-48D0-B66B-2913A5F6E487}" dt="2019-12-13T03:36:51.351" v="222" actId="1076"/>
      <pc:docMkLst>
        <pc:docMk/>
      </pc:docMkLst>
      <pc:sldChg chg="modSp">
        <pc:chgData name="유상현" userId="3fcbdcfa-8d11-4da3-bb32-ba628d89dc7a" providerId="ADAL" clId="{31E5F3E1-A71D-48D0-B66B-2913A5F6E487}" dt="2019-12-13T02:36:18.173" v="0" actId="20577"/>
        <pc:sldMkLst>
          <pc:docMk/>
          <pc:sldMk cId="4161382089" sldId="256"/>
        </pc:sldMkLst>
        <pc:spChg chg="mod">
          <ac:chgData name="유상현" userId="3fcbdcfa-8d11-4da3-bb32-ba628d89dc7a" providerId="ADAL" clId="{31E5F3E1-A71D-48D0-B66B-2913A5F6E487}" dt="2019-12-13T02:36:18.173" v="0" actId="20577"/>
          <ac:spMkLst>
            <pc:docMk/>
            <pc:sldMk cId="4161382089" sldId="256"/>
            <ac:spMk id="3" creationId="{8C12D3A4-A9F1-420B-ABB0-A1F9AC22DD74}"/>
          </ac:spMkLst>
        </pc:spChg>
      </pc:sldChg>
      <pc:sldChg chg="del">
        <pc:chgData name="유상현" userId="3fcbdcfa-8d11-4da3-bb32-ba628d89dc7a" providerId="ADAL" clId="{31E5F3E1-A71D-48D0-B66B-2913A5F6E487}" dt="2019-12-13T02:36:28.805" v="1" actId="47"/>
        <pc:sldMkLst>
          <pc:docMk/>
          <pc:sldMk cId="3018055416" sldId="257"/>
        </pc:sldMkLst>
      </pc:sldChg>
      <pc:sldChg chg="del">
        <pc:chgData name="유상현" userId="3fcbdcfa-8d11-4da3-bb32-ba628d89dc7a" providerId="ADAL" clId="{31E5F3E1-A71D-48D0-B66B-2913A5F6E487}" dt="2019-12-13T02:36:28.805" v="1" actId="47"/>
        <pc:sldMkLst>
          <pc:docMk/>
          <pc:sldMk cId="30093891" sldId="258"/>
        </pc:sldMkLst>
      </pc:sldChg>
      <pc:sldChg chg="del">
        <pc:chgData name="유상현" userId="3fcbdcfa-8d11-4da3-bb32-ba628d89dc7a" providerId="ADAL" clId="{31E5F3E1-A71D-48D0-B66B-2913A5F6E487}" dt="2019-12-13T02:36:28.805" v="1" actId="47"/>
        <pc:sldMkLst>
          <pc:docMk/>
          <pc:sldMk cId="2494261720" sldId="259"/>
        </pc:sldMkLst>
      </pc:sldChg>
      <pc:sldChg chg="del">
        <pc:chgData name="유상현" userId="3fcbdcfa-8d11-4da3-bb32-ba628d89dc7a" providerId="ADAL" clId="{31E5F3E1-A71D-48D0-B66B-2913A5F6E487}" dt="2019-12-13T02:36:28.805" v="1" actId="47"/>
        <pc:sldMkLst>
          <pc:docMk/>
          <pc:sldMk cId="4064352126" sldId="263"/>
        </pc:sldMkLst>
      </pc:sldChg>
      <pc:sldChg chg="del">
        <pc:chgData name="유상현" userId="3fcbdcfa-8d11-4da3-bb32-ba628d89dc7a" providerId="ADAL" clId="{31E5F3E1-A71D-48D0-B66B-2913A5F6E487}" dt="2019-12-13T02:36:28.805" v="1" actId="47"/>
        <pc:sldMkLst>
          <pc:docMk/>
          <pc:sldMk cId="888902169" sldId="264"/>
        </pc:sldMkLst>
      </pc:sldChg>
      <pc:sldChg chg="del">
        <pc:chgData name="유상현" userId="3fcbdcfa-8d11-4da3-bb32-ba628d89dc7a" providerId="ADAL" clId="{31E5F3E1-A71D-48D0-B66B-2913A5F6E487}" dt="2019-12-13T02:36:28.805" v="1" actId="47"/>
        <pc:sldMkLst>
          <pc:docMk/>
          <pc:sldMk cId="3321464723" sldId="275"/>
        </pc:sldMkLst>
      </pc:sldChg>
      <pc:sldChg chg="del">
        <pc:chgData name="유상현" userId="3fcbdcfa-8d11-4da3-bb32-ba628d89dc7a" providerId="ADAL" clId="{31E5F3E1-A71D-48D0-B66B-2913A5F6E487}" dt="2019-12-13T02:36:28.805" v="1" actId="47"/>
        <pc:sldMkLst>
          <pc:docMk/>
          <pc:sldMk cId="2107200234" sldId="276"/>
        </pc:sldMkLst>
      </pc:sldChg>
      <pc:sldChg chg="del">
        <pc:chgData name="유상현" userId="3fcbdcfa-8d11-4da3-bb32-ba628d89dc7a" providerId="ADAL" clId="{31E5F3E1-A71D-48D0-B66B-2913A5F6E487}" dt="2019-12-13T02:36:28.805" v="1" actId="47"/>
        <pc:sldMkLst>
          <pc:docMk/>
          <pc:sldMk cId="192166694" sldId="277"/>
        </pc:sldMkLst>
      </pc:sldChg>
      <pc:sldChg chg="modSp add">
        <pc:chgData name="유상현" userId="3fcbdcfa-8d11-4da3-bb32-ba628d89dc7a" providerId="ADAL" clId="{31E5F3E1-A71D-48D0-B66B-2913A5F6E487}" dt="2019-12-13T02:37:12.290" v="21" actId="1076"/>
        <pc:sldMkLst>
          <pc:docMk/>
          <pc:sldMk cId="0" sldId="593"/>
        </pc:sldMkLst>
        <pc:spChg chg="mod">
          <ac:chgData name="유상현" userId="3fcbdcfa-8d11-4da3-bb32-ba628d89dc7a" providerId="ADAL" clId="{31E5F3E1-A71D-48D0-B66B-2913A5F6E487}" dt="2019-12-13T02:37:10.091" v="20" actId="14100"/>
          <ac:spMkLst>
            <pc:docMk/>
            <pc:sldMk cId="0" sldId="593"/>
            <ac:spMk id="9218" creationId="{BCBBFA1B-5094-4327-8373-1DA2BB4799B0}"/>
          </ac:spMkLst>
        </pc:spChg>
        <pc:spChg chg="mod">
          <ac:chgData name="유상현" userId="3fcbdcfa-8d11-4da3-bb32-ba628d89dc7a" providerId="ADAL" clId="{31E5F3E1-A71D-48D0-B66B-2913A5F6E487}" dt="2019-12-13T02:36:45.068" v="3" actId="20577"/>
          <ac:spMkLst>
            <pc:docMk/>
            <pc:sldMk cId="0" sldId="593"/>
            <ac:spMk id="9219" creationId="{061C2D1A-6926-4479-9F6C-79602829E6FF}"/>
          </ac:spMkLst>
        </pc:spChg>
        <pc:picChg chg="mod">
          <ac:chgData name="유상현" userId="3fcbdcfa-8d11-4da3-bb32-ba628d89dc7a" providerId="ADAL" clId="{31E5F3E1-A71D-48D0-B66B-2913A5F6E487}" dt="2019-12-13T02:37:12.290" v="21" actId="1076"/>
          <ac:picMkLst>
            <pc:docMk/>
            <pc:sldMk cId="0" sldId="593"/>
            <ac:picMk id="9220" creationId="{F4289DCA-E3B7-4172-9229-0F6F086909D5}"/>
          </ac:picMkLst>
        </pc:picChg>
      </pc:sldChg>
      <pc:sldChg chg="modSp add">
        <pc:chgData name="유상현" userId="3fcbdcfa-8d11-4da3-bb32-ba628d89dc7a" providerId="ADAL" clId="{31E5F3E1-A71D-48D0-B66B-2913A5F6E487}" dt="2019-12-13T02:37:38.552" v="25" actId="14100"/>
        <pc:sldMkLst>
          <pc:docMk/>
          <pc:sldMk cId="0" sldId="594"/>
        </pc:sldMkLst>
        <pc:spChg chg="mod">
          <ac:chgData name="유상현" userId="3fcbdcfa-8d11-4da3-bb32-ba628d89dc7a" providerId="ADAL" clId="{31E5F3E1-A71D-48D0-B66B-2913A5F6E487}" dt="2019-12-13T02:37:38.552" v="25" actId="14100"/>
          <ac:spMkLst>
            <pc:docMk/>
            <pc:sldMk cId="0" sldId="594"/>
            <ac:spMk id="10242" creationId="{218846D1-C188-4D96-8A58-10F6B9787627}"/>
          </ac:spMkLst>
        </pc:spChg>
        <pc:spChg chg="mod">
          <ac:chgData name="유상현" userId="3fcbdcfa-8d11-4da3-bb32-ba628d89dc7a" providerId="ADAL" clId="{31E5F3E1-A71D-48D0-B66B-2913A5F6E487}" dt="2019-12-13T02:37:26.172" v="22" actId="20577"/>
          <ac:spMkLst>
            <pc:docMk/>
            <pc:sldMk cId="0" sldId="594"/>
            <ac:spMk id="10243" creationId="{8A682822-7EE3-4DC7-ABA9-0E65F88C5DC0}"/>
          </ac:spMkLst>
        </pc:spChg>
        <pc:picChg chg="mod">
          <ac:chgData name="유상현" userId="3fcbdcfa-8d11-4da3-bb32-ba628d89dc7a" providerId="ADAL" clId="{31E5F3E1-A71D-48D0-B66B-2913A5F6E487}" dt="2019-12-13T02:37:33.341" v="24" actId="1076"/>
          <ac:picMkLst>
            <pc:docMk/>
            <pc:sldMk cId="0" sldId="594"/>
            <ac:picMk id="10244" creationId="{05FC9464-D165-4BDF-9D64-78A156886C64}"/>
          </ac:picMkLst>
        </pc:picChg>
      </pc:sldChg>
      <pc:sldChg chg="modSp add">
        <pc:chgData name="유상현" userId="3fcbdcfa-8d11-4da3-bb32-ba628d89dc7a" providerId="ADAL" clId="{31E5F3E1-A71D-48D0-B66B-2913A5F6E487}" dt="2019-12-13T02:37:57.083" v="28" actId="1076"/>
        <pc:sldMkLst>
          <pc:docMk/>
          <pc:sldMk cId="0" sldId="595"/>
        </pc:sldMkLst>
        <pc:spChg chg="mod">
          <ac:chgData name="유상현" userId="3fcbdcfa-8d11-4da3-bb32-ba628d89dc7a" providerId="ADAL" clId="{31E5F3E1-A71D-48D0-B66B-2913A5F6E487}" dt="2019-12-13T02:37:54.463" v="27" actId="1076"/>
          <ac:spMkLst>
            <pc:docMk/>
            <pc:sldMk cId="0" sldId="595"/>
            <ac:spMk id="11266" creationId="{1DEC3AB0-8A60-446C-B588-EBCC7573BC99}"/>
          </ac:spMkLst>
        </pc:spChg>
        <pc:spChg chg="mod">
          <ac:chgData name="유상현" userId="3fcbdcfa-8d11-4da3-bb32-ba628d89dc7a" providerId="ADAL" clId="{31E5F3E1-A71D-48D0-B66B-2913A5F6E487}" dt="2019-12-13T02:37:46.020" v="26" actId="20577"/>
          <ac:spMkLst>
            <pc:docMk/>
            <pc:sldMk cId="0" sldId="595"/>
            <ac:spMk id="11267" creationId="{68601BA1-63C5-4DCF-ACA7-0DEB7DFEA021}"/>
          </ac:spMkLst>
        </pc:spChg>
        <pc:picChg chg="mod">
          <ac:chgData name="유상현" userId="3fcbdcfa-8d11-4da3-bb32-ba628d89dc7a" providerId="ADAL" clId="{31E5F3E1-A71D-48D0-B66B-2913A5F6E487}" dt="2019-12-13T02:37:57.083" v="28" actId="1076"/>
          <ac:picMkLst>
            <pc:docMk/>
            <pc:sldMk cId="0" sldId="595"/>
            <ac:picMk id="11268" creationId="{E5A56884-38D5-422C-BF88-2EFF28094F99}"/>
          </ac:picMkLst>
        </pc:picChg>
      </pc:sldChg>
      <pc:sldChg chg="addSp modSp add del">
        <pc:chgData name="유상현" userId="3fcbdcfa-8d11-4da3-bb32-ba628d89dc7a" providerId="ADAL" clId="{31E5F3E1-A71D-48D0-B66B-2913A5F6E487}" dt="2019-12-13T02:39:16.862" v="38" actId="20577"/>
        <pc:sldMkLst>
          <pc:docMk/>
          <pc:sldMk cId="0" sldId="596"/>
        </pc:sldMkLst>
        <pc:spChg chg="add mod">
          <ac:chgData name="유상현" userId="3fcbdcfa-8d11-4da3-bb32-ba628d89dc7a" providerId="ADAL" clId="{31E5F3E1-A71D-48D0-B66B-2913A5F6E487}" dt="2019-12-13T02:39:16.862" v="38" actId="20577"/>
          <ac:spMkLst>
            <pc:docMk/>
            <pc:sldMk cId="0" sldId="596"/>
            <ac:spMk id="2" creationId="{84922874-53A7-4DEC-9535-2730FB677706}"/>
          </ac:spMkLst>
        </pc:spChg>
        <pc:spChg chg="mod">
          <ac:chgData name="유상현" userId="3fcbdcfa-8d11-4da3-bb32-ba628d89dc7a" providerId="ADAL" clId="{31E5F3E1-A71D-48D0-B66B-2913A5F6E487}" dt="2019-12-13T02:38:09.805" v="30" actId="1076"/>
          <ac:spMkLst>
            <pc:docMk/>
            <pc:sldMk cId="0" sldId="596"/>
            <ac:spMk id="12290" creationId="{6B306B01-FF30-4947-B93D-06FD1D48B466}"/>
          </ac:spMkLst>
        </pc:spChg>
        <pc:spChg chg="mod">
          <ac:chgData name="유상현" userId="3fcbdcfa-8d11-4da3-bb32-ba628d89dc7a" providerId="ADAL" clId="{31E5F3E1-A71D-48D0-B66B-2913A5F6E487}" dt="2019-12-13T02:38:05.647" v="29" actId="20577"/>
          <ac:spMkLst>
            <pc:docMk/>
            <pc:sldMk cId="0" sldId="596"/>
            <ac:spMk id="12291" creationId="{66D1816F-D66C-44DB-8B59-0DEE627E0417}"/>
          </ac:spMkLst>
        </pc:spChg>
        <pc:picChg chg="mod">
          <ac:chgData name="유상현" userId="3fcbdcfa-8d11-4da3-bb32-ba628d89dc7a" providerId="ADAL" clId="{31E5F3E1-A71D-48D0-B66B-2913A5F6E487}" dt="2019-12-13T02:38:11.753" v="31" actId="1076"/>
          <ac:picMkLst>
            <pc:docMk/>
            <pc:sldMk cId="0" sldId="596"/>
            <ac:picMk id="12292" creationId="{979EA3CD-7C1C-44A3-8B60-9B66E6E04CBD}"/>
          </ac:picMkLst>
        </pc:picChg>
      </pc:sldChg>
      <pc:sldChg chg="modSp add del">
        <pc:chgData name="유상현" userId="3fcbdcfa-8d11-4da3-bb32-ba628d89dc7a" providerId="ADAL" clId="{31E5F3E1-A71D-48D0-B66B-2913A5F6E487}" dt="2019-12-13T02:54:02.065" v="146" actId="1076"/>
        <pc:sldMkLst>
          <pc:docMk/>
          <pc:sldMk cId="0" sldId="597"/>
        </pc:sldMkLst>
        <pc:spChg chg="mod">
          <ac:chgData name="유상현" userId="3fcbdcfa-8d11-4da3-bb32-ba628d89dc7a" providerId="ADAL" clId="{31E5F3E1-A71D-48D0-B66B-2913A5F6E487}" dt="2019-12-13T02:53:59.253" v="145" actId="6549"/>
          <ac:spMkLst>
            <pc:docMk/>
            <pc:sldMk cId="0" sldId="597"/>
            <ac:spMk id="13314" creationId="{E44F8018-B428-4EAD-9D25-4354E819FC3D}"/>
          </ac:spMkLst>
        </pc:spChg>
        <pc:spChg chg="mod">
          <ac:chgData name="유상현" userId="3fcbdcfa-8d11-4da3-bb32-ba628d89dc7a" providerId="ADAL" clId="{31E5F3E1-A71D-48D0-B66B-2913A5F6E487}" dt="2019-12-13T02:39:34.002" v="39" actId="20577"/>
          <ac:spMkLst>
            <pc:docMk/>
            <pc:sldMk cId="0" sldId="597"/>
            <ac:spMk id="13315" creationId="{D3EE6BA9-CC2C-48AF-8C13-BD8FB2818FA0}"/>
          </ac:spMkLst>
        </pc:spChg>
        <pc:spChg chg="mod">
          <ac:chgData name="유상현" userId="3fcbdcfa-8d11-4da3-bb32-ba628d89dc7a" providerId="ADAL" clId="{31E5F3E1-A71D-48D0-B66B-2913A5F6E487}" dt="2019-12-13T02:53:16.183" v="140" actId="20577"/>
          <ac:spMkLst>
            <pc:docMk/>
            <pc:sldMk cId="0" sldId="597"/>
            <ac:spMk id="13315" creationId="{E0D9BFB6-361D-4EAF-A8C8-12E53CC5550D}"/>
          </ac:spMkLst>
        </pc:spChg>
        <pc:picChg chg="mod">
          <ac:chgData name="유상현" userId="3fcbdcfa-8d11-4da3-bb32-ba628d89dc7a" providerId="ADAL" clId="{31E5F3E1-A71D-48D0-B66B-2913A5F6E487}" dt="2019-12-13T02:53:21.904" v="142" actId="1076"/>
          <ac:picMkLst>
            <pc:docMk/>
            <pc:sldMk cId="0" sldId="597"/>
            <ac:picMk id="13316" creationId="{A76C74FD-3492-43D7-BBB6-88DC1DC40F8D}"/>
          </ac:picMkLst>
        </pc:picChg>
        <pc:picChg chg="mod">
          <ac:chgData name="유상현" userId="3fcbdcfa-8d11-4da3-bb32-ba628d89dc7a" providerId="ADAL" clId="{31E5F3E1-A71D-48D0-B66B-2913A5F6E487}" dt="2019-12-13T02:54:02.065" v="146" actId="1076"/>
          <ac:picMkLst>
            <pc:docMk/>
            <pc:sldMk cId="0" sldId="597"/>
            <ac:picMk id="13317" creationId="{4D906D67-B9C8-47CD-BED9-263D3158EC77}"/>
          </ac:picMkLst>
        </pc:picChg>
      </pc:sldChg>
      <pc:sldChg chg="modSp add del">
        <pc:chgData name="유상현" userId="3fcbdcfa-8d11-4da3-bb32-ba628d89dc7a" providerId="ADAL" clId="{31E5F3E1-A71D-48D0-B66B-2913A5F6E487}" dt="2019-12-13T02:39:53.508" v="44" actId="1076"/>
        <pc:sldMkLst>
          <pc:docMk/>
          <pc:sldMk cId="0" sldId="598"/>
        </pc:sldMkLst>
        <pc:spChg chg="mod">
          <ac:chgData name="유상현" userId="3fcbdcfa-8d11-4da3-bb32-ba628d89dc7a" providerId="ADAL" clId="{31E5F3E1-A71D-48D0-B66B-2913A5F6E487}" dt="2019-12-13T02:39:46.997" v="42" actId="1076"/>
          <ac:spMkLst>
            <pc:docMk/>
            <pc:sldMk cId="0" sldId="598"/>
            <ac:spMk id="14338" creationId="{CAA7959E-8EE1-4F76-987F-3C63BDCC6FF9}"/>
          </ac:spMkLst>
        </pc:spChg>
        <pc:spChg chg="mod">
          <ac:chgData name="유상현" userId="3fcbdcfa-8d11-4da3-bb32-ba628d89dc7a" providerId="ADAL" clId="{31E5F3E1-A71D-48D0-B66B-2913A5F6E487}" dt="2019-12-13T02:39:42.795" v="41" actId="20577"/>
          <ac:spMkLst>
            <pc:docMk/>
            <pc:sldMk cId="0" sldId="598"/>
            <ac:spMk id="14339" creationId="{1DF83736-EDDC-4D18-A1C5-EACBF00FCAEA}"/>
          </ac:spMkLst>
        </pc:spChg>
        <pc:picChg chg="mod">
          <ac:chgData name="유상현" userId="3fcbdcfa-8d11-4da3-bb32-ba628d89dc7a" providerId="ADAL" clId="{31E5F3E1-A71D-48D0-B66B-2913A5F6E487}" dt="2019-12-13T02:39:50.967" v="43" actId="1076"/>
          <ac:picMkLst>
            <pc:docMk/>
            <pc:sldMk cId="0" sldId="598"/>
            <ac:picMk id="14340" creationId="{8AF39CFF-F117-479A-9888-B58BF7E073EF}"/>
          </ac:picMkLst>
        </pc:picChg>
        <pc:picChg chg="mod">
          <ac:chgData name="유상현" userId="3fcbdcfa-8d11-4da3-bb32-ba628d89dc7a" providerId="ADAL" clId="{31E5F3E1-A71D-48D0-B66B-2913A5F6E487}" dt="2019-12-13T02:39:53.508" v="44" actId="1076"/>
          <ac:picMkLst>
            <pc:docMk/>
            <pc:sldMk cId="0" sldId="598"/>
            <ac:picMk id="14341" creationId="{CDB0A8AF-4DE7-4572-9606-C627F95852EE}"/>
          </ac:picMkLst>
        </pc:picChg>
      </pc:sldChg>
      <pc:sldChg chg="modSp add del">
        <pc:chgData name="유상현" userId="3fcbdcfa-8d11-4da3-bb32-ba628d89dc7a" providerId="ADAL" clId="{31E5F3E1-A71D-48D0-B66B-2913A5F6E487}" dt="2019-12-13T02:54:46.138" v="152" actId="1076"/>
        <pc:sldMkLst>
          <pc:docMk/>
          <pc:sldMk cId="0" sldId="599"/>
        </pc:sldMkLst>
        <pc:spChg chg="mod">
          <ac:chgData name="유상현" userId="3fcbdcfa-8d11-4da3-bb32-ba628d89dc7a" providerId="ADAL" clId="{31E5F3E1-A71D-48D0-B66B-2913A5F6E487}" dt="2019-12-13T02:54:44.418" v="151" actId="1076"/>
          <ac:spMkLst>
            <pc:docMk/>
            <pc:sldMk cId="0" sldId="599"/>
            <ac:spMk id="15362" creationId="{C78A51C2-B7F7-4DF0-8B41-A9B1B91B07A7}"/>
          </ac:spMkLst>
        </pc:spChg>
        <pc:spChg chg="mod">
          <ac:chgData name="유상현" userId="3fcbdcfa-8d11-4da3-bb32-ba628d89dc7a" providerId="ADAL" clId="{31E5F3E1-A71D-48D0-B66B-2913A5F6E487}" dt="2019-12-13T02:54:40.741" v="150" actId="20577"/>
          <ac:spMkLst>
            <pc:docMk/>
            <pc:sldMk cId="0" sldId="599"/>
            <ac:spMk id="15363" creationId="{16541F86-3791-41F0-BD5B-D594C2FEFA01}"/>
          </ac:spMkLst>
        </pc:spChg>
        <pc:spChg chg="mod">
          <ac:chgData name="유상현" userId="3fcbdcfa-8d11-4da3-bb32-ba628d89dc7a" providerId="ADAL" clId="{31E5F3E1-A71D-48D0-B66B-2913A5F6E487}" dt="2019-12-13T02:40:11.708" v="45" actId="20577"/>
          <ac:spMkLst>
            <pc:docMk/>
            <pc:sldMk cId="0" sldId="599"/>
            <ac:spMk id="15363" creationId="{348AA675-29FB-4E5F-AEE9-204D9AB4AD60}"/>
          </ac:spMkLst>
        </pc:spChg>
        <pc:picChg chg="mod">
          <ac:chgData name="유상현" userId="3fcbdcfa-8d11-4da3-bb32-ba628d89dc7a" providerId="ADAL" clId="{31E5F3E1-A71D-48D0-B66B-2913A5F6E487}" dt="2019-12-13T02:54:46.138" v="152" actId="1076"/>
          <ac:picMkLst>
            <pc:docMk/>
            <pc:sldMk cId="0" sldId="599"/>
            <ac:picMk id="15364" creationId="{43063CB6-3DC9-42C3-9D9B-53D0077BE47E}"/>
          </ac:picMkLst>
        </pc:picChg>
        <pc:picChg chg="mod">
          <ac:chgData name="유상현" userId="3fcbdcfa-8d11-4da3-bb32-ba628d89dc7a" providerId="ADAL" clId="{31E5F3E1-A71D-48D0-B66B-2913A5F6E487}" dt="2019-12-13T02:40:19.259" v="48" actId="1076"/>
          <ac:picMkLst>
            <pc:docMk/>
            <pc:sldMk cId="0" sldId="599"/>
            <ac:picMk id="15364" creationId="{5EE1D6A0-9C6D-4333-9426-020C8CA8131B}"/>
          </ac:picMkLst>
        </pc:picChg>
      </pc:sldChg>
      <pc:sldChg chg="modSp add del">
        <pc:chgData name="유상현" userId="3fcbdcfa-8d11-4da3-bb32-ba628d89dc7a" providerId="ADAL" clId="{31E5F3E1-A71D-48D0-B66B-2913A5F6E487}" dt="2019-12-13T02:55:44.579" v="155" actId="20577"/>
        <pc:sldMkLst>
          <pc:docMk/>
          <pc:sldMk cId="0" sldId="600"/>
        </pc:sldMkLst>
        <pc:spChg chg="mod">
          <ac:chgData name="유상현" userId="3fcbdcfa-8d11-4da3-bb32-ba628d89dc7a" providerId="ADAL" clId="{31E5F3E1-A71D-48D0-B66B-2913A5F6E487}" dt="2019-12-13T02:54:56.878" v="153" actId="1076"/>
          <ac:spMkLst>
            <pc:docMk/>
            <pc:sldMk cId="0" sldId="600"/>
            <ac:spMk id="16386" creationId="{E79D3816-6BC3-4538-9642-73BAFF198F5D}"/>
          </ac:spMkLst>
        </pc:spChg>
        <pc:spChg chg="mod">
          <ac:chgData name="유상현" userId="3fcbdcfa-8d11-4da3-bb32-ba628d89dc7a" providerId="ADAL" clId="{31E5F3E1-A71D-48D0-B66B-2913A5F6E487}" dt="2019-12-13T02:55:44.579" v="155" actId="20577"/>
          <ac:spMkLst>
            <pc:docMk/>
            <pc:sldMk cId="0" sldId="600"/>
            <ac:spMk id="16387" creationId="{AE9B3FEE-D713-456D-8145-7E75C496DECC}"/>
          </ac:spMkLst>
        </pc:spChg>
        <pc:picChg chg="mod">
          <ac:chgData name="유상현" userId="3fcbdcfa-8d11-4da3-bb32-ba628d89dc7a" providerId="ADAL" clId="{31E5F3E1-A71D-48D0-B66B-2913A5F6E487}" dt="2019-12-13T02:54:59.087" v="154" actId="1076"/>
          <ac:picMkLst>
            <pc:docMk/>
            <pc:sldMk cId="0" sldId="600"/>
            <ac:picMk id="16388" creationId="{33E42C22-2E38-45F8-9F7E-FDDD828C3371}"/>
          </ac:picMkLst>
        </pc:picChg>
      </pc:sldChg>
      <pc:sldChg chg="modSp add del">
        <pc:chgData name="유상현" userId="3fcbdcfa-8d11-4da3-bb32-ba628d89dc7a" providerId="ADAL" clId="{31E5F3E1-A71D-48D0-B66B-2913A5F6E487}" dt="2019-12-13T02:55:58.602" v="159" actId="1076"/>
        <pc:sldMkLst>
          <pc:docMk/>
          <pc:sldMk cId="0" sldId="601"/>
        </pc:sldMkLst>
        <pc:spChg chg="mod">
          <ac:chgData name="유상현" userId="3fcbdcfa-8d11-4da3-bb32-ba628d89dc7a" providerId="ADAL" clId="{31E5F3E1-A71D-48D0-B66B-2913A5F6E487}" dt="2019-12-13T02:55:56.812" v="158" actId="1076"/>
          <ac:spMkLst>
            <pc:docMk/>
            <pc:sldMk cId="0" sldId="601"/>
            <ac:spMk id="17410" creationId="{DA4D5243-2B28-463F-A875-992FD09F6B9D}"/>
          </ac:spMkLst>
        </pc:spChg>
        <pc:spChg chg="mod">
          <ac:chgData name="유상현" userId="3fcbdcfa-8d11-4da3-bb32-ba628d89dc7a" providerId="ADAL" clId="{31E5F3E1-A71D-48D0-B66B-2913A5F6E487}" dt="2019-12-13T02:55:49.949" v="156" actId="20577"/>
          <ac:spMkLst>
            <pc:docMk/>
            <pc:sldMk cId="0" sldId="601"/>
            <ac:spMk id="17411" creationId="{80884BB2-0378-4D98-AA52-E3554FF3672B}"/>
          </ac:spMkLst>
        </pc:spChg>
        <pc:picChg chg="mod">
          <ac:chgData name="유상현" userId="3fcbdcfa-8d11-4da3-bb32-ba628d89dc7a" providerId="ADAL" clId="{31E5F3E1-A71D-48D0-B66B-2913A5F6E487}" dt="2019-12-13T02:55:58.602" v="159" actId="1076"/>
          <ac:picMkLst>
            <pc:docMk/>
            <pc:sldMk cId="0" sldId="601"/>
            <ac:picMk id="17412" creationId="{7D4CD2A2-C9E3-468A-86D9-8EA78149AB3F}"/>
          </ac:picMkLst>
        </pc:picChg>
      </pc:sldChg>
      <pc:sldChg chg="modSp add del">
        <pc:chgData name="유상현" userId="3fcbdcfa-8d11-4da3-bb32-ba628d89dc7a" providerId="ADAL" clId="{31E5F3E1-A71D-48D0-B66B-2913A5F6E487}" dt="2019-12-13T02:56:15.252" v="162" actId="1076"/>
        <pc:sldMkLst>
          <pc:docMk/>
          <pc:sldMk cId="0" sldId="602"/>
        </pc:sldMkLst>
        <pc:spChg chg="mod">
          <ac:chgData name="유상현" userId="3fcbdcfa-8d11-4da3-bb32-ba628d89dc7a" providerId="ADAL" clId="{31E5F3E1-A71D-48D0-B66B-2913A5F6E487}" dt="2019-12-13T02:56:13.672" v="161" actId="1076"/>
          <ac:spMkLst>
            <pc:docMk/>
            <pc:sldMk cId="0" sldId="602"/>
            <ac:spMk id="18434" creationId="{620AEFF3-004E-4B95-B311-ED791B7892F4}"/>
          </ac:spMkLst>
        </pc:spChg>
        <pc:spChg chg="mod">
          <ac:chgData name="유상현" userId="3fcbdcfa-8d11-4da3-bb32-ba628d89dc7a" providerId="ADAL" clId="{31E5F3E1-A71D-48D0-B66B-2913A5F6E487}" dt="2019-12-13T02:56:08.708" v="160" actId="20577"/>
          <ac:spMkLst>
            <pc:docMk/>
            <pc:sldMk cId="0" sldId="602"/>
            <ac:spMk id="18435" creationId="{B4C29177-50F8-460F-A366-3EAEBD72E2E2}"/>
          </ac:spMkLst>
        </pc:spChg>
        <pc:grpChg chg="mod">
          <ac:chgData name="유상현" userId="3fcbdcfa-8d11-4da3-bb32-ba628d89dc7a" providerId="ADAL" clId="{31E5F3E1-A71D-48D0-B66B-2913A5F6E487}" dt="2019-12-13T02:40:31.479" v="52" actId="1076"/>
          <ac:grpSpMkLst>
            <pc:docMk/>
            <pc:sldMk cId="0" sldId="602"/>
            <ac:grpSpMk id="18436" creationId="{774EC40A-06C7-4038-93B7-AE91E267CBB9}"/>
          </ac:grpSpMkLst>
        </pc:grpChg>
        <pc:picChg chg="mod">
          <ac:chgData name="유상현" userId="3fcbdcfa-8d11-4da3-bb32-ba628d89dc7a" providerId="ADAL" clId="{31E5F3E1-A71D-48D0-B66B-2913A5F6E487}" dt="2019-12-13T02:56:15.252" v="162" actId="1076"/>
          <ac:picMkLst>
            <pc:docMk/>
            <pc:sldMk cId="0" sldId="602"/>
            <ac:picMk id="18436" creationId="{0F5D0751-CA98-4F75-BAD5-135E98BF09FA}"/>
          </ac:picMkLst>
        </pc:picChg>
      </pc:sldChg>
      <pc:sldChg chg="modSp add del">
        <pc:chgData name="유상현" userId="3fcbdcfa-8d11-4da3-bb32-ba628d89dc7a" providerId="ADAL" clId="{31E5F3E1-A71D-48D0-B66B-2913A5F6E487}" dt="2019-12-13T02:56:52.905" v="165" actId="1076"/>
        <pc:sldMkLst>
          <pc:docMk/>
          <pc:sldMk cId="0" sldId="603"/>
        </pc:sldMkLst>
        <pc:spChg chg="mod">
          <ac:chgData name="유상현" userId="3fcbdcfa-8d11-4da3-bb32-ba628d89dc7a" providerId="ADAL" clId="{31E5F3E1-A71D-48D0-B66B-2913A5F6E487}" dt="2019-12-13T02:56:51.375" v="164" actId="1076"/>
          <ac:spMkLst>
            <pc:docMk/>
            <pc:sldMk cId="0" sldId="603"/>
            <ac:spMk id="19458" creationId="{65C6F804-E157-4D79-8831-0A7F624E4D1C}"/>
          </ac:spMkLst>
        </pc:spChg>
        <pc:spChg chg="mod">
          <ac:chgData name="유상현" userId="3fcbdcfa-8d11-4da3-bb32-ba628d89dc7a" providerId="ADAL" clId="{31E5F3E1-A71D-48D0-B66B-2913A5F6E487}" dt="2019-12-13T02:56:47.095" v="163" actId="20577"/>
          <ac:spMkLst>
            <pc:docMk/>
            <pc:sldMk cId="0" sldId="603"/>
            <ac:spMk id="19459" creationId="{420BEFCC-B661-4792-9C9F-728B1B833D90}"/>
          </ac:spMkLst>
        </pc:spChg>
        <pc:picChg chg="mod">
          <ac:chgData name="유상현" userId="3fcbdcfa-8d11-4da3-bb32-ba628d89dc7a" providerId="ADAL" clId="{31E5F3E1-A71D-48D0-B66B-2913A5F6E487}" dt="2019-12-13T02:56:52.905" v="165" actId="1076"/>
          <ac:picMkLst>
            <pc:docMk/>
            <pc:sldMk cId="0" sldId="603"/>
            <ac:picMk id="19460" creationId="{ED65C942-8477-4E27-9B6C-227396BADDB1}"/>
          </ac:picMkLst>
        </pc:picChg>
      </pc:sldChg>
      <pc:sldChg chg="modSp add del">
        <pc:chgData name="유상현" userId="3fcbdcfa-8d11-4da3-bb32-ba628d89dc7a" providerId="ADAL" clId="{31E5F3E1-A71D-48D0-B66B-2913A5F6E487}" dt="2019-12-13T02:41:24.202" v="64" actId="1076"/>
        <pc:sldMkLst>
          <pc:docMk/>
          <pc:sldMk cId="0" sldId="604"/>
        </pc:sldMkLst>
        <pc:spChg chg="mod">
          <ac:chgData name="유상현" userId="3fcbdcfa-8d11-4da3-bb32-ba628d89dc7a" providerId="ADAL" clId="{31E5F3E1-A71D-48D0-B66B-2913A5F6E487}" dt="2019-12-13T02:41:24.202" v="64" actId="1076"/>
          <ac:spMkLst>
            <pc:docMk/>
            <pc:sldMk cId="0" sldId="604"/>
            <ac:spMk id="21506" creationId="{1496CAB0-8F58-404E-9702-0D041AA4124F}"/>
          </ac:spMkLst>
        </pc:spChg>
        <pc:spChg chg="mod">
          <ac:chgData name="유상현" userId="3fcbdcfa-8d11-4da3-bb32-ba628d89dc7a" providerId="ADAL" clId="{31E5F3E1-A71D-48D0-B66B-2913A5F6E487}" dt="2019-12-13T02:41:11.401" v="60" actId="20577"/>
          <ac:spMkLst>
            <pc:docMk/>
            <pc:sldMk cId="0" sldId="604"/>
            <ac:spMk id="21507" creationId="{3FD85261-29E7-4B07-B0F9-8AFE869FDB7C}"/>
          </ac:spMkLst>
        </pc:spChg>
        <pc:picChg chg="mod">
          <ac:chgData name="유상현" userId="3fcbdcfa-8d11-4da3-bb32-ba628d89dc7a" providerId="ADAL" clId="{31E5F3E1-A71D-48D0-B66B-2913A5F6E487}" dt="2019-12-13T02:41:16.792" v="62" actId="1076"/>
          <ac:picMkLst>
            <pc:docMk/>
            <pc:sldMk cId="0" sldId="604"/>
            <ac:picMk id="21508" creationId="{F944CD5C-6652-4041-BD99-78D1C241E679}"/>
          </ac:picMkLst>
        </pc:picChg>
      </pc:sldChg>
      <pc:sldChg chg="modSp add del">
        <pc:chgData name="유상현" userId="3fcbdcfa-8d11-4da3-bb32-ba628d89dc7a" providerId="ADAL" clId="{31E5F3E1-A71D-48D0-B66B-2913A5F6E487}" dt="2019-12-13T02:57:42.197" v="171" actId="1076"/>
        <pc:sldMkLst>
          <pc:docMk/>
          <pc:sldMk cId="0" sldId="605"/>
        </pc:sldMkLst>
        <pc:spChg chg="mod">
          <ac:chgData name="유상현" userId="3fcbdcfa-8d11-4da3-bb32-ba628d89dc7a" providerId="ADAL" clId="{31E5F3E1-A71D-48D0-B66B-2913A5F6E487}" dt="2019-12-13T02:40:43.180" v="57" actId="1076"/>
          <ac:spMkLst>
            <pc:docMk/>
            <pc:sldMk cId="0" sldId="605"/>
            <ac:spMk id="20482" creationId="{4D1AC2F3-DFC2-4699-8985-2A6D2CD8E7C1}"/>
          </ac:spMkLst>
        </pc:spChg>
        <pc:spChg chg="mod">
          <ac:chgData name="유상현" userId="3fcbdcfa-8d11-4da3-bb32-ba628d89dc7a" providerId="ADAL" clId="{31E5F3E1-A71D-48D0-B66B-2913A5F6E487}" dt="2019-12-13T02:40:37.341" v="55" actId="20577"/>
          <ac:spMkLst>
            <pc:docMk/>
            <pc:sldMk cId="0" sldId="605"/>
            <ac:spMk id="20483" creationId="{FA133704-278F-4903-B45B-839D35FA43C4}"/>
          </ac:spMkLst>
        </pc:spChg>
        <pc:spChg chg="mod">
          <ac:chgData name="유상현" userId="3fcbdcfa-8d11-4da3-bb32-ba628d89dc7a" providerId="ADAL" clId="{31E5F3E1-A71D-48D0-B66B-2913A5F6E487}" dt="2019-12-13T02:57:40.797" v="170" actId="1076"/>
          <ac:spMkLst>
            <pc:docMk/>
            <pc:sldMk cId="0" sldId="605"/>
            <ac:spMk id="21506" creationId="{1D341D62-14E1-4FD0-9CF8-F15CFABBD583}"/>
          </ac:spMkLst>
        </pc:spChg>
        <pc:spChg chg="mod">
          <ac:chgData name="유상현" userId="3fcbdcfa-8d11-4da3-bb32-ba628d89dc7a" providerId="ADAL" clId="{31E5F3E1-A71D-48D0-B66B-2913A5F6E487}" dt="2019-12-13T02:57:38.151" v="169" actId="20577"/>
          <ac:spMkLst>
            <pc:docMk/>
            <pc:sldMk cId="0" sldId="605"/>
            <ac:spMk id="21507" creationId="{66808807-1150-41A1-A7DC-1C4B8DFE1811}"/>
          </ac:spMkLst>
        </pc:spChg>
        <pc:picChg chg="mod">
          <ac:chgData name="유상현" userId="3fcbdcfa-8d11-4da3-bb32-ba628d89dc7a" providerId="ADAL" clId="{31E5F3E1-A71D-48D0-B66B-2913A5F6E487}" dt="2019-12-13T02:40:44.594" v="58" actId="1076"/>
          <ac:picMkLst>
            <pc:docMk/>
            <pc:sldMk cId="0" sldId="605"/>
            <ac:picMk id="20484" creationId="{C583E416-83B1-4640-A871-B1EA1215D370}"/>
          </ac:picMkLst>
        </pc:picChg>
        <pc:picChg chg="mod">
          <ac:chgData name="유상현" userId="3fcbdcfa-8d11-4da3-bb32-ba628d89dc7a" providerId="ADAL" clId="{31E5F3E1-A71D-48D0-B66B-2913A5F6E487}" dt="2019-12-13T02:57:42.197" v="171" actId="1076"/>
          <ac:picMkLst>
            <pc:docMk/>
            <pc:sldMk cId="0" sldId="605"/>
            <ac:picMk id="21508" creationId="{C5D6E7CF-188A-4291-B4B0-0E22B661FBD8}"/>
          </ac:picMkLst>
        </pc:picChg>
      </pc:sldChg>
      <pc:sldChg chg="modSp add del">
        <pc:chgData name="유상현" userId="3fcbdcfa-8d11-4da3-bb32-ba628d89dc7a" providerId="ADAL" clId="{31E5F3E1-A71D-48D0-B66B-2913A5F6E487}" dt="2019-12-13T02:41:40.673" v="68" actId="1076"/>
        <pc:sldMkLst>
          <pc:docMk/>
          <pc:sldMk cId="0" sldId="606"/>
        </pc:sldMkLst>
        <pc:spChg chg="mod">
          <ac:chgData name="유상현" userId="3fcbdcfa-8d11-4da3-bb32-ba628d89dc7a" providerId="ADAL" clId="{31E5F3E1-A71D-48D0-B66B-2913A5F6E487}" dt="2019-12-13T02:41:39.063" v="67" actId="1076"/>
          <ac:spMkLst>
            <pc:docMk/>
            <pc:sldMk cId="0" sldId="606"/>
            <ac:spMk id="22530" creationId="{8E28CD57-EF76-4127-9386-8AA2342E5BFA}"/>
          </ac:spMkLst>
        </pc:spChg>
        <pc:spChg chg="mod">
          <ac:chgData name="유상현" userId="3fcbdcfa-8d11-4da3-bb32-ba628d89dc7a" providerId="ADAL" clId="{31E5F3E1-A71D-48D0-B66B-2913A5F6E487}" dt="2019-12-13T02:41:35.391" v="66" actId="20577"/>
          <ac:spMkLst>
            <pc:docMk/>
            <pc:sldMk cId="0" sldId="606"/>
            <ac:spMk id="22531" creationId="{C81AFB7D-A49E-434A-A5B4-0FC2A519F283}"/>
          </ac:spMkLst>
        </pc:spChg>
        <pc:picChg chg="mod">
          <ac:chgData name="유상현" userId="3fcbdcfa-8d11-4da3-bb32-ba628d89dc7a" providerId="ADAL" clId="{31E5F3E1-A71D-48D0-B66B-2913A5F6E487}" dt="2019-12-13T02:41:40.673" v="68" actId="1076"/>
          <ac:picMkLst>
            <pc:docMk/>
            <pc:sldMk cId="0" sldId="606"/>
            <ac:picMk id="22532" creationId="{231A16FF-402D-48E3-B0E3-FC6AF3850824}"/>
          </ac:picMkLst>
        </pc:picChg>
      </pc:sldChg>
      <pc:sldChg chg="modSp add del">
        <pc:chgData name="유상현" userId="3fcbdcfa-8d11-4da3-bb32-ba628d89dc7a" providerId="ADAL" clId="{31E5F3E1-A71D-48D0-B66B-2913A5F6E487}" dt="2019-12-13T02:41:50.394" v="71" actId="1076"/>
        <pc:sldMkLst>
          <pc:docMk/>
          <pc:sldMk cId="0" sldId="607"/>
        </pc:sldMkLst>
        <pc:spChg chg="mod">
          <ac:chgData name="유상현" userId="3fcbdcfa-8d11-4da3-bb32-ba628d89dc7a" providerId="ADAL" clId="{31E5F3E1-A71D-48D0-B66B-2913A5F6E487}" dt="2019-12-13T02:41:48.654" v="70" actId="1076"/>
          <ac:spMkLst>
            <pc:docMk/>
            <pc:sldMk cId="0" sldId="607"/>
            <ac:spMk id="23554" creationId="{4E62F31F-4338-44E0-85AD-FD3B22B18647}"/>
          </ac:spMkLst>
        </pc:spChg>
        <pc:spChg chg="mod">
          <ac:chgData name="유상현" userId="3fcbdcfa-8d11-4da3-bb32-ba628d89dc7a" providerId="ADAL" clId="{31E5F3E1-A71D-48D0-B66B-2913A5F6E487}" dt="2019-12-13T02:41:45.116" v="69" actId="20577"/>
          <ac:spMkLst>
            <pc:docMk/>
            <pc:sldMk cId="0" sldId="607"/>
            <ac:spMk id="23555" creationId="{6DBA34C1-F5CA-4BDB-A399-FE9DEF59DD40}"/>
          </ac:spMkLst>
        </pc:spChg>
        <pc:picChg chg="mod">
          <ac:chgData name="유상현" userId="3fcbdcfa-8d11-4da3-bb32-ba628d89dc7a" providerId="ADAL" clId="{31E5F3E1-A71D-48D0-B66B-2913A5F6E487}" dt="2019-12-13T02:41:50.394" v="71" actId="1076"/>
          <ac:picMkLst>
            <pc:docMk/>
            <pc:sldMk cId="0" sldId="607"/>
            <ac:picMk id="23556" creationId="{F4087FD5-5D11-4904-8EFA-F57663B9DC41}"/>
          </ac:picMkLst>
        </pc:picChg>
      </pc:sldChg>
      <pc:sldChg chg="modSp add">
        <pc:chgData name="유상현" userId="3fcbdcfa-8d11-4da3-bb32-ba628d89dc7a" providerId="ADAL" clId="{31E5F3E1-A71D-48D0-B66B-2913A5F6E487}" dt="2019-12-13T02:42:20.115" v="75" actId="14100"/>
        <pc:sldMkLst>
          <pc:docMk/>
          <pc:sldMk cId="0" sldId="608"/>
        </pc:sldMkLst>
        <pc:spChg chg="mod">
          <ac:chgData name="유상현" userId="3fcbdcfa-8d11-4da3-bb32-ba628d89dc7a" providerId="ADAL" clId="{31E5F3E1-A71D-48D0-B66B-2913A5F6E487}" dt="2019-12-13T02:42:20.115" v="75" actId="14100"/>
          <ac:spMkLst>
            <pc:docMk/>
            <pc:sldMk cId="0" sldId="608"/>
            <ac:spMk id="24578" creationId="{21A02662-FB9B-4A52-BD65-67BA4B1DE5EC}"/>
          </ac:spMkLst>
        </pc:spChg>
        <pc:spChg chg="mod">
          <ac:chgData name="유상현" userId="3fcbdcfa-8d11-4da3-bb32-ba628d89dc7a" providerId="ADAL" clId="{31E5F3E1-A71D-48D0-B66B-2913A5F6E487}" dt="2019-12-13T02:41:59.820" v="72" actId="20577"/>
          <ac:spMkLst>
            <pc:docMk/>
            <pc:sldMk cId="0" sldId="608"/>
            <ac:spMk id="24579" creationId="{7B8692C3-693E-43FA-A46B-C18FAB9221CB}"/>
          </ac:spMkLst>
        </pc:spChg>
        <pc:picChg chg="mod">
          <ac:chgData name="유상현" userId="3fcbdcfa-8d11-4da3-bb32-ba628d89dc7a" providerId="ADAL" clId="{31E5F3E1-A71D-48D0-B66B-2913A5F6E487}" dt="2019-12-13T02:42:05.473" v="74" actId="1076"/>
          <ac:picMkLst>
            <pc:docMk/>
            <pc:sldMk cId="0" sldId="608"/>
            <ac:picMk id="24580" creationId="{8DC57C9A-FC49-4EDD-A0E7-D688F13072E4}"/>
          </ac:picMkLst>
        </pc:picChg>
      </pc:sldChg>
      <pc:sldChg chg="modSp add">
        <pc:chgData name="유상현" userId="3fcbdcfa-8d11-4da3-bb32-ba628d89dc7a" providerId="ADAL" clId="{31E5F3E1-A71D-48D0-B66B-2913A5F6E487}" dt="2019-12-13T02:42:34.335" v="79" actId="14100"/>
        <pc:sldMkLst>
          <pc:docMk/>
          <pc:sldMk cId="0" sldId="609"/>
        </pc:sldMkLst>
        <pc:spChg chg="mod">
          <ac:chgData name="유상현" userId="3fcbdcfa-8d11-4da3-bb32-ba628d89dc7a" providerId="ADAL" clId="{31E5F3E1-A71D-48D0-B66B-2913A5F6E487}" dt="2019-12-13T02:42:34.335" v="79" actId="14100"/>
          <ac:spMkLst>
            <pc:docMk/>
            <pc:sldMk cId="0" sldId="609"/>
            <ac:spMk id="25602" creationId="{816CF0AE-A8CD-4242-9A87-B29369F6B1A1}"/>
          </ac:spMkLst>
        </pc:spChg>
        <pc:spChg chg="mod">
          <ac:chgData name="유상현" userId="3fcbdcfa-8d11-4da3-bb32-ba628d89dc7a" providerId="ADAL" clId="{31E5F3E1-A71D-48D0-B66B-2913A5F6E487}" dt="2019-12-13T02:42:23.989" v="76" actId="20577"/>
          <ac:spMkLst>
            <pc:docMk/>
            <pc:sldMk cId="0" sldId="609"/>
            <ac:spMk id="25603" creationId="{201D52A7-D775-429B-8E7E-3A3FEFEA96F2}"/>
          </ac:spMkLst>
        </pc:spChg>
        <pc:picChg chg="mod">
          <ac:chgData name="유상현" userId="3fcbdcfa-8d11-4da3-bb32-ba628d89dc7a" providerId="ADAL" clId="{31E5F3E1-A71D-48D0-B66B-2913A5F6E487}" dt="2019-12-13T02:42:30.615" v="78" actId="1076"/>
          <ac:picMkLst>
            <pc:docMk/>
            <pc:sldMk cId="0" sldId="609"/>
            <ac:picMk id="25604" creationId="{0695AC50-D4CE-4D9A-AA75-7080AF91FA90}"/>
          </ac:picMkLst>
        </pc:picChg>
      </pc:sldChg>
      <pc:sldChg chg="modSp add">
        <pc:chgData name="유상현" userId="3fcbdcfa-8d11-4da3-bb32-ba628d89dc7a" providerId="ADAL" clId="{31E5F3E1-A71D-48D0-B66B-2913A5F6E487}" dt="2019-12-13T02:42:49.024" v="83" actId="14100"/>
        <pc:sldMkLst>
          <pc:docMk/>
          <pc:sldMk cId="0" sldId="610"/>
        </pc:sldMkLst>
        <pc:spChg chg="mod">
          <ac:chgData name="유상현" userId="3fcbdcfa-8d11-4da3-bb32-ba628d89dc7a" providerId="ADAL" clId="{31E5F3E1-A71D-48D0-B66B-2913A5F6E487}" dt="2019-12-13T02:42:49.024" v="83" actId="14100"/>
          <ac:spMkLst>
            <pc:docMk/>
            <pc:sldMk cId="0" sldId="610"/>
            <ac:spMk id="26626" creationId="{30850906-B590-4AC3-869A-484858FF2DB9}"/>
          </ac:spMkLst>
        </pc:spChg>
        <pc:spChg chg="mod">
          <ac:chgData name="유상현" userId="3fcbdcfa-8d11-4da3-bb32-ba628d89dc7a" providerId="ADAL" clId="{31E5F3E1-A71D-48D0-B66B-2913A5F6E487}" dt="2019-12-13T02:42:39.410" v="80" actId="20577"/>
          <ac:spMkLst>
            <pc:docMk/>
            <pc:sldMk cId="0" sldId="610"/>
            <ac:spMk id="26627" creationId="{7688041D-F4EE-496D-BD1D-4CC4E6D85796}"/>
          </ac:spMkLst>
        </pc:spChg>
        <pc:picChg chg="mod">
          <ac:chgData name="유상현" userId="3fcbdcfa-8d11-4da3-bb32-ba628d89dc7a" providerId="ADAL" clId="{31E5F3E1-A71D-48D0-B66B-2913A5F6E487}" dt="2019-12-13T02:42:45.505" v="82" actId="1076"/>
          <ac:picMkLst>
            <pc:docMk/>
            <pc:sldMk cId="0" sldId="610"/>
            <ac:picMk id="26628" creationId="{6CF89EB1-6966-44C2-9001-2C250A5D2B90}"/>
          </ac:picMkLst>
        </pc:picChg>
      </pc:sldChg>
      <pc:sldChg chg="modSp add">
        <pc:chgData name="유상현" userId="3fcbdcfa-8d11-4da3-bb32-ba628d89dc7a" providerId="ADAL" clId="{31E5F3E1-A71D-48D0-B66B-2913A5F6E487}" dt="2019-12-13T02:43:05.176" v="87" actId="14100"/>
        <pc:sldMkLst>
          <pc:docMk/>
          <pc:sldMk cId="0" sldId="611"/>
        </pc:sldMkLst>
        <pc:spChg chg="mod">
          <ac:chgData name="유상현" userId="3fcbdcfa-8d11-4da3-bb32-ba628d89dc7a" providerId="ADAL" clId="{31E5F3E1-A71D-48D0-B66B-2913A5F6E487}" dt="2019-12-13T02:43:05.176" v="87" actId="14100"/>
          <ac:spMkLst>
            <pc:docMk/>
            <pc:sldMk cId="0" sldId="611"/>
            <ac:spMk id="27650" creationId="{E0D9D4D6-AD6C-4502-AFA3-23D08226F3FC}"/>
          </ac:spMkLst>
        </pc:spChg>
        <pc:spChg chg="mod">
          <ac:chgData name="유상현" userId="3fcbdcfa-8d11-4da3-bb32-ba628d89dc7a" providerId="ADAL" clId="{31E5F3E1-A71D-48D0-B66B-2913A5F6E487}" dt="2019-12-13T02:42:53.765" v="84" actId="20577"/>
          <ac:spMkLst>
            <pc:docMk/>
            <pc:sldMk cId="0" sldId="611"/>
            <ac:spMk id="27651" creationId="{7F60C50B-09FF-49A0-A578-64B51D22A4C7}"/>
          </ac:spMkLst>
        </pc:spChg>
        <pc:picChg chg="mod">
          <ac:chgData name="유상현" userId="3fcbdcfa-8d11-4da3-bb32-ba628d89dc7a" providerId="ADAL" clId="{31E5F3E1-A71D-48D0-B66B-2913A5F6E487}" dt="2019-12-13T02:43:01.365" v="86" actId="1076"/>
          <ac:picMkLst>
            <pc:docMk/>
            <pc:sldMk cId="0" sldId="611"/>
            <ac:picMk id="27652" creationId="{5805092F-71C6-4BC5-9E66-764F5E367AC0}"/>
          </ac:picMkLst>
        </pc:picChg>
      </pc:sldChg>
      <pc:sldChg chg="modSp add">
        <pc:chgData name="유상현" userId="3fcbdcfa-8d11-4da3-bb32-ba628d89dc7a" providerId="ADAL" clId="{31E5F3E1-A71D-48D0-B66B-2913A5F6E487}" dt="2019-12-13T02:43:26.657" v="91" actId="1076"/>
        <pc:sldMkLst>
          <pc:docMk/>
          <pc:sldMk cId="0" sldId="612"/>
        </pc:sldMkLst>
        <pc:spChg chg="mod">
          <ac:chgData name="유상현" userId="3fcbdcfa-8d11-4da3-bb32-ba628d89dc7a" providerId="ADAL" clId="{31E5F3E1-A71D-48D0-B66B-2913A5F6E487}" dt="2019-12-13T02:43:25.277" v="90" actId="1076"/>
          <ac:spMkLst>
            <pc:docMk/>
            <pc:sldMk cId="0" sldId="612"/>
            <ac:spMk id="28674" creationId="{25A0BE01-D76D-42C4-9886-8DDB490750E6}"/>
          </ac:spMkLst>
        </pc:spChg>
        <pc:spChg chg="mod">
          <ac:chgData name="유상현" userId="3fcbdcfa-8d11-4da3-bb32-ba628d89dc7a" providerId="ADAL" clId="{31E5F3E1-A71D-48D0-B66B-2913A5F6E487}" dt="2019-12-13T02:43:16.643" v="88" actId="20577"/>
          <ac:spMkLst>
            <pc:docMk/>
            <pc:sldMk cId="0" sldId="612"/>
            <ac:spMk id="28675" creationId="{9ED7D6BF-CFA3-4E1F-A6A0-0BCB52FD3845}"/>
          </ac:spMkLst>
        </pc:spChg>
        <pc:picChg chg="mod">
          <ac:chgData name="유상현" userId="3fcbdcfa-8d11-4da3-bb32-ba628d89dc7a" providerId="ADAL" clId="{31E5F3E1-A71D-48D0-B66B-2913A5F6E487}" dt="2019-12-13T02:43:26.657" v="91" actId="1076"/>
          <ac:picMkLst>
            <pc:docMk/>
            <pc:sldMk cId="0" sldId="612"/>
            <ac:picMk id="28676" creationId="{4DFC887D-6CD4-4F15-95CF-3A40381ADFD2}"/>
          </ac:picMkLst>
        </pc:picChg>
      </pc:sldChg>
      <pc:sldChg chg="modSp add">
        <pc:chgData name="유상현" userId="3fcbdcfa-8d11-4da3-bb32-ba628d89dc7a" providerId="ADAL" clId="{31E5F3E1-A71D-48D0-B66B-2913A5F6E487}" dt="2019-12-13T02:43:40.957" v="95" actId="1076"/>
        <pc:sldMkLst>
          <pc:docMk/>
          <pc:sldMk cId="0" sldId="613"/>
        </pc:sldMkLst>
        <pc:spChg chg="mod">
          <ac:chgData name="유상현" userId="3fcbdcfa-8d11-4da3-bb32-ba628d89dc7a" providerId="ADAL" clId="{31E5F3E1-A71D-48D0-B66B-2913A5F6E487}" dt="2019-12-13T02:43:39.457" v="94" actId="1076"/>
          <ac:spMkLst>
            <pc:docMk/>
            <pc:sldMk cId="0" sldId="613"/>
            <ac:spMk id="29698" creationId="{6F2ED922-D604-4416-92CF-99DEC1AB9FBF}"/>
          </ac:spMkLst>
        </pc:spChg>
        <pc:spChg chg="mod">
          <ac:chgData name="유상현" userId="3fcbdcfa-8d11-4da3-bb32-ba628d89dc7a" providerId="ADAL" clId="{31E5F3E1-A71D-48D0-B66B-2913A5F6E487}" dt="2019-12-13T02:43:33.207" v="92" actId="20577"/>
          <ac:spMkLst>
            <pc:docMk/>
            <pc:sldMk cId="0" sldId="613"/>
            <ac:spMk id="29699" creationId="{BE92C858-39C5-4DB3-A76C-36CDF75D556F}"/>
          </ac:spMkLst>
        </pc:spChg>
        <pc:picChg chg="mod">
          <ac:chgData name="유상현" userId="3fcbdcfa-8d11-4da3-bb32-ba628d89dc7a" providerId="ADAL" clId="{31E5F3E1-A71D-48D0-B66B-2913A5F6E487}" dt="2019-12-13T02:43:40.957" v="95" actId="1076"/>
          <ac:picMkLst>
            <pc:docMk/>
            <pc:sldMk cId="0" sldId="613"/>
            <ac:picMk id="29700" creationId="{676B5849-A7E7-43C0-81FA-490F3E282371}"/>
          </ac:picMkLst>
        </pc:picChg>
      </pc:sldChg>
      <pc:sldChg chg="modSp add del">
        <pc:chgData name="유상현" userId="3fcbdcfa-8d11-4da3-bb32-ba628d89dc7a" providerId="ADAL" clId="{31E5F3E1-A71D-48D0-B66B-2913A5F6E487}" dt="2019-12-13T02:44:07.588" v="101" actId="1076"/>
        <pc:sldMkLst>
          <pc:docMk/>
          <pc:sldMk cId="0" sldId="614"/>
        </pc:sldMkLst>
        <pc:spChg chg="mod">
          <ac:chgData name="유상현" userId="3fcbdcfa-8d11-4da3-bb32-ba628d89dc7a" providerId="ADAL" clId="{31E5F3E1-A71D-48D0-B66B-2913A5F6E487}" dt="2019-12-13T02:44:05.511" v="100" actId="6549"/>
          <ac:spMkLst>
            <pc:docMk/>
            <pc:sldMk cId="0" sldId="614"/>
            <ac:spMk id="30722" creationId="{3B55BEEC-B642-4648-8CAD-4A7572632509}"/>
          </ac:spMkLst>
        </pc:spChg>
        <pc:spChg chg="mod">
          <ac:chgData name="유상현" userId="3fcbdcfa-8d11-4da3-bb32-ba628d89dc7a" providerId="ADAL" clId="{31E5F3E1-A71D-48D0-B66B-2913A5F6E487}" dt="2019-12-13T02:43:47.259" v="96" actId="20577"/>
          <ac:spMkLst>
            <pc:docMk/>
            <pc:sldMk cId="0" sldId="614"/>
            <ac:spMk id="30723" creationId="{A21F93DD-4A6F-4B8E-93E6-FEC0D8B50CE1}"/>
          </ac:spMkLst>
        </pc:spChg>
        <pc:picChg chg="mod">
          <ac:chgData name="유상현" userId="3fcbdcfa-8d11-4da3-bb32-ba628d89dc7a" providerId="ADAL" clId="{31E5F3E1-A71D-48D0-B66B-2913A5F6E487}" dt="2019-12-13T02:43:52.527" v="98" actId="1076"/>
          <ac:picMkLst>
            <pc:docMk/>
            <pc:sldMk cId="0" sldId="614"/>
            <ac:picMk id="30724" creationId="{84E8B04F-B4F1-464E-967C-32A149AE4C58}"/>
          </ac:picMkLst>
        </pc:picChg>
        <pc:picChg chg="mod">
          <ac:chgData name="유상현" userId="3fcbdcfa-8d11-4da3-bb32-ba628d89dc7a" providerId="ADAL" clId="{31E5F3E1-A71D-48D0-B66B-2913A5F6E487}" dt="2019-12-13T02:44:07.588" v="101" actId="1076"/>
          <ac:picMkLst>
            <pc:docMk/>
            <pc:sldMk cId="0" sldId="614"/>
            <ac:picMk id="30725" creationId="{E0A289B7-5A13-4923-9DFC-E51E77F9AF7F}"/>
          </ac:picMkLst>
        </pc:picChg>
      </pc:sldChg>
      <pc:sldChg chg="modSp add del">
        <pc:chgData name="유상현" userId="3fcbdcfa-8d11-4da3-bb32-ba628d89dc7a" providerId="ADAL" clId="{31E5F3E1-A71D-48D0-B66B-2913A5F6E487}" dt="2019-12-13T02:44:21.850" v="104" actId="1076"/>
        <pc:sldMkLst>
          <pc:docMk/>
          <pc:sldMk cId="0" sldId="615"/>
        </pc:sldMkLst>
        <pc:spChg chg="mod">
          <ac:chgData name="유상현" userId="3fcbdcfa-8d11-4da3-bb32-ba628d89dc7a" providerId="ADAL" clId="{31E5F3E1-A71D-48D0-B66B-2913A5F6E487}" dt="2019-12-13T02:44:20.339" v="103" actId="1076"/>
          <ac:spMkLst>
            <pc:docMk/>
            <pc:sldMk cId="0" sldId="615"/>
            <ac:spMk id="31746" creationId="{C88D6FD0-1135-4848-8680-12B5FCEC37A3}"/>
          </ac:spMkLst>
        </pc:spChg>
        <pc:spChg chg="mod">
          <ac:chgData name="유상현" userId="3fcbdcfa-8d11-4da3-bb32-ba628d89dc7a" providerId="ADAL" clId="{31E5F3E1-A71D-48D0-B66B-2913A5F6E487}" dt="2019-12-13T02:44:16.742" v="102" actId="20577"/>
          <ac:spMkLst>
            <pc:docMk/>
            <pc:sldMk cId="0" sldId="615"/>
            <ac:spMk id="31747" creationId="{7CB3A435-6A2B-4137-8DD7-EFFD7D47E151}"/>
          </ac:spMkLst>
        </pc:spChg>
        <pc:picChg chg="mod">
          <ac:chgData name="유상현" userId="3fcbdcfa-8d11-4da3-bb32-ba628d89dc7a" providerId="ADAL" clId="{31E5F3E1-A71D-48D0-B66B-2913A5F6E487}" dt="2019-12-13T02:44:21.850" v="104" actId="1076"/>
          <ac:picMkLst>
            <pc:docMk/>
            <pc:sldMk cId="0" sldId="615"/>
            <ac:picMk id="31748" creationId="{24F79114-4B29-49F9-BACB-5F3AB36C90D1}"/>
          </ac:picMkLst>
        </pc:picChg>
      </pc:sldChg>
      <pc:sldChg chg="modSp add">
        <pc:chgData name="유상현" userId="3fcbdcfa-8d11-4da3-bb32-ba628d89dc7a" providerId="ADAL" clId="{31E5F3E1-A71D-48D0-B66B-2913A5F6E487}" dt="2019-12-13T02:44:40.409" v="108" actId="1076"/>
        <pc:sldMkLst>
          <pc:docMk/>
          <pc:sldMk cId="0" sldId="616"/>
        </pc:sldMkLst>
        <pc:spChg chg="mod">
          <ac:chgData name="유상현" userId="3fcbdcfa-8d11-4da3-bb32-ba628d89dc7a" providerId="ADAL" clId="{31E5F3E1-A71D-48D0-B66B-2913A5F6E487}" dt="2019-12-13T02:44:39.410" v="107" actId="1076"/>
          <ac:spMkLst>
            <pc:docMk/>
            <pc:sldMk cId="0" sldId="616"/>
            <ac:spMk id="32770" creationId="{866A0998-AA69-474C-9270-37422A0014E6}"/>
          </ac:spMkLst>
        </pc:spChg>
        <pc:spChg chg="mod">
          <ac:chgData name="유상현" userId="3fcbdcfa-8d11-4da3-bb32-ba628d89dc7a" providerId="ADAL" clId="{31E5F3E1-A71D-48D0-B66B-2913A5F6E487}" dt="2019-12-13T02:44:28.581" v="105" actId="20577"/>
          <ac:spMkLst>
            <pc:docMk/>
            <pc:sldMk cId="0" sldId="616"/>
            <ac:spMk id="32771" creationId="{A8B2464A-A0BA-40E8-B5B5-388A6229248E}"/>
          </ac:spMkLst>
        </pc:spChg>
        <pc:picChg chg="mod">
          <ac:chgData name="유상현" userId="3fcbdcfa-8d11-4da3-bb32-ba628d89dc7a" providerId="ADAL" clId="{31E5F3E1-A71D-48D0-B66B-2913A5F6E487}" dt="2019-12-13T02:44:40.409" v="108" actId="1076"/>
          <ac:picMkLst>
            <pc:docMk/>
            <pc:sldMk cId="0" sldId="616"/>
            <ac:picMk id="32772" creationId="{EAFD7C11-DA2A-4DCF-84F4-FA8AD0A90649}"/>
          </ac:picMkLst>
        </pc:picChg>
      </pc:sldChg>
      <pc:sldChg chg="modSp add">
        <pc:chgData name="유상현" userId="3fcbdcfa-8d11-4da3-bb32-ba628d89dc7a" providerId="ADAL" clId="{31E5F3E1-A71D-48D0-B66B-2913A5F6E487}" dt="2019-12-13T02:45:27.762" v="112" actId="1076"/>
        <pc:sldMkLst>
          <pc:docMk/>
          <pc:sldMk cId="0" sldId="617"/>
        </pc:sldMkLst>
        <pc:spChg chg="mod">
          <ac:chgData name="유상현" userId="3fcbdcfa-8d11-4da3-bb32-ba628d89dc7a" providerId="ADAL" clId="{31E5F3E1-A71D-48D0-B66B-2913A5F6E487}" dt="2019-12-13T02:45:26.433" v="111" actId="1076"/>
          <ac:spMkLst>
            <pc:docMk/>
            <pc:sldMk cId="0" sldId="617"/>
            <ac:spMk id="33794" creationId="{584C5D9D-498A-4C2C-850D-DC0327DE971D}"/>
          </ac:spMkLst>
        </pc:spChg>
        <pc:spChg chg="mod">
          <ac:chgData name="유상현" userId="3fcbdcfa-8d11-4da3-bb32-ba628d89dc7a" providerId="ADAL" clId="{31E5F3E1-A71D-48D0-B66B-2913A5F6E487}" dt="2019-12-13T02:45:19.413" v="109" actId="20577"/>
          <ac:spMkLst>
            <pc:docMk/>
            <pc:sldMk cId="0" sldId="617"/>
            <ac:spMk id="33795" creationId="{39C60BFE-00CC-44E8-AB96-418A483B9C77}"/>
          </ac:spMkLst>
        </pc:spChg>
        <pc:picChg chg="mod">
          <ac:chgData name="유상현" userId="3fcbdcfa-8d11-4da3-bb32-ba628d89dc7a" providerId="ADAL" clId="{31E5F3E1-A71D-48D0-B66B-2913A5F6E487}" dt="2019-12-13T02:45:27.762" v="112" actId="1076"/>
          <ac:picMkLst>
            <pc:docMk/>
            <pc:sldMk cId="0" sldId="617"/>
            <ac:picMk id="33796" creationId="{CB7F3F2C-736B-4C99-BE83-6799D919B645}"/>
          </ac:picMkLst>
        </pc:picChg>
      </pc:sldChg>
      <pc:sldChg chg="modSp add">
        <pc:chgData name="유상현" userId="3fcbdcfa-8d11-4da3-bb32-ba628d89dc7a" providerId="ADAL" clId="{31E5F3E1-A71D-48D0-B66B-2913A5F6E487}" dt="2019-12-13T02:45:45.253" v="115" actId="1076"/>
        <pc:sldMkLst>
          <pc:docMk/>
          <pc:sldMk cId="0" sldId="618"/>
        </pc:sldMkLst>
        <pc:spChg chg="mod">
          <ac:chgData name="유상현" userId="3fcbdcfa-8d11-4da3-bb32-ba628d89dc7a" providerId="ADAL" clId="{31E5F3E1-A71D-48D0-B66B-2913A5F6E487}" dt="2019-12-13T02:45:43.732" v="114" actId="1076"/>
          <ac:spMkLst>
            <pc:docMk/>
            <pc:sldMk cId="0" sldId="618"/>
            <ac:spMk id="34818" creationId="{B8A5971E-396B-41E8-8189-89AC34E407F8}"/>
          </ac:spMkLst>
        </pc:spChg>
        <pc:spChg chg="mod">
          <ac:chgData name="유상현" userId="3fcbdcfa-8d11-4da3-bb32-ba628d89dc7a" providerId="ADAL" clId="{31E5F3E1-A71D-48D0-B66B-2913A5F6E487}" dt="2019-12-13T02:45:38.415" v="113" actId="20577"/>
          <ac:spMkLst>
            <pc:docMk/>
            <pc:sldMk cId="0" sldId="618"/>
            <ac:spMk id="34819" creationId="{AA94D77B-24F1-4AEE-B653-62125A0177FF}"/>
          </ac:spMkLst>
        </pc:spChg>
        <pc:picChg chg="mod">
          <ac:chgData name="유상현" userId="3fcbdcfa-8d11-4da3-bb32-ba628d89dc7a" providerId="ADAL" clId="{31E5F3E1-A71D-48D0-B66B-2913A5F6E487}" dt="2019-12-13T02:45:45.253" v="115" actId="1076"/>
          <ac:picMkLst>
            <pc:docMk/>
            <pc:sldMk cId="0" sldId="618"/>
            <ac:picMk id="34820" creationId="{4A8CBA1F-6918-4D23-8030-04A3597DA79C}"/>
          </ac:picMkLst>
        </pc:picChg>
      </pc:sldChg>
      <pc:sldChg chg="modSp add del">
        <pc:chgData name="유상현" userId="3fcbdcfa-8d11-4da3-bb32-ba628d89dc7a" providerId="ADAL" clId="{31E5F3E1-A71D-48D0-B66B-2913A5F6E487}" dt="2019-12-13T02:45:55.813" v="118" actId="1076"/>
        <pc:sldMkLst>
          <pc:docMk/>
          <pc:sldMk cId="0" sldId="619"/>
        </pc:sldMkLst>
        <pc:spChg chg="mod">
          <ac:chgData name="유상현" userId="3fcbdcfa-8d11-4da3-bb32-ba628d89dc7a" providerId="ADAL" clId="{31E5F3E1-A71D-48D0-B66B-2913A5F6E487}" dt="2019-12-13T02:45:54.528" v="117" actId="1076"/>
          <ac:spMkLst>
            <pc:docMk/>
            <pc:sldMk cId="0" sldId="619"/>
            <ac:spMk id="35842" creationId="{EF49A503-6EBD-4828-B8D2-069688D1A281}"/>
          </ac:spMkLst>
        </pc:spChg>
        <pc:spChg chg="mod">
          <ac:chgData name="유상현" userId="3fcbdcfa-8d11-4da3-bb32-ba628d89dc7a" providerId="ADAL" clId="{31E5F3E1-A71D-48D0-B66B-2913A5F6E487}" dt="2019-12-13T02:45:50.988" v="116" actId="20577"/>
          <ac:spMkLst>
            <pc:docMk/>
            <pc:sldMk cId="0" sldId="619"/>
            <ac:spMk id="35843" creationId="{FDDBE8BF-7D50-4B16-A682-14682F4BEDED}"/>
          </ac:spMkLst>
        </pc:spChg>
        <pc:picChg chg="mod">
          <ac:chgData name="유상현" userId="3fcbdcfa-8d11-4da3-bb32-ba628d89dc7a" providerId="ADAL" clId="{31E5F3E1-A71D-48D0-B66B-2913A5F6E487}" dt="2019-12-13T02:45:55.813" v="118" actId="1076"/>
          <ac:picMkLst>
            <pc:docMk/>
            <pc:sldMk cId="0" sldId="619"/>
            <ac:picMk id="35844" creationId="{992F7A37-FE89-4C10-89B8-E127273937B5}"/>
          </ac:picMkLst>
        </pc:picChg>
      </pc:sldChg>
      <pc:sldChg chg="modSp add">
        <pc:chgData name="유상현" userId="3fcbdcfa-8d11-4da3-bb32-ba628d89dc7a" providerId="ADAL" clId="{31E5F3E1-A71D-48D0-B66B-2913A5F6E487}" dt="2019-12-13T02:46:09.084" v="121" actId="1076"/>
        <pc:sldMkLst>
          <pc:docMk/>
          <pc:sldMk cId="0" sldId="620"/>
        </pc:sldMkLst>
        <pc:spChg chg="mod">
          <ac:chgData name="유상현" userId="3fcbdcfa-8d11-4da3-bb32-ba628d89dc7a" providerId="ADAL" clId="{31E5F3E1-A71D-48D0-B66B-2913A5F6E487}" dt="2019-12-13T02:46:07.543" v="120" actId="1076"/>
          <ac:spMkLst>
            <pc:docMk/>
            <pc:sldMk cId="0" sldId="620"/>
            <ac:spMk id="36866" creationId="{1AB6CFCE-F8C3-4A8A-9F7A-09B075525891}"/>
          </ac:spMkLst>
        </pc:spChg>
        <pc:spChg chg="mod">
          <ac:chgData name="유상현" userId="3fcbdcfa-8d11-4da3-bb32-ba628d89dc7a" providerId="ADAL" clId="{31E5F3E1-A71D-48D0-B66B-2913A5F6E487}" dt="2019-12-13T02:46:01.462" v="119" actId="20577"/>
          <ac:spMkLst>
            <pc:docMk/>
            <pc:sldMk cId="0" sldId="620"/>
            <ac:spMk id="36867" creationId="{E1F16668-3E31-49AC-8CA1-6C62074EDE68}"/>
          </ac:spMkLst>
        </pc:spChg>
        <pc:picChg chg="mod">
          <ac:chgData name="유상현" userId="3fcbdcfa-8d11-4da3-bb32-ba628d89dc7a" providerId="ADAL" clId="{31E5F3E1-A71D-48D0-B66B-2913A5F6E487}" dt="2019-12-13T02:46:09.084" v="121" actId="1076"/>
          <ac:picMkLst>
            <pc:docMk/>
            <pc:sldMk cId="0" sldId="620"/>
            <ac:picMk id="36868" creationId="{FBA4B692-2784-4847-8875-A653C2767E8C}"/>
          </ac:picMkLst>
        </pc:picChg>
      </pc:sldChg>
      <pc:sldChg chg="modSp add del">
        <pc:chgData name="유상현" userId="3fcbdcfa-8d11-4da3-bb32-ba628d89dc7a" providerId="ADAL" clId="{31E5F3E1-A71D-48D0-B66B-2913A5F6E487}" dt="2019-12-13T02:51:02.540" v="126" actId="1076"/>
        <pc:sldMkLst>
          <pc:docMk/>
          <pc:sldMk cId="0" sldId="621"/>
        </pc:sldMkLst>
        <pc:spChg chg="mod">
          <ac:chgData name="유상현" userId="3fcbdcfa-8d11-4da3-bb32-ba628d89dc7a" providerId="ADAL" clId="{31E5F3E1-A71D-48D0-B66B-2913A5F6E487}" dt="2019-12-13T02:50:59.025" v="124" actId="1076"/>
          <ac:spMkLst>
            <pc:docMk/>
            <pc:sldMk cId="0" sldId="621"/>
            <ac:spMk id="9218" creationId="{82530F80-7A4C-47A5-9FE8-85C9CFC84872}"/>
          </ac:spMkLst>
        </pc:spChg>
        <pc:spChg chg="mod">
          <ac:chgData name="유상현" userId="3fcbdcfa-8d11-4da3-bb32-ba628d89dc7a" providerId="ADAL" clId="{31E5F3E1-A71D-48D0-B66B-2913A5F6E487}" dt="2019-12-13T02:50:55.804" v="123" actId="20577"/>
          <ac:spMkLst>
            <pc:docMk/>
            <pc:sldMk cId="0" sldId="621"/>
            <ac:spMk id="9219" creationId="{65961BF6-676E-4B89-A01D-187DDBDE6D79}"/>
          </ac:spMkLst>
        </pc:spChg>
        <pc:picChg chg="mod">
          <ac:chgData name="유상현" userId="3fcbdcfa-8d11-4da3-bb32-ba628d89dc7a" providerId="ADAL" clId="{31E5F3E1-A71D-48D0-B66B-2913A5F6E487}" dt="2019-12-13T02:51:00.745" v="125" actId="1076"/>
          <ac:picMkLst>
            <pc:docMk/>
            <pc:sldMk cId="0" sldId="621"/>
            <ac:picMk id="9220" creationId="{42C5E208-9778-4B46-8CA8-74097BDFEE85}"/>
          </ac:picMkLst>
        </pc:picChg>
        <pc:picChg chg="mod">
          <ac:chgData name="유상현" userId="3fcbdcfa-8d11-4da3-bb32-ba628d89dc7a" providerId="ADAL" clId="{31E5F3E1-A71D-48D0-B66B-2913A5F6E487}" dt="2019-12-13T02:51:02.540" v="126" actId="1076"/>
          <ac:picMkLst>
            <pc:docMk/>
            <pc:sldMk cId="0" sldId="621"/>
            <ac:picMk id="9221" creationId="{AA584CE0-924A-4C15-9170-09154D3BFF50}"/>
          </ac:picMkLst>
        </pc:picChg>
      </pc:sldChg>
      <pc:sldChg chg="modSp add del">
        <pc:chgData name="유상현" userId="3fcbdcfa-8d11-4da3-bb32-ba628d89dc7a" providerId="ADAL" clId="{31E5F3E1-A71D-48D0-B66B-2913A5F6E487}" dt="2019-12-13T02:51:38.846" v="132" actId="1076"/>
        <pc:sldMkLst>
          <pc:docMk/>
          <pc:sldMk cId="0" sldId="622"/>
        </pc:sldMkLst>
        <pc:spChg chg="mod">
          <ac:chgData name="유상현" userId="3fcbdcfa-8d11-4da3-bb32-ba628d89dc7a" providerId="ADAL" clId="{31E5F3E1-A71D-48D0-B66B-2913A5F6E487}" dt="2019-12-13T02:51:37.346" v="131" actId="1076"/>
          <ac:spMkLst>
            <pc:docMk/>
            <pc:sldMk cId="0" sldId="622"/>
            <ac:spMk id="10242" creationId="{6430CF44-4AAB-4BE7-9782-C613170A69B7}"/>
          </ac:spMkLst>
        </pc:spChg>
        <pc:spChg chg="mod">
          <ac:chgData name="유상현" userId="3fcbdcfa-8d11-4da3-bb32-ba628d89dc7a" providerId="ADAL" clId="{31E5F3E1-A71D-48D0-B66B-2913A5F6E487}" dt="2019-12-13T02:51:33.518" v="130" actId="20577"/>
          <ac:spMkLst>
            <pc:docMk/>
            <pc:sldMk cId="0" sldId="622"/>
            <ac:spMk id="10243" creationId="{22F41121-D5E1-4883-8423-E9DF7FC76942}"/>
          </ac:spMkLst>
        </pc:spChg>
        <pc:picChg chg="mod">
          <ac:chgData name="유상현" userId="3fcbdcfa-8d11-4da3-bb32-ba628d89dc7a" providerId="ADAL" clId="{31E5F3E1-A71D-48D0-B66B-2913A5F6E487}" dt="2019-12-13T02:51:38.846" v="132" actId="1076"/>
          <ac:picMkLst>
            <pc:docMk/>
            <pc:sldMk cId="0" sldId="622"/>
            <ac:picMk id="10244" creationId="{CD775162-B9C8-438A-8DD7-43572FC184F0}"/>
          </ac:picMkLst>
        </pc:picChg>
      </pc:sldChg>
      <pc:sldChg chg="modSp add del">
        <pc:chgData name="유상현" userId="3fcbdcfa-8d11-4da3-bb32-ba628d89dc7a" providerId="ADAL" clId="{31E5F3E1-A71D-48D0-B66B-2913A5F6E487}" dt="2019-12-13T02:52:12.377" v="136" actId="1076"/>
        <pc:sldMkLst>
          <pc:docMk/>
          <pc:sldMk cId="0" sldId="623"/>
        </pc:sldMkLst>
        <pc:spChg chg="mod">
          <ac:chgData name="유상현" userId="3fcbdcfa-8d11-4da3-bb32-ba628d89dc7a" providerId="ADAL" clId="{31E5F3E1-A71D-48D0-B66B-2913A5F6E487}" dt="2019-12-13T02:52:10.758" v="135" actId="1076"/>
          <ac:spMkLst>
            <pc:docMk/>
            <pc:sldMk cId="0" sldId="623"/>
            <ac:spMk id="11266" creationId="{B80825D2-7AA8-4068-91DD-9D3F5382C953}"/>
          </ac:spMkLst>
        </pc:spChg>
        <pc:spChg chg="mod">
          <ac:chgData name="유상현" userId="3fcbdcfa-8d11-4da3-bb32-ba628d89dc7a" providerId="ADAL" clId="{31E5F3E1-A71D-48D0-B66B-2913A5F6E487}" dt="2019-12-13T02:52:07.852" v="134" actId="20577"/>
          <ac:spMkLst>
            <pc:docMk/>
            <pc:sldMk cId="0" sldId="623"/>
            <ac:spMk id="11267" creationId="{88FCFB4F-4638-4481-AEFE-339BD466879D}"/>
          </ac:spMkLst>
        </pc:spChg>
        <pc:picChg chg="mod">
          <ac:chgData name="유상현" userId="3fcbdcfa-8d11-4da3-bb32-ba628d89dc7a" providerId="ADAL" clId="{31E5F3E1-A71D-48D0-B66B-2913A5F6E487}" dt="2019-12-13T02:52:12.377" v="136" actId="1076"/>
          <ac:picMkLst>
            <pc:docMk/>
            <pc:sldMk cId="0" sldId="623"/>
            <ac:picMk id="11268" creationId="{96D4DEDC-3FC5-40CB-A97D-62CD5EB6427A}"/>
          </ac:picMkLst>
        </pc:picChg>
      </pc:sldChg>
      <pc:sldChg chg="modSp add del">
        <pc:chgData name="유상현" userId="3fcbdcfa-8d11-4da3-bb32-ba628d89dc7a" providerId="ADAL" clId="{31E5F3E1-A71D-48D0-B66B-2913A5F6E487}" dt="2019-12-13T02:52:24.849" v="139" actId="1076"/>
        <pc:sldMkLst>
          <pc:docMk/>
          <pc:sldMk cId="0" sldId="624"/>
        </pc:sldMkLst>
        <pc:spChg chg="mod">
          <ac:chgData name="유상현" userId="3fcbdcfa-8d11-4da3-bb32-ba628d89dc7a" providerId="ADAL" clId="{31E5F3E1-A71D-48D0-B66B-2913A5F6E487}" dt="2019-12-13T02:52:23.238" v="138" actId="1076"/>
          <ac:spMkLst>
            <pc:docMk/>
            <pc:sldMk cId="0" sldId="624"/>
            <ac:spMk id="12290" creationId="{F8C1FFD7-9873-4689-86F9-D532C176C074}"/>
          </ac:spMkLst>
        </pc:spChg>
        <pc:spChg chg="mod">
          <ac:chgData name="유상현" userId="3fcbdcfa-8d11-4da3-bb32-ba628d89dc7a" providerId="ADAL" clId="{31E5F3E1-A71D-48D0-B66B-2913A5F6E487}" dt="2019-12-13T02:52:17.806" v="137" actId="20577"/>
          <ac:spMkLst>
            <pc:docMk/>
            <pc:sldMk cId="0" sldId="624"/>
            <ac:spMk id="12291" creationId="{9D677358-E5B2-42EC-9F35-13B9DCCA5C45}"/>
          </ac:spMkLst>
        </pc:spChg>
        <pc:picChg chg="mod">
          <ac:chgData name="유상현" userId="3fcbdcfa-8d11-4da3-bb32-ba628d89dc7a" providerId="ADAL" clId="{31E5F3E1-A71D-48D0-B66B-2913A5F6E487}" dt="2019-12-13T02:52:24.849" v="139" actId="1076"/>
          <ac:picMkLst>
            <pc:docMk/>
            <pc:sldMk cId="0" sldId="624"/>
            <ac:picMk id="12292" creationId="{BA7970B7-90D1-4333-B932-21D2021B7EEC}"/>
          </ac:picMkLst>
        </pc:picChg>
      </pc:sldChg>
      <pc:sldChg chg="modSp add del">
        <pc:chgData name="유상현" userId="3fcbdcfa-8d11-4da3-bb32-ba628d89dc7a" providerId="ADAL" clId="{31E5F3E1-A71D-48D0-B66B-2913A5F6E487}" dt="2019-12-13T02:54:22.926" v="149" actId="1076"/>
        <pc:sldMkLst>
          <pc:docMk/>
          <pc:sldMk cId="0" sldId="625"/>
        </pc:sldMkLst>
        <pc:spChg chg="mod">
          <ac:chgData name="유상현" userId="3fcbdcfa-8d11-4da3-bb32-ba628d89dc7a" providerId="ADAL" clId="{31E5F3E1-A71D-48D0-B66B-2913A5F6E487}" dt="2019-12-13T02:54:20.758" v="148" actId="1076"/>
          <ac:spMkLst>
            <pc:docMk/>
            <pc:sldMk cId="0" sldId="625"/>
            <ac:spMk id="14338" creationId="{57908AB6-526B-48A9-B4D6-0EE07481EABF}"/>
          </ac:spMkLst>
        </pc:spChg>
        <pc:spChg chg="mod">
          <ac:chgData name="유상현" userId="3fcbdcfa-8d11-4da3-bb32-ba628d89dc7a" providerId="ADAL" clId="{31E5F3E1-A71D-48D0-B66B-2913A5F6E487}" dt="2019-12-13T02:54:16.574" v="147" actId="20577"/>
          <ac:spMkLst>
            <pc:docMk/>
            <pc:sldMk cId="0" sldId="625"/>
            <ac:spMk id="14339" creationId="{80E2C11D-98A4-4238-923E-D447D3318AA4}"/>
          </ac:spMkLst>
        </pc:spChg>
        <pc:picChg chg="mod">
          <ac:chgData name="유상현" userId="3fcbdcfa-8d11-4da3-bb32-ba628d89dc7a" providerId="ADAL" clId="{31E5F3E1-A71D-48D0-B66B-2913A5F6E487}" dt="2019-12-13T02:54:22.926" v="149" actId="1076"/>
          <ac:picMkLst>
            <pc:docMk/>
            <pc:sldMk cId="0" sldId="625"/>
            <ac:picMk id="14340" creationId="{B514238C-4544-4941-85B1-A620E487AF3C}"/>
          </ac:picMkLst>
        </pc:picChg>
      </pc:sldChg>
      <pc:sldChg chg="modSp add del">
        <pc:chgData name="유상현" userId="3fcbdcfa-8d11-4da3-bb32-ba628d89dc7a" providerId="ADAL" clId="{31E5F3E1-A71D-48D0-B66B-2913A5F6E487}" dt="2019-12-13T02:57:27.926" v="168" actId="1076"/>
        <pc:sldMkLst>
          <pc:docMk/>
          <pc:sldMk cId="0" sldId="626"/>
        </pc:sldMkLst>
        <pc:spChg chg="mod">
          <ac:chgData name="유상현" userId="3fcbdcfa-8d11-4da3-bb32-ba628d89dc7a" providerId="ADAL" clId="{31E5F3E1-A71D-48D0-B66B-2913A5F6E487}" dt="2019-12-13T02:57:25.707" v="167" actId="1076"/>
          <ac:spMkLst>
            <pc:docMk/>
            <pc:sldMk cId="0" sldId="626"/>
            <ac:spMk id="20482" creationId="{5C7DE5D7-4236-421F-A9E8-131B9DA28809}"/>
          </ac:spMkLst>
        </pc:spChg>
        <pc:spChg chg="mod">
          <ac:chgData name="유상현" userId="3fcbdcfa-8d11-4da3-bb32-ba628d89dc7a" providerId="ADAL" clId="{31E5F3E1-A71D-48D0-B66B-2913A5F6E487}" dt="2019-12-13T02:57:19.323" v="166" actId="20577"/>
          <ac:spMkLst>
            <pc:docMk/>
            <pc:sldMk cId="0" sldId="626"/>
            <ac:spMk id="20483" creationId="{D5531A0B-AE38-404B-941A-05E90E28CDF5}"/>
          </ac:spMkLst>
        </pc:spChg>
        <pc:picChg chg="mod">
          <ac:chgData name="유상현" userId="3fcbdcfa-8d11-4da3-bb32-ba628d89dc7a" providerId="ADAL" clId="{31E5F3E1-A71D-48D0-B66B-2913A5F6E487}" dt="2019-12-13T02:57:27.926" v="168" actId="1076"/>
          <ac:picMkLst>
            <pc:docMk/>
            <pc:sldMk cId="0" sldId="626"/>
            <ac:picMk id="20484" creationId="{410B983A-8EEB-432A-BC1D-2BCC488027B1}"/>
          </ac:picMkLst>
        </pc:picChg>
      </pc:sldChg>
      <pc:sldChg chg="modSp add del">
        <pc:chgData name="유상현" userId="3fcbdcfa-8d11-4da3-bb32-ba628d89dc7a" providerId="ADAL" clId="{31E5F3E1-A71D-48D0-B66B-2913A5F6E487}" dt="2019-12-13T02:57:59.658" v="174" actId="1076"/>
        <pc:sldMkLst>
          <pc:docMk/>
          <pc:sldMk cId="0" sldId="627"/>
        </pc:sldMkLst>
        <pc:spChg chg="mod">
          <ac:chgData name="유상현" userId="3fcbdcfa-8d11-4da3-bb32-ba628d89dc7a" providerId="ADAL" clId="{31E5F3E1-A71D-48D0-B66B-2913A5F6E487}" dt="2019-12-13T02:57:58.358" v="173" actId="1076"/>
          <ac:spMkLst>
            <pc:docMk/>
            <pc:sldMk cId="0" sldId="627"/>
            <ac:spMk id="22530" creationId="{D518AA6A-2619-42C1-A9B0-D34A2987BEC2}"/>
          </ac:spMkLst>
        </pc:spChg>
        <pc:spChg chg="mod">
          <ac:chgData name="유상현" userId="3fcbdcfa-8d11-4da3-bb32-ba628d89dc7a" providerId="ADAL" clId="{31E5F3E1-A71D-48D0-B66B-2913A5F6E487}" dt="2019-12-13T02:57:52.633" v="172" actId="20577"/>
          <ac:spMkLst>
            <pc:docMk/>
            <pc:sldMk cId="0" sldId="627"/>
            <ac:spMk id="22531" creationId="{7936E153-F690-4B36-85CA-38B1CB3A2711}"/>
          </ac:spMkLst>
        </pc:spChg>
        <pc:picChg chg="mod">
          <ac:chgData name="유상현" userId="3fcbdcfa-8d11-4da3-bb32-ba628d89dc7a" providerId="ADAL" clId="{31E5F3E1-A71D-48D0-B66B-2913A5F6E487}" dt="2019-12-13T02:57:59.658" v="174" actId="1076"/>
          <ac:picMkLst>
            <pc:docMk/>
            <pc:sldMk cId="0" sldId="627"/>
            <ac:picMk id="22532" creationId="{47135A3E-8CFA-44AE-8429-64ECC55644F8}"/>
          </ac:picMkLst>
        </pc:picChg>
      </pc:sldChg>
      <pc:sldChg chg="modSp add del">
        <pc:chgData name="유상현" userId="3fcbdcfa-8d11-4da3-bb32-ba628d89dc7a" providerId="ADAL" clId="{31E5F3E1-A71D-48D0-B66B-2913A5F6E487}" dt="2019-12-13T02:59:03.373" v="177" actId="1076"/>
        <pc:sldMkLst>
          <pc:docMk/>
          <pc:sldMk cId="0" sldId="628"/>
        </pc:sldMkLst>
        <pc:spChg chg="mod">
          <ac:chgData name="유상현" userId="3fcbdcfa-8d11-4da3-bb32-ba628d89dc7a" providerId="ADAL" clId="{31E5F3E1-A71D-48D0-B66B-2913A5F6E487}" dt="2019-12-13T02:59:01.643" v="176" actId="1076"/>
          <ac:spMkLst>
            <pc:docMk/>
            <pc:sldMk cId="0" sldId="628"/>
            <ac:spMk id="23554" creationId="{F0186C12-2F44-4898-B2C6-BE109A4C98B9}"/>
          </ac:spMkLst>
        </pc:spChg>
        <pc:spChg chg="mod">
          <ac:chgData name="유상현" userId="3fcbdcfa-8d11-4da3-bb32-ba628d89dc7a" providerId="ADAL" clId="{31E5F3E1-A71D-48D0-B66B-2913A5F6E487}" dt="2019-12-13T02:58:56.722" v="175" actId="20577"/>
          <ac:spMkLst>
            <pc:docMk/>
            <pc:sldMk cId="0" sldId="628"/>
            <ac:spMk id="23555" creationId="{28B2E41E-DED9-463D-8AA5-3155BCC9D3BE}"/>
          </ac:spMkLst>
        </pc:spChg>
        <pc:picChg chg="mod">
          <ac:chgData name="유상현" userId="3fcbdcfa-8d11-4da3-bb32-ba628d89dc7a" providerId="ADAL" clId="{31E5F3E1-A71D-48D0-B66B-2913A5F6E487}" dt="2019-12-13T02:59:03.373" v="177" actId="1076"/>
          <ac:picMkLst>
            <pc:docMk/>
            <pc:sldMk cId="0" sldId="628"/>
            <ac:picMk id="23556" creationId="{54436745-CCC3-4B97-82B7-C1CD2504AE3E}"/>
          </ac:picMkLst>
        </pc:picChg>
      </pc:sldChg>
      <pc:sldChg chg="modSp add">
        <pc:chgData name="유상현" userId="3fcbdcfa-8d11-4da3-bb32-ba628d89dc7a" providerId="ADAL" clId="{31E5F3E1-A71D-48D0-B66B-2913A5F6E487}" dt="2019-12-13T02:59:15.523" v="180" actId="1076"/>
        <pc:sldMkLst>
          <pc:docMk/>
          <pc:sldMk cId="0" sldId="629"/>
        </pc:sldMkLst>
        <pc:spChg chg="mod">
          <ac:chgData name="유상현" userId="3fcbdcfa-8d11-4da3-bb32-ba628d89dc7a" providerId="ADAL" clId="{31E5F3E1-A71D-48D0-B66B-2913A5F6E487}" dt="2019-12-13T02:59:13.783" v="179" actId="1076"/>
          <ac:spMkLst>
            <pc:docMk/>
            <pc:sldMk cId="0" sldId="629"/>
            <ac:spMk id="24578" creationId="{81787B73-9BE2-4CFD-A1A7-301DCB6ADB40}"/>
          </ac:spMkLst>
        </pc:spChg>
        <pc:spChg chg="mod">
          <ac:chgData name="유상현" userId="3fcbdcfa-8d11-4da3-bb32-ba628d89dc7a" providerId="ADAL" clId="{31E5F3E1-A71D-48D0-B66B-2913A5F6E487}" dt="2019-12-13T02:59:07.527" v="178" actId="20577"/>
          <ac:spMkLst>
            <pc:docMk/>
            <pc:sldMk cId="0" sldId="629"/>
            <ac:spMk id="24579" creationId="{770646EC-6259-459E-9669-644B2B231814}"/>
          </ac:spMkLst>
        </pc:spChg>
        <pc:picChg chg="mod">
          <ac:chgData name="유상현" userId="3fcbdcfa-8d11-4da3-bb32-ba628d89dc7a" providerId="ADAL" clId="{31E5F3E1-A71D-48D0-B66B-2913A5F6E487}" dt="2019-12-13T02:59:15.523" v="180" actId="1076"/>
          <ac:picMkLst>
            <pc:docMk/>
            <pc:sldMk cId="0" sldId="629"/>
            <ac:picMk id="24580" creationId="{DCEFC3E3-9E96-49E8-9ED4-424D3C868B6D}"/>
          </ac:picMkLst>
        </pc:picChg>
      </pc:sldChg>
      <pc:sldChg chg="modSp add del">
        <pc:chgData name="유상현" userId="3fcbdcfa-8d11-4da3-bb32-ba628d89dc7a" providerId="ADAL" clId="{31E5F3E1-A71D-48D0-B66B-2913A5F6E487}" dt="2019-12-13T03:01:52.059" v="211" actId="47"/>
        <pc:sldMkLst>
          <pc:docMk/>
          <pc:sldMk cId="0" sldId="630"/>
        </pc:sldMkLst>
        <pc:spChg chg="mod">
          <ac:chgData name="유상현" userId="3fcbdcfa-8d11-4da3-bb32-ba628d89dc7a" providerId="ADAL" clId="{31E5F3E1-A71D-48D0-B66B-2913A5F6E487}" dt="2019-12-13T02:59:23.693" v="182" actId="1076"/>
          <ac:spMkLst>
            <pc:docMk/>
            <pc:sldMk cId="0" sldId="630"/>
            <ac:spMk id="25602" creationId="{8F13B443-FC66-4F80-A90C-B09D8FE9EB1C}"/>
          </ac:spMkLst>
        </pc:spChg>
        <pc:spChg chg="mod">
          <ac:chgData name="유상현" userId="3fcbdcfa-8d11-4da3-bb32-ba628d89dc7a" providerId="ADAL" clId="{31E5F3E1-A71D-48D0-B66B-2913A5F6E487}" dt="2019-12-13T02:59:20.045" v="181" actId="20577"/>
          <ac:spMkLst>
            <pc:docMk/>
            <pc:sldMk cId="0" sldId="630"/>
            <ac:spMk id="25603" creationId="{25E9F8E8-EDF8-4442-A5E2-6183508097B4}"/>
          </ac:spMkLst>
        </pc:spChg>
        <pc:picChg chg="mod">
          <ac:chgData name="유상현" userId="3fcbdcfa-8d11-4da3-bb32-ba628d89dc7a" providerId="ADAL" clId="{31E5F3E1-A71D-48D0-B66B-2913A5F6E487}" dt="2019-12-13T02:59:26.963" v="183" actId="1076"/>
          <ac:picMkLst>
            <pc:docMk/>
            <pc:sldMk cId="0" sldId="630"/>
            <ac:picMk id="25604" creationId="{5F898EC6-7240-4393-9F8D-3F4D6FFA8833}"/>
          </ac:picMkLst>
        </pc:picChg>
      </pc:sldChg>
      <pc:sldChg chg="modSp add del">
        <pc:chgData name="유상현" userId="3fcbdcfa-8d11-4da3-bb32-ba628d89dc7a" providerId="ADAL" clId="{31E5F3E1-A71D-48D0-B66B-2913A5F6E487}" dt="2019-12-13T03:01:52.059" v="211" actId="47"/>
        <pc:sldMkLst>
          <pc:docMk/>
          <pc:sldMk cId="0" sldId="631"/>
        </pc:sldMkLst>
        <pc:spChg chg="mod">
          <ac:chgData name="유상현" userId="3fcbdcfa-8d11-4da3-bb32-ba628d89dc7a" providerId="ADAL" clId="{31E5F3E1-A71D-48D0-B66B-2913A5F6E487}" dt="2019-12-13T02:59:40.374" v="185" actId="1076"/>
          <ac:spMkLst>
            <pc:docMk/>
            <pc:sldMk cId="0" sldId="631"/>
            <ac:spMk id="26626" creationId="{711A204B-EBFF-4233-9BFB-C31E1084054B}"/>
          </ac:spMkLst>
        </pc:spChg>
        <pc:spChg chg="mod">
          <ac:chgData name="유상현" userId="3fcbdcfa-8d11-4da3-bb32-ba628d89dc7a" providerId="ADAL" clId="{31E5F3E1-A71D-48D0-B66B-2913A5F6E487}" dt="2019-12-13T02:59:35.427" v="184" actId="20577"/>
          <ac:spMkLst>
            <pc:docMk/>
            <pc:sldMk cId="0" sldId="631"/>
            <ac:spMk id="26627" creationId="{29B973BB-AF82-46C8-B4B6-D07D3AF96DD7}"/>
          </ac:spMkLst>
        </pc:spChg>
        <pc:picChg chg="mod">
          <ac:chgData name="유상현" userId="3fcbdcfa-8d11-4da3-bb32-ba628d89dc7a" providerId="ADAL" clId="{31E5F3E1-A71D-48D0-B66B-2913A5F6E487}" dt="2019-12-13T02:59:47.244" v="187" actId="14100"/>
          <ac:picMkLst>
            <pc:docMk/>
            <pc:sldMk cId="0" sldId="631"/>
            <ac:picMk id="26628" creationId="{6CD208BD-44F1-4A53-ADD3-EE33B70DBC5B}"/>
          </ac:picMkLst>
        </pc:picChg>
      </pc:sldChg>
      <pc:sldChg chg="modSp add del">
        <pc:chgData name="유상현" userId="3fcbdcfa-8d11-4da3-bb32-ba628d89dc7a" providerId="ADAL" clId="{31E5F3E1-A71D-48D0-B66B-2913A5F6E487}" dt="2019-12-13T03:01:52.059" v="211" actId="47"/>
        <pc:sldMkLst>
          <pc:docMk/>
          <pc:sldMk cId="0" sldId="632"/>
        </pc:sldMkLst>
        <pc:spChg chg="mod">
          <ac:chgData name="유상현" userId="3fcbdcfa-8d11-4da3-bb32-ba628d89dc7a" providerId="ADAL" clId="{31E5F3E1-A71D-48D0-B66B-2913A5F6E487}" dt="2019-12-13T03:00:06.996" v="194" actId="6549"/>
          <ac:spMkLst>
            <pc:docMk/>
            <pc:sldMk cId="0" sldId="632"/>
            <ac:spMk id="27650" creationId="{AEF9461C-8701-4DF0-A624-4EE635D2424E}"/>
          </ac:spMkLst>
        </pc:spChg>
        <pc:spChg chg="mod">
          <ac:chgData name="유상현" userId="3fcbdcfa-8d11-4da3-bb32-ba628d89dc7a" providerId="ADAL" clId="{31E5F3E1-A71D-48D0-B66B-2913A5F6E487}" dt="2019-12-13T02:59:55.618" v="188" actId="20577"/>
          <ac:spMkLst>
            <pc:docMk/>
            <pc:sldMk cId="0" sldId="632"/>
            <ac:spMk id="27651" creationId="{BB26199F-586F-4F93-BF27-2DCBB02178DE}"/>
          </ac:spMkLst>
        </pc:spChg>
        <pc:picChg chg="mod">
          <ac:chgData name="유상현" userId="3fcbdcfa-8d11-4da3-bb32-ba628d89dc7a" providerId="ADAL" clId="{31E5F3E1-A71D-48D0-B66B-2913A5F6E487}" dt="2019-12-13T03:00:00.625" v="190" actId="1076"/>
          <ac:picMkLst>
            <pc:docMk/>
            <pc:sldMk cId="0" sldId="632"/>
            <ac:picMk id="27652" creationId="{A957B046-C909-4FD3-A1C2-D932BA424178}"/>
          </ac:picMkLst>
        </pc:picChg>
        <pc:picChg chg="mod">
          <ac:chgData name="유상현" userId="3fcbdcfa-8d11-4da3-bb32-ba628d89dc7a" providerId="ADAL" clId="{31E5F3E1-A71D-48D0-B66B-2913A5F6E487}" dt="2019-12-13T03:00:09.615" v="195" actId="1076"/>
          <ac:picMkLst>
            <pc:docMk/>
            <pc:sldMk cId="0" sldId="632"/>
            <ac:picMk id="27653" creationId="{26BD1245-A883-411B-BCB8-ECFA8558D3DD}"/>
          </ac:picMkLst>
        </pc:picChg>
      </pc:sldChg>
      <pc:sldChg chg="modSp add del">
        <pc:chgData name="유상현" userId="3fcbdcfa-8d11-4da3-bb32-ba628d89dc7a" providerId="ADAL" clId="{31E5F3E1-A71D-48D0-B66B-2913A5F6E487}" dt="2019-12-13T03:01:52.059" v="211" actId="47"/>
        <pc:sldMkLst>
          <pc:docMk/>
          <pc:sldMk cId="0" sldId="633"/>
        </pc:sldMkLst>
        <pc:spChg chg="mod">
          <ac:chgData name="유상현" userId="3fcbdcfa-8d11-4da3-bb32-ba628d89dc7a" providerId="ADAL" clId="{31E5F3E1-A71D-48D0-B66B-2913A5F6E487}" dt="2019-12-13T03:00:17.476" v="197" actId="1076"/>
          <ac:spMkLst>
            <pc:docMk/>
            <pc:sldMk cId="0" sldId="633"/>
            <ac:spMk id="28674" creationId="{6FE2EAD7-1C4C-4780-B421-86E45E83ABAE}"/>
          </ac:spMkLst>
        </pc:spChg>
        <pc:spChg chg="mod">
          <ac:chgData name="유상현" userId="3fcbdcfa-8d11-4da3-bb32-ba628d89dc7a" providerId="ADAL" clId="{31E5F3E1-A71D-48D0-B66B-2913A5F6E487}" dt="2019-12-13T03:00:13.487" v="196" actId="20577"/>
          <ac:spMkLst>
            <pc:docMk/>
            <pc:sldMk cId="0" sldId="633"/>
            <ac:spMk id="28675" creationId="{04FB6588-FA5A-40B5-9366-40B04DAA6228}"/>
          </ac:spMkLst>
        </pc:spChg>
        <pc:picChg chg="mod">
          <ac:chgData name="유상현" userId="3fcbdcfa-8d11-4da3-bb32-ba628d89dc7a" providerId="ADAL" clId="{31E5F3E1-A71D-48D0-B66B-2913A5F6E487}" dt="2019-12-13T03:00:18.965" v="198" actId="1076"/>
          <ac:picMkLst>
            <pc:docMk/>
            <pc:sldMk cId="0" sldId="633"/>
            <ac:picMk id="28676" creationId="{DE5D4A1E-4E3D-452A-9531-E91012EB80A5}"/>
          </ac:picMkLst>
        </pc:picChg>
      </pc:sldChg>
      <pc:sldChg chg="modSp add del">
        <pc:chgData name="유상현" userId="3fcbdcfa-8d11-4da3-bb32-ba628d89dc7a" providerId="ADAL" clId="{31E5F3E1-A71D-48D0-B66B-2913A5F6E487}" dt="2019-12-13T03:01:52.059" v="211" actId="47"/>
        <pc:sldMkLst>
          <pc:docMk/>
          <pc:sldMk cId="0" sldId="634"/>
        </pc:sldMkLst>
        <pc:spChg chg="mod">
          <ac:chgData name="유상현" userId="3fcbdcfa-8d11-4da3-bb32-ba628d89dc7a" providerId="ADAL" clId="{31E5F3E1-A71D-48D0-B66B-2913A5F6E487}" dt="2019-12-13T03:01:05.860" v="200" actId="1076"/>
          <ac:spMkLst>
            <pc:docMk/>
            <pc:sldMk cId="0" sldId="634"/>
            <ac:spMk id="29698" creationId="{8FC2CAB5-3D54-45F8-BC3A-3D7C8CF3C690}"/>
          </ac:spMkLst>
        </pc:spChg>
        <pc:spChg chg="mod">
          <ac:chgData name="유상현" userId="3fcbdcfa-8d11-4da3-bb32-ba628d89dc7a" providerId="ADAL" clId="{31E5F3E1-A71D-48D0-B66B-2913A5F6E487}" dt="2019-12-13T03:01:01.268" v="199" actId="20577"/>
          <ac:spMkLst>
            <pc:docMk/>
            <pc:sldMk cId="0" sldId="634"/>
            <ac:spMk id="29699" creationId="{18D8682C-03F1-462A-95D6-D85EEF34AFA7}"/>
          </ac:spMkLst>
        </pc:spChg>
        <pc:picChg chg="mod">
          <ac:chgData name="유상현" userId="3fcbdcfa-8d11-4da3-bb32-ba628d89dc7a" providerId="ADAL" clId="{31E5F3E1-A71D-48D0-B66B-2913A5F6E487}" dt="2019-12-13T03:01:07.540" v="201" actId="1076"/>
          <ac:picMkLst>
            <pc:docMk/>
            <pc:sldMk cId="0" sldId="634"/>
            <ac:picMk id="29700" creationId="{D5A6867E-7D8E-4A39-A064-24A7657715F3}"/>
          </ac:picMkLst>
        </pc:picChg>
      </pc:sldChg>
      <pc:sldChg chg="modSp add del">
        <pc:chgData name="유상현" userId="3fcbdcfa-8d11-4da3-bb32-ba628d89dc7a" providerId="ADAL" clId="{31E5F3E1-A71D-48D0-B66B-2913A5F6E487}" dt="2019-12-13T03:01:52.059" v="211" actId="47"/>
        <pc:sldMkLst>
          <pc:docMk/>
          <pc:sldMk cId="0" sldId="635"/>
        </pc:sldMkLst>
        <pc:spChg chg="mod">
          <ac:chgData name="유상현" userId="3fcbdcfa-8d11-4da3-bb32-ba628d89dc7a" providerId="ADAL" clId="{31E5F3E1-A71D-48D0-B66B-2913A5F6E487}" dt="2019-12-13T03:01:18.470" v="203" actId="1076"/>
          <ac:spMkLst>
            <pc:docMk/>
            <pc:sldMk cId="0" sldId="635"/>
            <ac:spMk id="30722" creationId="{2D4ADDC8-2F94-4A34-BBA9-2DD8F1B49691}"/>
          </ac:spMkLst>
        </pc:spChg>
        <pc:spChg chg="mod">
          <ac:chgData name="유상현" userId="3fcbdcfa-8d11-4da3-bb32-ba628d89dc7a" providerId="ADAL" clId="{31E5F3E1-A71D-48D0-B66B-2913A5F6E487}" dt="2019-12-13T03:01:14.461" v="202" actId="20577"/>
          <ac:spMkLst>
            <pc:docMk/>
            <pc:sldMk cId="0" sldId="635"/>
            <ac:spMk id="30723" creationId="{8365BC1D-CA67-484A-B550-00F7ABA496C5}"/>
          </ac:spMkLst>
        </pc:spChg>
        <pc:picChg chg="mod">
          <ac:chgData name="유상현" userId="3fcbdcfa-8d11-4da3-bb32-ba628d89dc7a" providerId="ADAL" clId="{31E5F3E1-A71D-48D0-B66B-2913A5F6E487}" dt="2019-12-13T03:01:20.200" v="204" actId="1076"/>
          <ac:picMkLst>
            <pc:docMk/>
            <pc:sldMk cId="0" sldId="635"/>
            <ac:picMk id="30724" creationId="{F20850F4-8566-48F8-B363-820F212BA371}"/>
          </ac:picMkLst>
        </pc:picChg>
      </pc:sldChg>
      <pc:sldChg chg="modSp add del">
        <pc:chgData name="유상현" userId="3fcbdcfa-8d11-4da3-bb32-ba628d89dc7a" providerId="ADAL" clId="{31E5F3E1-A71D-48D0-B66B-2913A5F6E487}" dt="2019-12-13T03:01:52.059" v="211" actId="47"/>
        <pc:sldMkLst>
          <pc:docMk/>
          <pc:sldMk cId="0" sldId="636"/>
        </pc:sldMkLst>
        <pc:spChg chg="mod">
          <ac:chgData name="유상현" userId="3fcbdcfa-8d11-4da3-bb32-ba628d89dc7a" providerId="ADAL" clId="{31E5F3E1-A71D-48D0-B66B-2913A5F6E487}" dt="2019-12-13T03:01:28.900" v="206" actId="1076"/>
          <ac:spMkLst>
            <pc:docMk/>
            <pc:sldMk cId="0" sldId="636"/>
            <ac:spMk id="31746" creationId="{32C435C7-8B2F-4094-9109-51442685659F}"/>
          </ac:spMkLst>
        </pc:spChg>
        <pc:spChg chg="mod">
          <ac:chgData name="유상현" userId="3fcbdcfa-8d11-4da3-bb32-ba628d89dc7a" providerId="ADAL" clId="{31E5F3E1-A71D-48D0-B66B-2913A5F6E487}" dt="2019-12-13T03:01:25.599" v="205" actId="20577"/>
          <ac:spMkLst>
            <pc:docMk/>
            <pc:sldMk cId="0" sldId="636"/>
            <ac:spMk id="31747" creationId="{F2376524-3CE3-42EA-AAE3-09D1E4C79A7C}"/>
          </ac:spMkLst>
        </pc:spChg>
        <pc:picChg chg="mod">
          <ac:chgData name="유상현" userId="3fcbdcfa-8d11-4da3-bb32-ba628d89dc7a" providerId="ADAL" clId="{31E5F3E1-A71D-48D0-B66B-2913A5F6E487}" dt="2019-12-13T03:01:30.030" v="207" actId="1076"/>
          <ac:picMkLst>
            <pc:docMk/>
            <pc:sldMk cId="0" sldId="636"/>
            <ac:picMk id="31748" creationId="{8AEE9605-91ED-42ED-AAA8-75BB3DF97E58}"/>
          </ac:picMkLst>
        </pc:picChg>
      </pc:sldChg>
      <pc:sldChg chg="modSp add del">
        <pc:chgData name="유상현" userId="3fcbdcfa-8d11-4da3-bb32-ba628d89dc7a" providerId="ADAL" clId="{31E5F3E1-A71D-48D0-B66B-2913A5F6E487}" dt="2019-12-13T03:01:52.059" v="211" actId="47"/>
        <pc:sldMkLst>
          <pc:docMk/>
          <pc:sldMk cId="0" sldId="637"/>
        </pc:sldMkLst>
        <pc:spChg chg="mod">
          <ac:chgData name="유상현" userId="3fcbdcfa-8d11-4da3-bb32-ba628d89dc7a" providerId="ADAL" clId="{31E5F3E1-A71D-48D0-B66B-2913A5F6E487}" dt="2019-12-13T03:01:41.931" v="209" actId="1076"/>
          <ac:spMkLst>
            <pc:docMk/>
            <pc:sldMk cId="0" sldId="637"/>
            <ac:spMk id="32770" creationId="{861E64E9-CB3A-408C-B42C-FF6FD861D728}"/>
          </ac:spMkLst>
        </pc:spChg>
        <pc:spChg chg="mod">
          <ac:chgData name="유상현" userId="3fcbdcfa-8d11-4da3-bb32-ba628d89dc7a" providerId="ADAL" clId="{31E5F3E1-A71D-48D0-B66B-2913A5F6E487}" dt="2019-12-13T03:01:35.416" v="208" actId="20577"/>
          <ac:spMkLst>
            <pc:docMk/>
            <pc:sldMk cId="0" sldId="637"/>
            <ac:spMk id="32771" creationId="{BDE469E8-0853-4F01-AC49-D59E9923E59D}"/>
          </ac:spMkLst>
        </pc:spChg>
        <pc:picChg chg="mod">
          <ac:chgData name="유상현" userId="3fcbdcfa-8d11-4da3-bb32-ba628d89dc7a" providerId="ADAL" clId="{31E5F3E1-A71D-48D0-B66B-2913A5F6E487}" dt="2019-12-13T03:01:43.054" v="210" actId="1076"/>
          <ac:picMkLst>
            <pc:docMk/>
            <pc:sldMk cId="0" sldId="637"/>
            <ac:picMk id="32772" creationId="{261BCFAA-BAA7-4EB6-A290-229B92D49053}"/>
          </ac:picMkLst>
        </pc:picChg>
      </pc:sldChg>
      <pc:sldChg chg="add del">
        <pc:chgData name="유상현" userId="3fcbdcfa-8d11-4da3-bb32-ba628d89dc7a" providerId="ADAL" clId="{31E5F3E1-A71D-48D0-B66B-2913A5F6E487}" dt="2019-12-13T03:01:52.059" v="211" actId="47"/>
        <pc:sldMkLst>
          <pc:docMk/>
          <pc:sldMk cId="0" sldId="638"/>
        </pc:sldMkLst>
      </pc:sldChg>
      <pc:sldChg chg="add del">
        <pc:chgData name="유상현" userId="3fcbdcfa-8d11-4da3-bb32-ba628d89dc7a" providerId="ADAL" clId="{31E5F3E1-A71D-48D0-B66B-2913A5F6E487}" dt="2019-12-13T03:01:52.059" v="211" actId="47"/>
        <pc:sldMkLst>
          <pc:docMk/>
          <pc:sldMk cId="0" sldId="639"/>
        </pc:sldMkLst>
      </pc:sldChg>
      <pc:sldChg chg="del">
        <pc:chgData name="유상현" userId="3fcbdcfa-8d11-4da3-bb32-ba628d89dc7a" providerId="ADAL" clId="{31E5F3E1-A71D-48D0-B66B-2913A5F6E487}" dt="2019-12-13T02:36:28.805" v="1" actId="47"/>
        <pc:sldMkLst>
          <pc:docMk/>
          <pc:sldMk cId="0" sldId="640"/>
        </pc:sldMkLst>
      </pc:sldChg>
      <pc:sldChg chg="addSp delSp modSp add ord">
        <pc:chgData name="유상현" userId="3fcbdcfa-8d11-4da3-bb32-ba628d89dc7a" providerId="ADAL" clId="{31E5F3E1-A71D-48D0-B66B-2913A5F6E487}" dt="2019-12-13T02:51:52.820" v="133"/>
        <pc:sldMkLst>
          <pc:docMk/>
          <pc:sldMk cId="3044056161" sldId="640"/>
        </pc:sldMkLst>
        <pc:spChg chg="del">
          <ac:chgData name="유상현" userId="3fcbdcfa-8d11-4da3-bb32-ba628d89dc7a" providerId="ADAL" clId="{31E5F3E1-A71D-48D0-B66B-2913A5F6E487}" dt="2019-12-13T02:51:16.444" v="128"/>
          <ac:spMkLst>
            <pc:docMk/>
            <pc:sldMk cId="3044056161" sldId="640"/>
            <ac:spMk id="2" creationId="{2C17FCAD-9DF1-42BF-8403-BB681ACB5FCA}"/>
          </ac:spMkLst>
        </pc:spChg>
        <pc:spChg chg="del">
          <ac:chgData name="유상현" userId="3fcbdcfa-8d11-4da3-bb32-ba628d89dc7a" providerId="ADAL" clId="{31E5F3E1-A71D-48D0-B66B-2913A5F6E487}" dt="2019-12-13T02:51:16.444" v="128"/>
          <ac:spMkLst>
            <pc:docMk/>
            <pc:sldMk cId="3044056161" sldId="640"/>
            <ac:spMk id="3" creationId="{17566FB2-2ED1-4BBF-A4B1-78DE83E49E9A}"/>
          </ac:spMkLst>
        </pc:spChg>
        <pc:spChg chg="add mod">
          <ac:chgData name="유상현" userId="3fcbdcfa-8d11-4da3-bb32-ba628d89dc7a" providerId="ADAL" clId="{31E5F3E1-A71D-48D0-B66B-2913A5F6E487}" dt="2019-12-13T02:51:27.327" v="129"/>
          <ac:spMkLst>
            <pc:docMk/>
            <pc:sldMk cId="3044056161" sldId="640"/>
            <ac:spMk id="4" creationId="{237F298F-608C-4EB6-BF0D-0E7E80A1FE6D}"/>
          </ac:spMkLst>
        </pc:spChg>
        <pc:spChg chg="add mod">
          <ac:chgData name="유상현" userId="3fcbdcfa-8d11-4da3-bb32-ba628d89dc7a" providerId="ADAL" clId="{31E5F3E1-A71D-48D0-B66B-2913A5F6E487}" dt="2019-12-13T02:51:16.444" v="128"/>
          <ac:spMkLst>
            <pc:docMk/>
            <pc:sldMk cId="3044056161" sldId="640"/>
            <ac:spMk id="5" creationId="{D9338D2D-2716-4E21-A708-FA6397FEAA46}"/>
          </ac:spMkLst>
        </pc:spChg>
      </pc:sldChg>
      <pc:sldChg chg="del">
        <pc:chgData name="유상현" userId="3fcbdcfa-8d11-4da3-bb32-ba628d89dc7a" providerId="ADAL" clId="{31E5F3E1-A71D-48D0-B66B-2913A5F6E487}" dt="2019-12-13T02:36:28.805" v="1" actId="47"/>
        <pc:sldMkLst>
          <pc:docMk/>
          <pc:sldMk cId="0" sldId="641"/>
        </pc:sldMkLst>
      </pc:sldChg>
      <pc:sldChg chg="addSp delSp modSp add">
        <pc:chgData name="유상현" userId="3fcbdcfa-8d11-4da3-bb32-ba628d89dc7a" providerId="ADAL" clId="{31E5F3E1-A71D-48D0-B66B-2913A5F6E487}" dt="2019-12-13T03:36:51.351" v="222" actId="1076"/>
        <pc:sldMkLst>
          <pc:docMk/>
          <pc:sldMk cId="3946982847" sldId="641"/>
        </pc:sldMkLst>
        <pc:spChg chg="del mod">
          <ac:chgData name="유상현" userId="3fcbdcfa-8d11-4da3-bb32-ba628d89dc7a" providerId="ADAL" clId="{31E5F3E1-A71D-48D0-B66B-2913A5F6E487}" dt="2019-12-13T03:36:29.374" v="216"/>
          <ac:spMkLst>
            <pc:docMk/>
            <pc:sldMk cId="3946982847" sldId="641"/>
            <ac:spMk id="2" creationId="{187E153E-DEA2-490A-8E32-147B39D4B5A4}"/>
          </ac:spMkLst>
        </pc:spChg>
        <pc:spChg chg="del">
          <ac:chgData name="유상현" userId="3fcbdcfa-8d11-4da3-bb32-ba628d89dc7a" providerId="ADAL" clId="{31E5F3E1-A71D-48D0-B66B-2913A5F6E487}" dt="2019-12-13T03:35:53.140" v="214" actId="478"/>
          <ac:spMkLst>
            <pc:docMk/>
            <pc:sldMk cId="3946982847" sldId="641"/>
            <ac:spMk id="3" creationId="{CFF3CABB-14A2-495D-A672-647C9B0F1B8A}"/>
          </ac:spMkLst>
        </pc:spChg>
        <pc:picChg chg="add mod">
          <ac:chgData name="유상현" userId="3fcbdcfa-8d11-4da3-bb32-ba628d89dc7a" providerId="ADAL" clId="{31E5F3E1-A71D-48D0-B66B-2913A5F6E487}" dt="2019-12-13T03:36:32.381" v="219" actId="1076"/>
          <ac:picMkLst>
            <pc:docMk/>
            <pc:sldMk cId="3946982847" sldId="641"/>
            <ac:picMk id="4" creationId="{747B4B5D-DF68-43FE-92A8-32205AD15724}"/>
          </ac:picMkLst>
        </pc:picChg>
        <pc:picChg chg="add mod">
          <ac:chgData name="유상현" userId="3fcbdcfa-8d11-4da3-bb32-ba628d89dc7a" providerId="ADAL" clId="{31E5F3E1-A71D-48D0-B66B-2913A5F6E487}" dt="2019-12-13T03:36:51.351" v="222" actId="1076"/>
          <ac:picMkLst>
            <pc:docMk/>
            <pc:sldMk cId="3946982847" sldId="641"/>
            <ac:picMk id="5" creationId="{AEA5FA68-63C3-45A7-BAF8-AC0C8EA1FF0B}"/>
          </ac:picMkLst>
        </pc:picChg>
      </pc:sldChg>
      <pc:sldChg chg="del">
        <pc:chgData name="유상현" userId="3fcbdcfa-8d11-4da3-bb32-ba628d89dc7a" providerId="ADAL" clId="{31E5F3E1-A71D-48D0-B66B-2913A5F6E487}" dt="2019-12-13T02:36:28.805" v="1" actId="47"/>
        <pc:sldMkLst>
          <pc:docMk/>
          <pc:sldMk cId="0" sldId="642"/>
        </pc:sldMkLst>
      </pc:sldChg>
      <pc:sldChg chg="del">
        <pc:chgData name="유상현" userId="3fcbdcfa-8d11-4da3-bb32-ba628d89dc7a" providerId="ADAL" clId="{31E5F3E1-A71D-48D0-B66B-2913A5F6E487}" dt="2019-12-13T02:36:28.805" v="1" actId="47"/>
        <pc:sldMkLst>
          <pc:docMk/>
          <pc:sldMk cId="0" sldId="643"/>
        </pc:sldMkLst>
      </pc:sldChg>
      <pc:sldChg chg="del">
        <pc:chgData name="유상현" userId="3fcbdcfa-8d11-4da3-bb32-ba628d89dc7a" providerId="ADAL" clId="{31E5F3E1-A71D-48D0-B66B-2913A5F6E487}" dt="2019-12-13T02:36:28.805" v="1" actId="47"/>
        <pc:sldMkLst>
          <pc:docMk/>
          <pc:sldMk cId="0" sldId="644"/>
        </pc:sldMkLst>
      </pc:sldChg>
      <pc:sldChg chg="del">
        <pc:chgData name="유상현" userId="3fcbdcfa-8d11-4da3-bb32-ba628d89dc7a" providerId="ADAL" clId="{31E5F3E1-A71D-48D0-B66B-2913A5F6E487}" dt="2019-12-13T02:36:28.805" v="1" actId="47"/>
        <pc:sldMkLst>
          <pc:docMk/>
          <pc:sldMk cId="0" sldId="645"/>
        </pc:sldMkLst>
      </pc:sldChg>
      <pc:sldChg chg="del">
        <pc:chgData name="유상현" userId="3fcbdcfa-8d11-4da3-bb32-ba628d89dc7a" providerId="ADAL" clId="{31E5F3E1-A71D-48D0-B66B-2913A5F6E487}" dt="2019-12-13T02:36:28.805" v="1" actId="47"/>
        <pc:sldMkLst>
          <pc:docMk/>
          <pc:sldMk cId="0" sldId="646"/>
        </pc:sldMkLst>
      </pc:sldChg>
      <pc:sldChg chg="del">
        <pc:chgData name="유상현" userId="3fcbdcfa-8d11-4da3-bb32-ba628d89dc7a" providerId="ADAL" clId="{31E5F3E1-A71D-48D0-B66B-2913A5F6E487}" dt="2019-12-13T02:36:28.805" v="1" actId="47"/>
        <pc:sldMkLst>
          <pc:docMk/>
          <pc:sldMk cId="0" sldId="647"/>
        </pc:sldMkLst>
      </pc:sldChg>
      <pc:sldChg chg="del">
        <pc:chgData name="유상현" userId="3fcbdcfa-8d11-4da3-bb32-ba628d89dc7a" providerId="ADAL" clId="{31E5F3E1-A71D-48D0-B66B-2913A5F6E487}" dt="2019-12-13T02:36:28.805" v="1" actId="47"/>
        <pc:sldMkLst>
          <pc:docMk/>
          <pc:sldMk cId="0" sldId="648"/>
        </pc:sldMkLst>
      </pc:sldChg>
      <pc:sldChg chg="del">
        <pc:chgData name="유상현" userId="3fcbdcfa-8d11-4da3-bb32-ba628d89dc7a" providerId="ADAL" clId="{31E5F3E1-A71D-48D0-B66B-2913A5F6E487}" dt="2019-12-13T02:36:28.805" v="1" actId="47"/>
        <pc:sldMkLst>
          <pc:docMk/>
          <pc:sldMk cId="0" sldId="649"/>
        </pc:sldMkLst>
      </pc:sldChg>
      <pc:sldChg chg="del">
        <pc:chgData name="유상현" userId="3fcbdcfa-8d11-4da3-bb32-ba628d89dc7a" providerId="ADAL" clId="{31E5F3E1-A71D-48D0-B66B-2913A5F6E487}" dt="2019-12-13T02:36:28.805" v="1" actId="47"/>
        <pc:sldMkLst>
          <pc:docMk/>
          <pc:sldMk cId="0" sldId="650"/>
        </pc:sldMkLst>
      </pc:sldChg>
      <pc:sldChg chg="del">
        <pc:chgData name="유상현" userId="3fcbdcfa-8d11-4da3-bb32-ba628d89dc7a" providerId="ADAL" clId="{31E5F3E1-A71D-48D0-B66B-2913A5F6E487}" dt="2019-12-13T02:36:28.805" v="1" actId="47"/>
        <pc:sldMkLst>
          <pc:docMk/>
          <pc:sldMk cId="0" sldId="651"/>
        </pc:sldMkLst>
      </pc:sldChg>
      <pc:sldChg chg="del">
        <pc:chgData name="유상현" userId="3fcbdcfa-8d11-4da3-bb32-ba628d89dc7a" providerId="ADAL" clId="{31E5F3E1-A71D-48D0-B66B-2913A5F6E487}" dt="2019-12-13T02:36:28.805" v="1" actId="47"/>
        <pc:sldMkLst>
          <pc:docMk/>
          <pc:sldMk cId="0" sldId="652"/>
        </pc:sldMkLst>
      </pc:sldChg>
      <pc:sldChg chg="del">
        <pc:chgData name="유상현" userId="3fcbdcfa-8d11-4da3-bb32-ba628d89dc7a" providerId="ADAL" clId="{31E5F3E1-A71D-48D0-B66B-2913A5F6E487}" dt="2019-12-13T02:36:28.805" v="1" actId="47"/>
        <pc:sldMkLst>
          <pc:docMk/>
          <pc:sldMk cId="0" sldId="653"/>
        </pc:sldMkLst>
      </pc:sldChg>
      <pc:sldChg chg="del">
        <pc:chgData name="유상현" userId="3fcbdcfa-8d11-4da3-bb32-ba628d89dc7a" providerId="ADAL" clId="{31E5F3E1-A71D-48D0-B66B-2913A5F6E487}" dt="2019-12-13T02:36:28.805" v="1" actId="47"/>
        <pc:sldMkLst>
          <pc:docMk/>
          <pc:sldMk cId="0" sldId="654"/>
        </pc:sldMkLst>
      </pc:sldChg>
      <pc:sldChg chg="del">
        <pc:chgData name="유상현" userId="3fcbdcfa-8d11-4da3-bb32-ba628d89dc7a" providerId="ADAL" clId="{31E5F3E1-A71D-48D0-B66B-2913A5F6E487}" dt="2019-12-13T02:36:28.805" v="1" actId="47"/>
        <pc:sldMkLst>
          <pc:docMk/>
          <pc:sldMk cId="0" sldId="655"/>
        </pc:sldMkLst>
      </pc:sldChg>
      <pc:sldChg chg="del">
        <pc:chgData name="유상현" userId="3fcbdcfa-8d11-4da3-bb32-ba628d89dc7a" providerId="ADAL" clId="{31E5F3E1-A71D-48D0-B66B-2913A5F6E487}" dt="2019-12-13T02:36:28.805" v="1" actId="47"/>
        <pc:sldMkLst>
          <pc:docMk/>
          <pc:sldMk cId="0" sldId="656"/>
        </pc:sldMkLst>
      </pc:sldChg>
      <pc:sldChg chg="del">
        <pc:chgData name="유상현" userId="3fcbdcfa-8d11-4da3-bb32-ba628d89dc7a" providerId="ADAL" clId="{31E5F3E1-A71D-48D0-B66B-2913A5F6E487}" dt="2019-12-13T02:36:28.805" v="1" actId="47"/>
        <pc:sldMkLst>
          <pc:docMk/>
          <pc:sldMk cId="0" sldId="657"/>
        </pc:sldMkLst>
      </pc:sldChg>
      <pc:sldChg chg="del">
        <pc:chgData name="유상현" userId="3fcbdcfa-8d11-4da3-bb32-ba628d89dc7a" providerId="ADAL" clId="{31E5F3E1-A71D-48D0-B66B-2913A5F6E487}" dt="2019-12-13T02:36:28.805" v="1" actId="47"/>
        <pc:sldMkLst>
          <pc:docMk/>
          <pc:sldMk cId="0" sldId="658"/>
        </pc:sldMkLst>
      </pc:sldChg>
      <pc:sldChg chg="del">
        <pc:chgData name="유상현" userId="3fcbdcfa-8d11-4da3-bb32-ba628d89dc7a" providerId="ADAL" clId="{31E5F3E1-A71D-48D0-B66B-2913A5F6E487}" dt="2019-12-13T02:36:28.805" v="1" actId="47"/>
        <pc:sldMkLst>
          <pc:docMk/>
          <pc:sldMk cId="0" sldId="659"/>
        </pc:sldMkLst>
      </pc:sldChg>
      <pc:sldChg chg="del">
        <pc:chgData name="유상현" userId="3fcbdcfa-8d11-4da3-bb32-ba628d89dc7a" providerId="ADAL" clId="{31E5F3E1-A71D-48D0-B66B-2913A5F6E487}" dt="2019-12-13T02:36:28.805" v="1" actId="47"/>
        <pc:sldMkLst>
          <pc:docMk/>
          <pc:sldMk cId="0" sldId="660"/>
        </pc:sldMkLst>
      </pc:sldChg>
      <pc:sldChg chg="del">
        <pc:chgData name="유상현" userId="3fcbdcfa-8d11-4da3-bb32-ba628d89dc7a" providerId="ADAL" clId="{31E5F3E1-A71D-48D0-B66B-2913A5F6E487}" dt="2019-12-13T02:36:28.805" v="1" actId="47"/>
        <pc:sldMkLst>
          <pc:docMk/>
          <pc:sldMk cId="0" sldId="661"/>
        </pc:sldMkLst>
      </pc:sldChg>
      <pc:sldChg chg="del">
        <pc:chgData name="유상현" userId="3fcbdcfa-8d11-4da3-bb32-ba628d89dc7a" providerId="ADAL" clId="{31E5F3E1-A71D-48D0-B66B-2913A5F6E487}" dt="2019-12-13T02:36:28.805" v="1" actId="47"/>
        <pc:sldMkLst>
          <pc:docMk/>
          <pc:sldMk cId="0" sldId="662"/>
        </pc:sldMkLst>
      </pc:sldChg>
      <pc:sldChg chg="del">
        <pc:chgData name="유상현" userId="3fcbdcfa-8d11-4da3-bb32-ba628d89dc7a" providerId="ADAL" clId="{31E5F3E1-A71D-48D0-B66B-2913A5F6E487}" dt="2019-12-13T02:36:28.805" v="1" actId="47"/>
        <pc:sldMkLst>
          <pc:docMk/>
          <pc:sldMk cId="0" sldId="663"/>
        </pc:sldMkLst>
      </pc:sldChg>
      <pc:sldChg chg="del">
        <pc:chgData name="유상현" userId="3fcbdcfa-8d11-4da3-bb32-ba628d89dc7a" providerId="ADAL" clId="{31E5F3E1-A71D-48D0-B66B-2913A5F6E487}" dt="2019-12-13T02:36:28.805" v="1" actId="47"/>
        <pc:sldMkLst>
          <pc:docMk/>
          <pc:sldMk cId="0" sldId="664"/>
        </pc:sldMkLst>
      </pc:sldChg>
      <pc:sldChg chg="del">
        <pc:chgData name="유상현" userId="3fcbdcfa-8d11-4da3-bb32-ba628d89dc7a" providerId="ADAL" clId="{31E5F3E1-A71D-48D0-B66B-2913A5F6E487}" dt="2019-12-13T02:36:28.805" v="1" actId="47"/>
        <pc:sldMkLst>
          <pc:docMk/>
          <pc:sldMk cId="0" sldId="665"/>
        </pc:sldMkLst>
      </pc:sldChg>
      <pc:sldChg chg="del">
        <pc:chgData name="유상현" userId="3fcbdcfa-8d11-4da3-bb32-ba628d89dc7a" providerId="ADAL" clId="{31E5F3E1-A71D-48D0-B66B-2913A5F6E487}" dt="2019-12-13T02:36:28.805" v="1" actId="47"/>
        <pc:sldMkLst>
          <pc:docMk/>
          <pc:sldMk cId="0" sldId="666"/>
        </pc:sldMkLst>
      </pc:sldChg>
      <pc:sldChg chg="del">
        <pc:chgData name="유상현" userId="3fcbdcfa-8d11-4da3-bb32-ba628d89dc7a" providerId="ADAL" clId="{31E5F3E1-A71D-48D0-B66B-2913A5F6E487}" dt="2019-12-13T02:36:28.805" v="1" actId="47"/>
        <pc:sldMkLst>
          <pc:docMk/>
          <pc:sldMk cId="0" sldId="667"/>
        </pc:sldMkLst>
      </pc:sldChg>
      <pc:sldChg chg="del">
        <pc:chgData name="유상현" userId="3fcbdcfa-8d11-4da3-bb32-ba628d89dc7a" providerId="ADAL" clId="{31E5F3E1-A71D-48D0-B66B-2913A5F6E487}" dt="2019-12-13T02:36:28.805" v="1" actId="47"/>
        <pc:sldMkLst>
          <pc:docMk/>
          <pc:sldMk cId="0" sldId="668"/>
        </pc:sldMkLst>
      </pc:sldChg>
      <pc:sldChg chg="del">
        <pc:chgData name="유상현" userId="3fcbdcfa-8d11-4da3-bb32-ba628d89dc7a" providerId="ADAL" clId="{31E5F3E1-A71D-48D0-B66B-2913A5F6E487}" dt="2019-12-13T02:36:28.805" v="1" actId="47"/>
        <pc:sldMkLst>
          <pc:docMk/>
          <pc:sldMk cId="0" sldId="669"/>
        </pc:sldMkLst>
      </pc:sldChg>
      <pc:sldChg chg="del">
        <pc:chgData name="유상현" userId="3fcbdcfa-8d11-4da3-bb32-ba628d89dc7a" providerId="ADAL" clId="{31E5F3E1-A71D-48D0-B66B-2913A5F6E487}" dt="2019-12-13T02:36:28.805" v="1" actId="47"/>
        <pc:sldMkLst>
          <pc:docMk/>
          <pc:sldMk cId="0" sldId="670"/>
        </pc:sldMkLst>
      </pc:sldChg>
      <pc:sldChg chg="del">
        <pc:chgData name="유상현" userId="3fcbdcfa-8d11-4da3-bb32-ba628d89dc7a" providerId="ADAL" clId="{31E5F3E1-A71D-48D0-B66B-2913A5F6E487}" dt="2019-12-13T02:36:28.805" v="1" actId="47"/>
        <pc:sldMkLst>
          <pc:docMk/>
          <pc:sldMk cId="3485980922" sldId="673"/>
        </pc:sldMkLst>
      </pc:sldChg>
      <pc:sldMasterChg chg="delSldLayout">
        <pc:chgData name="유상현" userId="3fcbdcfa-8d11-4da3-bb32-ba628d89dc7a" providerId="ADAL" clId="{31E5F3E1-A71D-48D0-B66B-2913A5F6E487}" dt="2019-12-13T02:36:28.805" v="1" actId="47"/>
        <pc:sldMasterMkLst>
          <pc:docMk/>
          <pc:sldMasterMk cId="3258167627" sldId="2147483648"/>
        </pc:sldMasterMkLst>
        <pc:sldLayoutChg chg="del">
          <pc:chgData name="유상현" userId="3fcbdcfa-8d11-4da3-bb32-ba628d89dc7a" providerId="ADAL" clId="{31E5F3E1-A71D-48D0-B66B-2913A5F6E487}" dt="2019-12-13T02:36:28.805" v="1" actId="47"/>
          <pc:sldLayoutMkLst>
            <pc:docMk/>
            <pc:sldMasterMk cId="3258167627" sldId="2147483648"/>
            <pc:sldLayoutMk cId="2510045764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4D0BE-B762-43B9-9683-BB57B5AAD279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08C4A-5753-4325-A18C-A5AC98C60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45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B2A3C-D779-46E4-8C47-F847708B1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093518-BE3E-4317-9092-773DE5069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2C32B9-89AE-4BD8-9293-5BE54C3A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37F98-8D84-46F3-933A-5CCD71C7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A9E3E2-2A7B-4D19-A57A-016C136C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0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ECF11-1A32-450F-9C7B-8F6624AA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120ED3-73E8-4A28-969C-19CF5FBB8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29246-4E77-4A86-8B13-E3DC8AE4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072CE-557E-42F7-8E03-30992E85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726BD-6128-41B2-90F0-7872C037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10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37AD67-161D-4E87-BB27-DB83D1E36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CD69EA-AFCA-42A8-AF68-852A56D06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D5F49-76AB-4ACF-98F0-BD673243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F2C11-D41E-4A44-8BA6-19B6B18A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B7DF4-2343-4DBB-8C49-D4D32D64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812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9020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4D0C9-3CDB-40FB-B3CE-AD1B48F7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3D74EC-27AF-4EF9-B47E-6B7C1C14D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v"/>
              <a:defRPr/>
            </a:lvl4pPr>
            <a:lvl5pPr marL="2057400" indent="-228600">
              <a:buFont typeface="Wingdings" panose="05000000000000000000" pitchFamily="2" charset="2"/>
              <a:buChar char="u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D5B0F-9F51-4FBF-9BE4-77B73C5B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E131B-C0AF-4211-8DA0-85547694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2B439-564B-46D5-87EB-F6989B4A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59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97D10-1FB1-447E-B8F3-A218B6FB4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BBF8D-F815-4894-92BA-CED671DB0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AD3C4-9835-40B6-8037-CB000282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4184D-413E-494A-BF19-E4A8D0C8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4C1346-9261-4A97-9BB9-6F9653BA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71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440B-48AE-4075-8A9B-7D3B0DF9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AA4DDC-CCD9-4D46-9927-CC6D4FAD6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9445B4-8145-4B87-9A5D-CAD933AFD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5EE372-80F2-4FF4-B53E-ADA89177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B48E9-BC40-4425-B214-94DC3213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F9123A-3352-4C15-919B-390F911B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82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15571-691B-46F4-B7F4-9875DD0F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B94AE4-DF40-414C-A0AF-B4ABB9C45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65F065-0CA9-4F20-8C36-9FAFD904D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EAE2B2-3FD1-433D-B35E-93271E621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AD8A0B-EB0B-4B9E-BCB1-37E2CBC9B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579349-9724-433C-A545-5332D143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F72B95-9B9F-4E27-9C16-C07A6959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810743-8143-4BF9-8505-58228C27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51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6920D-292E-4686-A77E-E6BACD73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58B2E8-9416-4826-8660-D1E614AA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95350F-D655-4EBF-BCA4-71BA285F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2B3F4F-AC33-48F5-B850-4168DC3D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1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FB0362-A796-408E-B244-415484FE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FCAB4A-EA2A-41F3-B6AE-E7655685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FAD761-4110-4DA7-B6EE-109F7C44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0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B8D0B-047E-494E-A3A8-6EC08918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58419-AC74-4168-A609-17E9B3832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3F450-0F64-4BE1-B25D-7FB6F68D6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FD54F3-54E0-41A2-AFCB-ABC3A258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A704B-8CA0-4920-BD06-FF9F5299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92EAC0-063A-49E1-890F-5746F1FD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50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36654-B8A0-4C7F-BEAB-B7ACD0E9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B9F36F-B2F7-4D04-821A-FE170B7D8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7D7929-2C71-480F-A91D-D78B46954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20C6BB-E2BC-4594-9419-DCB5623B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A9C324-9811-4044-86A3-348024EA70E6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90E819-DB47-4D39-919A-38ECFC0A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00091-F3BE-46D2-9E35-316B38D7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95D7-61C5-4A40-A124-D78A79B62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1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23B0E0-64AB-4A05-80AD-666EEF7FD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EFC93A-0B51-492E-8885-B0D38C99B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0D3671-DFF7-46DA-A85E-D4A207F7DE6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396161"/>
            <a:ext cx="1600200" cy="46183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CC5B1A1-8A3A-434B-9E3B-F0AF0CDA1389}"/>
              </a:ext>
            </a:extLst>
          </p:cNvPr>
          <p:cNvSpPr/>
          <p:nvPr userDrawn="1"/>
        </p:nvSpPr>
        <p:spPr>
          <a:xfrm>
            <a:off x="1544596" y="6396161"/>
            <a:ext cx="9809204" cy="461839"/>
          </a:xfrm>
          <a:prstGeom prst="rect">
            <a:avLst/>
          </a:prstGeom>
          <a:solidFill>
            <a:srgbClr val="065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7F998-84C9-4EDC-9D3E-704070BE8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9485" y="6444517"/>
            <a:ext cx="560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F80F95D7-61C5-4A40-A124-D78A79B629E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4AA1DD-2474-4F9B-9385-1F569C359A80}"/>
              </a:ext>
            </a:extLst>
          </p:cNvPr>
          <p:cNvSpPr/>
          <p:nvPr userDrawn="1"/>
        </p:nvSpPr>
        <p:spPr>
          <a:xfrm>
            <a:off x="0" y="0"/>
            <a:ext cx="11353800" cy="365125"/>
          </a:xfrm>
          <a:prstGeom prst="rect">
            <a:avLst/>
          </a:prstGeom>
          <a:solidFill>
            <a:srgbClr val="065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16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0832D15-A8F2-44A3-8953-914A6E3A4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6600" dirty="0">
                <a:solidFill>
                  <a:srgbClr val="FFFFFF"/>
                </a:solidFill>
              </a:rPr>
              <a:t>웹 기술 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12D3A4-A9F1-420B-ABB0-A1F9AC22D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</a:rPr>
              <a:t>14</a:t>
            </a:r>
            <a:r>
              <a:rPr lang="ko-KR" altLang="en-US" sz="1800" dirty="0">
                <a:solidFill>
                  <a:srgbClr val="000000"/>
                </a:solidFill>
              </a:rPr>
              <a:t>주</a:t>
            </a:r>
            <a:r>
              <a:rPr lang="en-US" altLang="ko-KR" sz="1800" dirty="0">
                <a:solidFill>
                  <a:srgbClr val="000000"/>
                </a:solidFill>
              </a:rPr>
              <a:t>-</a:t>
            </a:r>
            <a:r>
              <a:rPr lang="en-US" altLang="ko-KR" sz="1800" dirty="0"/>
              <a:t> </a:t>
            </a:r>
            <a:r>
              <a:rPr lang="en-US" altLang="ko-KR" sz="1800" dirty="0" err="1"/>
              <a:t>XMLHttpRequest</a:t>
            </a:r>
            <a:r>
              <a:rPr lang="en-US" altLang="ko-KR" sz="1800" dirty="0"/>
              <a:t> </a:t>
            </a:r>
            <a:r>
              <a:rPr lang="ko-KR" altLang="en-US" sz="1800" dirty="0"/>
              <a:t>및 </a:t>
            </a:r>
            <a:r>
              <a:rPr lang="en-US" altLang="ko-KR" sz="1800" dirty="0"/>
              <a:t>jQuery Ajax</a:t>
            </a:r>
            <a:endParaRPr lang="ko-KR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382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내용 개체 틀 1">
            <a:extLst>
              <a:ext uri="{FF2B5EF4-FFF2-40B4-BE49-F238E27FC236}">
                <a16:creationId xmlns:a16="http://schemas.microsoft.com/office/drawing/2014/main" id="{21A02662-FB9B-4A52-BD65-67BA4B1DE5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1634" y="1317345"/>
            <a:ext cx="10116671" cy="5715000"/>
          </a:xfrm>
        </p:spPr>
        <p:txBody>
          <a:bodyPr/>
          <a:lstStyle/>
          <a:p>
            <a:r>
              <a:rPr lang="ko-KR" altLang="en-US" dirty="0"/>
              <a:t>동기 방식과 비동기 방식</a:t>
            </a:r>
            <a:endParaRPr lang="en-US" altLang="ko-KR" dirty="0"/>
          </a:p>
          <a:p>
            <a:pPr lvl="1"/>
            <a:r>
              <a:rPr lang="en-US" altLang="ko-KR" dirty="0"/>
              <a:t>Ajax</a:t>
            </a:r>
            <a:r>
              <a:rPr lang="ko-KR" altLang="en-US" dirty="0"/>
              <a:t>로 모든 데이터를 </a:t>
            </a:r>
            <a:r>
              <a:rPr lang="ko-KR" altLang="en-US" dirty="0" err="1"/>
              <a:t>전송받는</a:t>
            </a:r>
            <a:r>
              <a:rPr lang="ko-KR" altLang="en-US" dirty="0"/>
              <a:t> 시점은 </a:t>
            </a:r>
            <a:r>
              <a:rPr lang="en-US" altLang="ko-KR" dirty="0" err="1"/>
              <a:t>readyState</a:t>
            </a:r>
            <a:r>
              <a:rPr lang="en-US" altLang="ko-KR" dirty="0"/>
              <a:t> </a:t>
            </a:r>
            <a:r>
              <a:rPr lang="ko-KR" altLang="en-US" dirty="0"/>
              <a:t>속성이 </a:t>
            </a:r>
            <a:r>
              <a:rPr lang="en-US" altLang="ko-KR" dirty="0"/>
              <a:t>4</a:t>
            </a:r>
            <a:r>
              <a:rPr lang="ko-KR" altLang="en-US" dirty="0"/>
              <a:t>일 때</a:t>
            </a:r>
            <a:endParaRPr lang="en-US" altLang="ko-KR" dirty="0"/>
          </a:p>
          <a:p>
            <a:pPr lvl="1"/>
            <a:r>
              <a:rPr lang="ko-KR" altLang="en-US" dirty="0"/>
              <a:t>이때 코드 </a:t>
            </a:r>
            <a:r>
              <a:rPr lang="en-US" altLang="ko-KR" dirty="0"/>
              <a:t>20-13</a:t>
            </a:r>
            <a:r>
              <a:rPr lang="ko-KR" altLang="en-US" dirty="0"/>
              <a:t>처럼 문서 객체와 관련된 처리</a:t>
            </a:r>
          </a:p>
        </p:txBody>
      </p:sp>
      <p:sp>
        <p:nvSpPr>
          <p:cNvPr id="24579" name="제목 2">
            <a:extLst>
              <a:ext uri="{FF2B5EF4-FFF2-40B4-BE49-F238E27FC236}">
                <a16:creationId xmlns:a16="http://schemas.microsoft.com/office/drawing/2014/main" id="{7B8692C3-693E-43FA-A46B-C18FAB92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 방식과 비동기 방식</a:t>
            </a:r>
          </a:p>
        </p:txBody>
      </p:sp>
      <p:pic>
        <p:nvPicPr>
          <p:cNvPr id="24580" name="그림 1">
            <a:extLst>
              <a:ext uri="{FF2B5EF4-FFF2-40B4-BE49-F238E27FC236}">
                <a16:creationId xmlns:a16="http://schemas.microsoft.com/office/drawing/2014/main" id="{8DC57C9A-FC49-4EDD-A0E7-D688F1307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568" y="3567953"/>
            <a:ext cx="59817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내용 개체 틀 1">
            <a:extLst>
              <a:ext uri="{FF2B5EF4-FFF2-40B4-BE49-F238E27FC236}">
                <a16:creationId xmlns:a16="http://schemas.microsoft.com/office/drawing/2014/main" id="{816CF0AE-A8CD-4242-9A87-B29369F6B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71282" y="1317346"/>
            <a:ext cx="10282517" cy="5715000"/>
          </a:xfrm>
        </p:spPr>
        <p:txBody>
          <a:bodyPr/>
          <a:lstStyle/>
          <a:p>
            <a:r>
              <a:rPr lang="ko-KR" altLang="en-US" dirty="0"/>
              <a:t>동기 방식과 비동기 방식</a:t>
            </a:r>
            <a:endParaRPr lang="en-US" altLang="ko-KR" dirty="0"/>
          </a:p>
          <a:p>
            <a:pPr lvl="1"/>
            <a:r>
              <a:rPr lang="ko-KR" altLang="en-US" dirty="0"/>
              <a:t>코드 </a:t>
            </a:r>
            <a:r>
              <a:rPr lang="en-US" altLang="ko-KR" dirty="0"/>
              <a:t>20-14</a:t>
            </a:r>
            <a:r>
              <a:rPr lang="ko-KR" altLang="en-US" dirty="0"/>
              <a:t>처럼 </a:t>
            </a:r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/>
              <a:t>status </a:t>
            </a:r>
            <a:r>
              <a:rPr lang="ko-KR" altLang="en-US" dirty="0"/>
              <a:t>속성이 </a:t>
            </a:r>
            <a:r>
              <a:rPr lang="en-US" altLang="ko-KR" dirty="0"/>
              <a:t>200</a:t>
            </a:r>
            <a:r>
              <a:rPr lang="ko-KR" altLang="en-US" dirty="0"/>
              <a:t>일 때 원하는 코드를 처리</a:t>
            </a:r>
          </a:p>
        </p:txBody>
      </p:sp>
      <p:sp>
        <p:nvSpPr>
          <p:cNvPr id="25603" name="제목 2">
            <a:extLst>
              <a:ext uri="{FF2B5EF4-FFF2-40B4-BE49-F238E27FC236}">
                <a16:creationId xmlns:a16="http://schemas.microsoft.com/office/drawing/2014/main" id="{201D52A7-D775-429B-8E7E-3A3FEFEA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 방식과 비동기 방식</a:t>
            </a:r>
          </a:p>
        </p:txBody>
      </p:sp>
      <p:pic>
        <p:nvPicPr>
          <p:cNvPr id="25604" name="그림 3">
            <a:extLst>
              <a:ext uri="{FF2B5EF4-FFF2-40B4-BE49-F238E27FC236}">
                <a16:creationId xmlns:a16="http://schemas.microsoft.com/office/drawing/2014/main" id="{0695AC50-D4CE-4D9A-AA75-7080AF91F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834" y="2835554"/>
            <a:ext cx="58483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1">
            <a:extLst>
              <a:ext uri="{FF2B5EF4-FFF2-40B4-BE49-F238E27FC236}">
                <a16:creationId xmlns:a16="http://schemas.microsoft.com/office/drawing/2014/main" id="{30850906-B590-4AC3-869A-484858FF2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44388" y="1424922"/>
            <a:ext cx="10107706" cy="5715000"/>
          </a:xfrm>
        </p:spPr>
        <p:txBody>
          <a:bodyPr/>
          <a:lstStyle/>
          <a:p>
            <a:r>
              <a:rPr lang="ko-KR" altLang="en-US" dirty="0"/>
              <a:t>동기 방식과 비동기 방식</a:t>
            </a:r>
            <a:endParaRPr lang="en-US" altLang="ko-KR" dirty="0"/>
          </a:p>
          <a:p>
            <a:pPr lvl="1"/>
            <a:r>
              <a:rPr lang="en-US" altLang="ko-KR" dirty="0"/>
              <a:t>status </a:t>
            </a:r>
            <a:r>
              <a:rPr lang="ko-KR" altLang="en-US" dirty="0"/>
              <a:t>속성과 관련된 내용은 </a:t>
            </a:r>
            <a:r>
              <a:rPr lang="en-US" altLang="ko-KR" dirty="0"/>
              <a:t>HTTP Status Code </a:t>
            </a:r>
            <a:r>
              <a:rPr lang="ko-KR" altLang="en-US" dirty="0"/>
              <a:t>관련 문서를 참고</a:t>
            </a:r>
          </a:p>
        </p:txBody>
      </p:sp>
      <p:sp>
        <p:nvSpPr>
          <p:cNvPr id="26627" name="제목 2">
            <a:extLst>
              <a:ext uri="{FF2B5EF4-FFF2-40B4-BE49-F238E27FC236}">
                <a16:creationId xmlns:a16="http://schemas.microsoft.com/office/drawing/2014/main" id="{7688041D-F4EE-496D-BD1D-4CC4E6D85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 방식과 비동기 방식</a:t>
            </a:r>
          </a:p>
        </p:txBody>
      </p:sp>
      <p:pic>
        <p:nvPicPr>
          <p:cNvPr id="26628" name="그림 1">
            <a:extLst>
              <a:ext uri="{FF2B5EF4-FFF2-40B4-BE49-F238E27FC236}">
                <a16:creationId xmlns:a16="http://schemas.microsoft.com/office/drawing/2014/main" id="{6CF89EB1-6966-44C2-9001-2C250A5D2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69" y="3117850"/>
            <a:ext cx="59245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1">
            <a:extLst>
              <a:ext uri="{FF2B5EF4-FFF2-40B4-BE49-F238E27FC236}">
                <a16:creationId xmlns:a16="http://schemas.microsoft.com/office/drawing/2014/main" id="{E0D9D4D6-AD6C-4502-AFA3-23D08226F3F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3706" y="1496640"/>
            <a:ext cx="10390094" cy="5715000"/>
          </a:xfrm>
        </p:spPr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요청과 조작</a:t>
            </a:r>
            <a:endParaRPr lang="en-US" altLang="ko-KR" dirty="0"/>
          </a:p>
          <a:p>
            <a:pPr lvl="1"/>
            <a:r>
              <a:rPr lang="en-US" altLang="ko-KR" dirty="0"/>
              <a:t>JSON </a:t>
            </a:r>
            <a:r>
              <a:rPr lang="ko-KR" altLang="en-US" dirty="0"/>
              <a:t>문자열을 자바스크립트 객체로 변환</a:t>
            </a:r>
            <a:endParaRPr lang="en-US" altLang="ko-KR" dirty="0"/>
          </a:p>
          <a:p>
            <a:pPr lvl="1"/>
            <a:r>
              <a:rPr lang="en-US" altLang="ko-KR" dirty="0"/>
              <a:t>JSON</a:t>
            </a:r>
            <a:r>
              <a:rPr lang="ko-KR" altLang="en-US" dirty="0"/>
              <a:t>이 이미 자바스크립트 형태의 문자열이므로 코드 </a:t>
            </a:r>
            <a:r>
              <a:rPr lang="en-US" altLang="ko-KR" dirty="0"/>
              <a:t>20-15</a:t>
            </a:r>
            <a:r>
              <a:rPr lang="ko-KR" altLang="en-US" dirty="0"/>
              <a:t>처럼 </a:t>
            </a:r>
            <a:br>
              <a:rPr lang="en-US" altLang="ko-KR" dirty="0"/>
            </a:br>
            <a:r>
              <a:rPr lang="en-US" altLang="ko-KR" dirty="0"/>
              <a:t>eval ( ) </a:t>
            </a:r>
            <a:r>
              <a:rPr lang="ko-KR" altLang="en-US" dirty="0"/>
              <a:t>함수로 자바스크립트 객체로 변환할 수 있음</a:t>
            </a:r>
          </a:p>
        </p:txBody>
      </p:sp>
      <p:sp>
        <p:nvSpPr>
          <p:cNvPr id="27651" name="제목 2">
            <a:extLst>
              <a:ext uri="{FF2B5EF4-FFF2-40B4-BE49-F238E27FC236}">
                <a16:creationId xmlns:a16="http://schemas.microsoft.com/office/drawing/2014/main" id="{7F60C50B-09FF-49A0-A578-64B51D22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요청과 조작</a:t>
            </a:r>
          </a:p>
        </p:txBody>
      </p:sp>
      <p:pic>
        <p:nvPicPr>
          <p:cNvPr id="27652" name="그림 2">
            <a:extLst>
              <a:ext uri="{FF2B5EF4-FFF2-40B4-BE49-F238E27FC236}">
                <a16:creationId xmlns:a16="http://schemas.microsoft.com/office/drawing/2014/main" id="{5805092F-71C6-4BC5-9E66-764F5E367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579" y="4122644"/>
            <a:ext cx="60483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내용 개체 틀 1">
            <a:extLst>
              <a:ext uri="{FF2B5EF4-FFF2-40B4-BE49-F238E27FC236}">
                <a16:creationId xmlns:a16="http://schemas.microsoft.com/office/drawing/2014/main" id="{25A0BE01-D76D-42C4-9886-8DDB490750E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06993"/>
            <a:ext cx="8686800" cy="5715000"/>
          </a:xfrm>
        </p:spPr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요청과 조작</a:t>
            </a:r>
            <a:endParaRPr lang="en-US" altLang="ko-KR" dirty="0"/>
          </a:p>
          <a:p>
            <a:pPr lvl="1"/>
            <a:r>
              <a:rPr lang="en-US" altLang="ko-KR" dirty="0"/>
              <a:t>JSON </a:t>
            </a:r>
            <a:r>
              <a:rPr lang="ko-KR" altLang="en-US" dirty="0"/>
              <a:t>조작</a:t>
            </a:r>
          </a:p>
        </p:txBody>
      </p:sp>
      <p:sp>
        <p:nvSpPr>
          <p:cNvPr id="28675" name="제목 2">
            <a:extLst>
              <a:ext uri="{FF2B5EF4-FFF2-40B4-BE49-F238E27FC236}">
                <a16:creationId xmlns:a16="http://schemas.microsoft.com/office/drawing/2014/main" id="{9ED7D6BF-CFA3-4E1F-A6A0-0BCB52FD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요청과 조작</a:t>
            </a:r>
          </a:p>
        </p:txBody>
      </p:sp>
      <p:pic>
        <p:nvPicPr>
          <p:cNvPr id="28676" name="그림 1">
            <a:extLst>
              <a:ext uri="{FF2B5EF4-FFF2-40B4-BE49-F238E27FC236}">
                <a16:creationId xmlns:a16="http://schemas.microsoft.com/office/drawing/2014/main" id="{4DFC887D-6CD4-4F15-95CF-3A40381AD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870" y="2463240"/>
            <a:ext cx="59912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내용 개체 틀 1">
            <a:extLst>
              <a:ext uri="{FF2B5EF4-FFF2-40B4-BE49-F238E27FC236}">
                <a16:creationId xmlns:a16="http://schemas.microsoft.com/office/drawing/2014/main" id="{6F2ED922-D604-4416-92CF-99DEC1AB9F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71282" y="1460781"/>
            <a:ext cx="8686800" cy="5715000"/>
          </a:xfrm>
        </p:spPr>
        <p:txBody>
          <a:bodyPr/>
          <a:lstStyle/>
          <a:p>
            <a:r>
              <a:rPr lang="en-US" altLang="ko-KR" dirty="0"/>
              <a:t>XML </a:t>
            </a:r>
            <a:r>
              <a:rPr lang="ko-KR" altLang="en-US" dirty="0"/>
              <a:t>요청과 조작</a:t>
            </a:r>
            <a:endParaRPr lang="en-US" altLang="ko-KR" dirty="0"/>
          </a:p>
          <a:p>
            <a:pPr lvl="1"/>
            <a:r>
              <a:rPr lang="en-US" altLang="ko-KR" dirty="0"/>
              <a:t>XML </a:t>
            </a:r>
            <a:r>
              <a:rPr lang="ko-KR" altLang="en-US" dirty="0"/>
              <a:t>응답</a:t>
            </a:r>
          </a:p>
        </p:txBody>
      </p:sp>
      <p:sp>
        <p:nvSpPr>
          <p:cNvPr id="29699" name="제목 2">
            <a:extLst>
              <a:ext uri="{FF2B5EF4-FFF2-40B4-BE49-F238E27FC236}">
                <a16:creationId xmlns:a16="http://schemas.microsoft.com/office/drawing/2014/main" id="{BE92C858-39C5-4DB3-A76C-36CDF75D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요청과 조작</a:t>
            </a:r>
          </a:p>
        </p:txBody>
      </p:sp>
      <p:pic>
        <p:nvPicPr>
          <p:cNvPr id="29700" name="그림 2">
            <a:extLst>
              <a:ext uri="{FF2B5EF4-FFF2-40B4-BE49-F238E27FC236}">
                <a16:creationId xmlns:a16="http://schemas.microsoft.com/office/drawing/2014/main" id="{676B5849-A7E7-43C0-81FA-490F3E282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069" y="2263589"/>
            <a:ext cx="59817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내용 개체 틀 1">
            <a:extLst>
              <a:ext uri="{FF2B5EF4-FFF2-40B4-BE49-F238E27FC236}">
                <a16:creationId xmlns:a16="http://schemas.microsoft.com/office/drawing/2014/main" id="{3B55BEEC-B642-4648-8CAD-4A757263250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17494" y="1398027"/>
            <a:ext cx="8686800" cy="5715000"/>
          </a:xfrm>
        </p:spPr>
        <p:txBody>
          <a:bodyPr/>
          <a:lstStyle/>
          <a:p>
            <a:r>
              <a:rPr lang="en-US" altLang="ko-KR" dirty="0"/>
              <a:t>XML </a:t>
            </a:r>
            <a:r>
              <a:rPr lang="ko-KR" altLang="en-US" dirty="0"/>
              <a:t>요청과 조작</a:t>
            </a:r>
            <a:endParaRPr lang="en-US" altLang="ko-KR" dirty="0"/>
          </a:p>
          <a:p>
            <a:pPr lvl="1"/>
            <a:r>
              <a:rPr lang="en-US" altLang="ko-KR" dirty="0"/>
              <a:t>DOM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DOM </a:t>
            </a:r>
            <a:r>
              <a:rPr lang="ko-KR" altLang="en-US" dirty="0"/>
              <a:t>메서드</a:t>
            </a:r>
          </a:p>
        </p:txBody>
      </p:sp>
      <p:sp>
        <p:nvSpPr>
          <p:cNvPr id="30723" name="제목 2">
            <a:extLst>
              <a:ext uri="{FF2B5EF4-FFF2-40B4-BE49-F238E27FC236}">
                <a16:creationId xmlns:a16="http://schemas.microsoft.com/office/drawing/2014/main" id="{A21F93DD-4A6F-4B8E-93E6-FEC0D8B50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요청과 조작</a:t>
            </a:r>
          </a:p>
        </p:txBody>
      </p:sp>
      <p:pic>
        <p:nvPicPr>
          <p:cNvPr id="30724" name="그림 1">
            <a:extLst>
              <a:ext uri="{FF2B5EF4-FFF2-40B4-BE49-F238E27FC236}">
                <a16:creationId xmlns:a16="http://schemas.microsoft.com/office/drawing/2014/main" id="{84E8B04F-B4F1-464E-967C-32A149AE4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848" y="2483224"/>
            <a:ext cx="595312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그림 3">
            <a:extLst>
              <a:ext uri="{FF2B5EF4-FFF2-40B4-BE49-F238E27FC236}">
                <a16:creationId xmlns:a16="http://schemas.microsoft.com/office/drawing/2014/main" id="{E0A289B7-5A13-4923-9DFC-E51E77F9A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548" y="4699747"/>
            <a:ext cx="606742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내용 개체 틀 1">
            <a:extLst>
              <a:ext uri="{FF2B5EF4-FFF2-40B4-BE49-F238E27FC236}">
                <a16:creationId xmlns:a16="http://schemas.microsoft.com/office/drawing/2014/main" id="{C88D6FD0-1135-4848-8680-12B5FCEC37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7847" y="1415957"/>
            <a:ext cx="8686800" cy="5715000"/>
          </a:xfrm>
        </p:spPr>
        <p:txBody>
          <a:bodyPr/>
          <a:lstStyle/>
          <a:p>
            <a:r>
              <a:rPr lang="en-US" altLang="ko-KR" dirty="0"/>
              <a:t>XML </a:t>
            </a:r>
            <a:r>
              <a:rPr lang="ko-KR" altLang="en-US" dirty="0"/>
              <a:t>요청과 조작</a:t>
            </a:r>
            <a:endParaRPr lang="en-US" altLang="ko-KR" dirty="0"/>
          </a:p>
          <a:p>
            <a:pPr lvl="1"/>
            <a:r>
              <a:rPr lang="en-US" altLang="ko-KR" dirty="0" err="1"/>
              <a:t>getElementsByTagName</a:t>
            </a:r>
            <a:r>
              <a:rPr lang="en-US" altLang="ko-KR" dirty="0"/>
              <a:t>( )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1747" name="제목 2">
            <a:extLst>
              <a:ext uri="{FF2B5EF4-FFF2-40B4-BE49-F238E27FC236}">
                <a16:creationId xmlns:a16="http://schemas.microsoft.com/office/drawing/2014/main" id="{7CB3A435-6A2B-4137-8DD7-EFFD7D47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요청과 조작</a:t>
            </a:r>
          </a:p>
        </p:txBody>
      </p:sp>
      <p:pic>
        <p:nvPicPr>
          <p:cNvPr id="31748" name="그림 2">
            <a:extLst>
              <a:ext uri="{FF2B5EF4-FFF2-40B4-BE49-F238E27FC236}">
                <a16:creationId xmlns:a16="http://schemas.microsoft.com/office/drawing/2014/main" id="{24F79114-4B29-49F9-BACB-5F3AB36C9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399" y="2741520"/>
            <a:ext cx="596265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내용 개체 틀 1">
            <a:extLst>
              <a:ext uri="{FF2B5EF4-FFF2-40B4-BE49-F238E27FC236}">
                <a16:creationId xmlns:a16="http://schemas.microsoft.com/office/drawing/2014/main" id="{866A0998-AA69-474C-9270-37422A0014E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3706" y="1460781"/>
            <a:ext cx="8686800" cy="5715000"/>
          </a:xfrm>
        </p:spPr>
        <p:txBody>
          <a:bodyPr/>
          <a:lstStyle/>
          <a:p>
            <a:r>
              <a:rPr lang="en-US" altLang="ko-KR" dirty="0"/>
              <a:t>XML </a:t>
            </a:r>
            <a:r>
              <a:rPr lang="ko-KR" altLang="en-US" dirty="0"/>
              <a:t>요청과 조작</a:t>
            </a:r>
            <a:endParaRPr lang="en-US" altLang="ko-KR" dirty="0"/>
          </a:p>
          <a:p>
            <a:pPr lvl="1"/>
            <a:r>
              <a:rPr lang="en-US" altLang="ko-KR" dirty="0"/>
              <a:t>XML </a:t>
            </a:r>
            <a:r>
              <a:rPr lang="ko-KR" altLang="en-US" dirty="0"/>
              <a:t>조작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2771" name="제목 2">
            <a:extLst>
              <a:ext uri="{FF2B5EF4-FFF2-40B4-BE49-F238E27FC236}">
                <a16:creationId xmlns:a16="http://schemas.microsoft.com/office/drawing/2014/main" id="{A8B2464A-A0BA-40E8-B5B5-388A6229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요청과 조작</a:t>
            </a:r>
          </a:p>
        </p:txBody>
      </p:sp>
      <p:pic>
        <p:nvPicPr>
          <p:cNvPr id="32772" name="그림 1">
            <a:extLst>
              <a:ext uri="{FF2B5EF4-FFF2-40B4-BE49-F238E27FC236}">
                <a16:creationId xmlns:a16="http://schemas.microsoft.com/office/drawing/2014/main" id="{EAFD7C11-DA2A-4DCF-84F4-FA8AD0A90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786" y="2236694"/>
            <a:ext cx="59245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내용 개체 틀 1">
            <a:extLst>
              <a:ext uri="{FF2B5EF4-FFF2-40B4-BE49-F238E27FC236}">
                <a16:creationId xmlns:a16="http://schemas.microsoft.com/office/drawing/2014/main" id="{584C5D9D-498A-4C2C-850D-DC0327DE97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09276" y="1344239"/>
            <a:ext cx="8686800" cy="5715000"/>
          </a:xfrm>
        </p:spPr>
        <p:txBody>
          <a:bodyPr/>
          <a:lstStyle/>
          <a:p>
            <a:r>
              <a:rPr lang="en-US" altLang="ko-KR" dirty="0"/>
              <a:t>GET </a:t>
            </a:r>
            <a:r>
              <a:rPr lang="ko-KR" altLang="en-US" dirty="0"/>
              <a:t>요청</a:t>
            </a:r>
            <a:endParaRPr lang="en-US" altLang="ko-KR" dirty="0"/>
          </a:p>
          <a:p>
            <a:pPr lvl="1"/>
            <a:r>
              <a:rPr lang="en-US" altLang="ko-KR" dirty="0"/>
              <a:t>GET </a:t>
            </a:r>
            <a:r>
              <a:rPr lang="ko-KR" altLang="en-US" dirty="0"/>
              <a:t>요청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3795" name="제목 2">
            <a:extLst>
              <a:ext uri="{FF2B5EF4-FFF2-40B4-BE49-F238E27FC236}">
                <a16:creationId xmlns:a16="http://schemas.microsoft.com/office/drawing/2014/main" id="{39C60BFE-00CC-44E8-AB96-418A483B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요청 방식</a:t>
            </a:r>
          </a:p>
        </p:txBody>
      </p:sp>
      <p:pic>
        <p:nvPicPr>
          <p:cNvPr id="33796" name="그림 2">
            <a:extLst>
              <a:ext uri="{FF2B5EF4-FFF2-40B4-BE49-F238E27FC236}">
                <a16:creationId xmlns:a16="http://schemas.microsoft.com/office/drawing/2014/main" id="{CB7F3F2C-736B-4C99-BE83-6799D919B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556" y="2018646"/>
            <a:ext cx="59626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>
            <a:extLst>
              <a:ext uri="{FF2B5EF4-FFF2-40B4-BE49-F238E27FC236}">
                <a16:creationId xmlns:a16="http://schemas.microsoft.com/office/drawing/2014/main" id="{BCBBFA1B-5094-4327-8373-1DA2BB4799B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8882" y="1353204"/>
            <a:ext cx="10434918" cy="5715000"/>
          </a:xfrm>
        </p:spPr>
        <p:txBody>
          <a:bodyPr/>
          <a:lstStyle/>
          <a:p>
            <a:r>
              <a:rPr lang="en-US" altLang="ko-KR" dirty="0" err="1"/>
              <a:t>XMLHttpRequest</a:t>
            </a:r>
            <a:endParaRPr lang="en-US" altLang="ko-KR" dirty="0"/>
          </a:p>
          <a:p>
            <a:pPr lvl="1"/>
            <a:r>
              <a:rPr lang="en-US" altLang="ko-KR" dirty="0" err="1"/>
              <a:t>XMLHttpRequest</a:t>
            </a:r>
            <a:r>
              <a:rPr lang="ko-KR" altLang="en-US" dirty="0"/>
              <a:t>는 자바스크립트가 </a:t>
            </a:r>
            <a:r>
              <a:rPr lang="en-US" altLang="ko-KR" dirty="0"/>
              <a:t>Ajax</a:t>
            </a:r>
            <a:r>
              <a:rPr lang="ko-KR" altLang="en-US" dirty="0"/>
              <a:t>를 사용할 때 사용하는 객체</a:t>
            </a:r>
            <a:endParaRPr lang="en-US" altLang="ko-KR" dirty="0"/>
          </a:p>
          <a:p>
            <a:pPr lvl="1"/>
            <a:r>
              <a:rPr lang="ko-KR" altLang="en-US" dirty="0"/>
              <a:t>간단하게 </a:t>
            </a:r>
            <a:r>
              <a:rPr lang="en-US" altLang="ko-KR" dirty="0" err="1"/>
              <a:t>xhr</a:t>
            </a:r>
            <a:r>
              <a:rPr lang="ko-KR" altLang="en-US" dirty="0"/>
              <a:t>이라고도 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>
                <a:solidFill>
                  <a:srgbClr val="000000"/>
                </a:solidFill>
              </a:rPr>
              <a:t>XMLHttpRequest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객체</a:t>
            </a:r>
            <a:endParaRPr lang="en-US" altLang="ko-KR" dirty="0">
              <a:solidFill>
                <a:srgbClr val="000000"/>
              </a:solidFill>
            </a:endParaRPr>
          </a:p>
          <a:p>
            <a:pPr lvl="1"/>
            <a:r>
              <a:rPr lang="ko-KR" altLang="en-US" dirty="0"/>
              <a:t>프로젝트의 </a:t>
            </a:r>
            <a:r>
              <a:rPr lang="en-US" altLang="ko-KR" dirty="0"/>
              <a:t>public </a:t>
            </a:r>
            <a:r>
              <a:rPr lang="ko-KR" altLang="en-US" dirty="0"/>
              <a:t>폴더의 </a:t>
            </a:r>
            <a:r>
              <a:rPr lang="en-US" altLang="ko-KR" dirty="0"/>
              <a:t>index.html </a:t>
            </a:r>
            <a:r>
              <a:rPr lang="ko-KR" altLang="en-US" dirty="0"/>
              <a:t>파일에 코드를 입력</a:t>
            </a:r>
            <a:endParaRPr lang="en-US" altLang="ko-KR" dirty="0"/>
          </a:p>
          <a:p>
            <a:pPr lvl="1"/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생성자 함수로 </a:t>
            </a:r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객체를 </a:t>
            </a:r>
            <a:r>
              <a:rPr lang="ko-KR" altLang="en-US" dirty="0" err="1"/>
              <a:t>만듬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9219" name="제목 2">
            <a:extLst>
              <a:ext uri="{FF2B5EF4-FFF2-40B4-BE49-F238E27FC236}">
                <a16:creationId xmlns:a16="http://schemas.microsoft.com/office/drawing/2014/main" id="{061C2D1A-6926-4479-9F6C-79602829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</a:p>
        </p:txBody>
      </p:sp>
      <p:pic>
        <p:nvPicPr>
          <p:cNvPr id="9220" name="그림 1">
            <a:extLst>
              <a:ext uri="{FF2B5EF4-FFF2-40B4-BE49-F238E27FC236}">
                <a16:creationId xmlns:a16="http://schemas.microsoft.com/office/drawing/2014/main" id="{F4289DCA-E3B7-4172-9229-0F6F08690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495" y="5069542"/>
            <a:ext cx="60102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내용 개체 틀 1">
            <a:extLst>
              <a:ext uri="{FF2B5EF4-FFF2-40B4-BE49-F238E27FC236}">
                <a16:creationId xmlns:a16="http://schemas.microsoft.com/office/drawing/2014/main" id="{B8A5971E-396B-41E8-8189-89AC34E407F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4741" y="1406993"/>
            <a:ext cx="8686800" cy="5715000"/>
          </a:xfrm>
        </p:spPr>
        <p:txBody>
          <a:bodyPr/>
          <a:lstStyle/>
          <a:p>
            <a:r>
              <a:rPr lang="en-US" altLang="ko-KR" dirty="0"/>
              <a:t>POST </a:t>
            </a:r>
            <a:r>
              <a:rPr lang="ko-KR" altLang="en-US" dirty="0"/>
              <a:t>요청</a:t>
            </a:r>
            <a:endParaRPr lang="en-US" altLang="ko-KR" dirty="0"/>
          </a:p>
          <a:p>
            <a:pPr lvl="1"/>
            <a:r>
              <a:rPr lang="en-US" altLang="ko-KR" dirty="0"/>
              <a:t>POST </a:t>
            </a:r>
            <a:r>
              <a:rPr lang="ko-KR" altLang="en-US" dirty="0"/>
              <a:t>요청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4819" name="제목 2">
            <a:extLst>
              <a:ext uri="{FF2B5EF4-FFF2-40B4-BE49-F238E27FC236}">
                <a16:creationId xmlns:a16="http://schemas.microsoft.com/office/drawing/2014/main" id="{AA94D77B-24F1-4AEE-B653-62125A01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요청 방식</a:t>
            </a:r>
          </a:p>
        </p:txBody>
      </p:sp>
      <p:pic>
        <p:nvPicPr>
          <p:cNvPr id="34820" name="그림 1">
            <a:extLst>
              <a:ext uri="{FF2B5EF4-FFF2-40B4-BE49-F238E27FC236}">
                <a16:creationId xmlns:a16="http://schemas.microsoft.com/office/drawing/2014/main" id="{4A8CBA1F-6918-4D23-8030-04A3597DA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421" y="2732556"/>
            <a:ext cx="59055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내용 개체 틀 1">
            <a:extLst>
              <a:ext uri="{FF2B5EF4-FFF2-40B4-BE49-F238E27FC236}">
                <a16:creationId xmlns:a16="http://schemas.microsoft.com/office/drawing/2014/main" id="{EF49A503-6EBD-4828-B8D2-069688D1A28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34035" y="1496639"/>
            <a:ext cx="8686800" cy="5715000"/>
          </a:xfrm>
        </p:spPr>
        <p:txBody>
          <a:bodyPr/>
          <a:lstStyle/>
          <a:p>
            <a:r>
              <a:rPr lang="en-US" altLang="ko-KR" dirty="0"/>
              <a:t>PUT </a:t>
            </a:r>
            <a:r>
              <a:rPr lang="ko-KR" altLang="en-US" dirty="0"/>
              <a:t>요청</a:t>
            </a:r>
            <a:endParaRPr lang="en-US" altLang="ko-KR" dirty="0"/>
          </a:p>
          <a:p>
            <a:pPr lvl="1"/>
            <a:r>
              <a:rPr lang="en-US" altLang="ko-KR" dirty="0"/>
              <a:t>PUT </a:t>
            </a:r>
            <a:r>
              <a:rPr lang="ko-KR" altLang="en-US" dirty="0"/>
              <a:t>요청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5843" name="제목 2">
            <a:extLst>
              <a:ext uri="{FF2B5EF4-FFF2-40B4-BE49-F238E27FC236}">
                <a16:creationId xmlns:a16="http://schemas.microsoft.com/office/drawing/2014/main" id="{FDDBE8BF-7D50-4B16-A682-14682F4B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요청 방식</a:t>
            </a:r>
          </a:p>
        </p:txBody>
      </p:sp>
      <p:pic>
        <p:nvPicPr>
          <p:cNvPr id="35844" name="그림 2">
            <a:extLst>
              <a:ext uri="{FF2B5EF4-FFF2-40B4-BE49-F238E27FC236}">
                <a16:creationId xmlns:a16="http://schemas.microsoft.com/office/drawing/2014/main" id="{992F7A37-FE89-4C10-89B8-E12727393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450" y="2572872"/>
            <a:ext cx="597217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내용 개체 틀 1">
            <a:extLst>
              <a:ext uri="{FF2B5EF4-FFF2-40B4-BE49-F238E27FC236}">
                <a16:creationId xmlns:a16="http://schemas.microsoft.com/office/drawing/2014/main" id="{1AB6CFCE-F8C3-4A8A-9F7A-09B07552589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09918" y="1433887"/>
            <a:ext cx="8686800" cy="5715000"/>
          </a:xfrm>
        </p:spPr>
        <p:txBody>
          <a:bodyPr/>
          <a:lstStyle/>
          <a:p>
            <a:r>
              <a:rPr lang="en-US" altLang="ko-KR" dirty="0"/>
              <a:t>DELETE </a:t>
            </a:r>
            <a:r>
              <a:rPr lang="ko-KR" altLang="en-US" dirty="0"/>
              <a:t>요청</a:t>
            </a:r>
            <a:endParaRPr lang="en-US" altLang="ko-KR" dirty="0"/>
          </a:p>
          <a:p>
            <a:pPr lvl="1"/>
            <a:r>
              <a:rPr lang="en-US" altLang="ko-KR" dirty="0"/>
              <a:t>DELETE </a:t>
            </a:r>
            <a:r>
              <a:rPr lang="ko-KR" altLang="en-US" dirty="0"/>
              <a:t>요청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6867" name="제목 2">
            <a:extLst>
              <a:ext uri="{FF2B5EF4-FFF2-40B4-BE49-F238E27FC236}">
                <a16:creationId xmlns:a16="http://schemas.microsoft.com/office/drawing/2014/main" id="{E1F16668-3E31-49AC-8CA1-6C62074E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요청 방식</a:t>
            </a:r>
          </a:p>
        </p:txBody>
      </p:sp>
      <p:pic>
        <p:nvPicPr>
          <p:cNvPr id="36868" name="그림 1">
            <a:extLst>
              <a:ext uri="{FF2B5EF4-FFF2-40B4-BE49-F238E27FC236}">
                <a16:creationId xmlns:a16="http://schemas.microsoft.com/office/drawing/2014/main" id="{FBA4B692-2784-4847-8875-A653C2767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997" y="2635623"/>
            <a:ext cx="59721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37F298F-608C-4EB6-BF0D-0E7E80A1F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jQuery Ajax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9338D2D-2716-4E21-A708-FA6397FEA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056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>
            <a:extLst>
              <a:ext uri="{FF2B5EF4-FFF2-40B4-BE49-F238E27FC236}">
                <a16:creationId xmlns:a16="http://schemas.microsoft.com/office/drawing/2014/main" id="{82530F80-7A4C-47A5-9FE8-85C9CFC848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7847" y="1577322"/>
            <a:ext cx="8686800" cy="5715000"/>
          </a:xfrm>
        </p:spPr>
        <p:txBody>
          <a:bodyPr/>
          <a:lstStyle/>
          <a:p>
            <a:r>
              <a:rPr lang="ko-KR" altLang="en-US" dirty="0"/>
              <a:t>기본</a:t>
            </a:r>
            <a:endParaRPr lang="en-US" altLang="ko-KR" dirty="0"/>
          </a:p>
          <a:p>
            <a:pPr lvl="1"/>
            <a:r>
              <a:rPr lang="en-US" altLang="ko-KR" dirty="0"/>
              <a:t>$.ajax ( ) </a:t>
            </a:r>
            <a:r>
              <a:rPr lang="ko-KR" altLang="en-US" dirty="0"/>
              <a:t>메서드는 다음 두 가지 형태</a:t>
            </a:r>
          </a:p>
        </p:txBody>
      </p:sp>
      <p:sp>
        <p:nvSpPr>
          <p:cNvPr id="9219" name="제목 2">
            <a:extLst>
              <a:ext uri="{FF2B5EF4-FFF2-40B4-BE49-F238E27FC236}">
                <a16:creationId xmlns:a16="http://schemas.microsoft.com/office/drawing/2014/main" id="{65961BF6-676E-4B89-A01D-187DDBDE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</a:t>
            </a:r>
          </a:p>
        </p:txBody>
      </p:sp>
      <p:pic>
        <p:nvPicPr>
          <p:cNvPr id="9220" name="그림 1">
            <a:extLst>
              <a:ext uri="{FF2B5EF4-FFF2-40B4-BE49-F238E27FC236}">
                <a16:creationId xmlns:a16="http://schemas.microsoft.com/office/drawing/2014/main" id="{42C5E208-9778-4B46-8CA8-74097BDFE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456" y="2814638"/>
            <a:ext cx="59245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그림 2">
            <a:extLst>
              <a:ext uri="{FF2B5EF4-FFF2-40B4-BE49-F238E27FC236}">
                <a16:creationId xmlns:a16="http://schemas.microsoft.com/office/drawing/2014/main" id="{AA584CE0-924A-4C15-9170-09154D3BF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448" y="3953437"/>
            <a:ext cx="59531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>
            <a:extLst>
              <a:ext uri="{FF2B5EF4-FFF2-40B4-BE49-F238E27FC236}">
                <a16:creationId xmlns:a16="http://schemas.microsoft.com/office/drawing/2014/main" id="{6430CF44-4AAB-4BE7-9782-C613170A69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92200" y="1438276"/>
            <a:ext cx="8686800" cy="5715000"/>
          </a:xfrm>
        </p:spPr>
        <p:txBody>
          <a:bodyPr/>
          <a:lstStyle/>
          <a:p>
            <a:r>
              <a:rPr lang="ko-KR" altLang="en-US" dirty="0"/>
              <a:t>기본</a:t>
            </a:r>
            <a:endParaRPr lang="en-US" altLang="ko-KR" dirty="0"/>
          </a:p>
          <a:p>
            <a:pPr lvl="1"/>
            <a:r>
              <a:rPr lang="en-US" altLang="ko-KR" dirty="0"/>
              <a:t>jQuery</a:t>
            </a:r>
            <a:r>
              <a:rPr lang="ko-KR" altLang="en-US" dirty="0"/>
              <a:t>를 활용한 </a:t>
            </a:r>
            <a:r>
              <a:rPr lang="en-US" altLang="ko-KR" dirty="0"/>
              <a:t>Ajax</a:t>
            </a:r>
            <a:endParaRPr lang="ko-KR" altLang="en-US" dirty="0"/>
          </a:p>
        </p:txBody>
      </p:sp>
      <p:sp>
        <p:nvSpPr>
          <p:cNvPr id="10243" name="제목 2">
            <a:extLst>
              <a:ext uri="{FF2B5EF4-FFF2-40B4-BE49-F238E27FC236}">
                <a16:creationId xmlns:a16="http://schemas.microsoft.com/office/drawing/2014/main" id="{22F41121-D5E1-4883-8423-E9DF7FC7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</a:t>
            </a:r>
          </a:p>
        </p:txBody>
      </p:sp>
      <p:pic>
        <p:nvPicPr>
          <p:cNvPr id="10244" name="그림 3">
            <a:extLst>
              <a:ext uri="{FF2B5EF4-FFF2-40B4-BE49-F238E27FC236}">
                <a16:creationId xmlns:a16="http://schemas.microsoft.com/office/drawing/2014/main" id="{CD775162-B9C8-438A-8DD7-43572FC18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185" y="2600961"/>
            <a:ext cx="61150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>
            <a:extLst>
              <a:ext uri="{FF2B5EF4-FFF2-40B4-BE49-F238E27FC236}">
                <a16:creationId xmlns:a16="http://schemas.microsoft.com/office/drawing/2014/main" id="{B80825D2-7AA8-4068-91DD-9D3F5382C95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89212" y="1451816"/>
            <a:ext cx="8686800" cy="5715000"/>
          </a:xfrm>
        </p:spPr>
        <p:txBody>
          <a:bodyPr/>
          <a:lstStyle/>
          <a:p>
            <a:r>
              <a:rPr lang="ko-KR" altLang="en-US" dirty="0"/>
              <a:t>기본</a:t>
            </a:r>
            <a:endParaRPr lang="en-US" altLang="ko-KR" dirty="0"/>
          </a:p>
          <a:p>
            <a:pPr lvl="1"/>
            <a:r>
              <a:rPr lang="en-US" altLang="ko-KR" dirty="0"/>
              <a:t>$.ajax( ) </a:t>
            </a:r>
            <a:r>
              <a:rPr lang="ko-KR" altLang="en-US" dirty="0"/>
              <a:t>메서드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11267" name="제목 2">
            <a:extLst>
              <a:ext uri="{FF2B5EF4-FFF2-40B4-BE49-F238E27FC236}">
                <a16:creationId xmlns:a16="http://schemas.microsoft.com/office/drawing/2014/main" id="{88FCFB4F-4638-4481-AEFE-339BD466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</a:t>
            </a:r>
          </a:p>
        </p:txBody>
      </p:sp>
      <p:pic>
        <p:nvPicPr>
          <p:cNvPr id="11268" name="그림 1">
            <a:extLst>
              <a:ext uri="{FF2B5EF4-FFF2-40B4-BE49-F238E27FC236}">
                <a16:creationId xmlns:a16="http://schemas.microsoft.com/office/drawing/2014/main" id="{96D4DEDC-3FC5-40CB-A97D-62CD5EB64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525" y="2667000"/>
            <a:ext cx="59436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>
            <a:extLst>
              <a:ext uri="{FF2B5EF4-FFF2-40B4-BE49-F238E27FC236}">
                <a16:creationId xmlns:a16="http://schemas.microsoft.com/office/drawing/2014/main" id="{F8C1FFD7-9873-4689-86F9-D532C176C0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71282" y="1344239"/>
            <a:ext cx="8686800" cy="5715000"/>
          </a:xfrm>
        </p:spPr>
        <p:txBody>
          <a:bodyPr/>
          <a:lstStyle/>
          <a:p>
            <a:r>
              <a:rPr lang="ko-KR" altLang="en-US" dirty="0"/>
              <a:t>기본</a:t>
            </a:r>
            <a:endParaRPr lang="en-US" altLang="ko-KR" dirty="0"/>
          </a:p>
          <a:p>
            <a:pPr lvl="1"/>
            <a:r>
              <a:rPr lang="en-US" altLang="ko-KR" dirty="0"/>
              <a:t>$.ajax( ) </a:t>
            </a:r>
            <a:r>
              <a:rPr lang="ko-KR" altLang="en-US" dirty="0"/>
              <a:t>메서드의 옵션</a:t>
            </a:r>
          </a:p>
        </p:txBody>
      </p:sp>
      <p:sp>
        <p:nvSpPr>
          <p:cNvPr id="12291" name="제목 2">
            <a:extLst>
              <a:ext uri="{FF2B5EF4-FFF2-40B4-BE49-F238E27FC236}">
                <a16:creationId xmlns:a16="http://schemas.microsoft.com/office/drawing/2014/main" id="{9D677358-E5B2-42EC-9F35-13B9DCCA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</a:t>
            </a:r>
          </a:p>
        </p:txBody>
      </p:sp>
      <p:pic>
        <p:nvPicPr>
          <p:cNvPr id="12292" name="그림 2">
            <a:extLst>
              <a:ext uri="{FF2B5EF4-FFF2-40B4-BE49-F238E27FC236}">
                <a16:creationId xmlns:a16="http://schemas.microsoft.com/office/drawing/2014/main" id="{BA7970B7-90D1-4333-B932-21D2021B7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529" y="2568388"/>
            <a:ext cx="601027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47B4B5D-DF68-43FE-92A8-32205AD15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85" y="890457"/>
            <a:ext cx="4686300" cy="1962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A5FA68-63C3-45A7-BAF8-AC0C8EA1F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85" y="3349625"/>
            <a:ext cx="42005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82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1">
            <a:extLst>
              <a:ext uri="{FF2B5EF4-FFF2-40B4-BE49-F238E27FC236}">
                <a16:creationId xmlns:a16="http://schemas.microsoft.com/office/drawing/2014/main" id="{E44F8018-B428-4EAD-9D25-4354E819FC3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17494" y="1460781"/>
            <a:ext cx="8686800" cy="5715000"/>
          </a:xfrm>
        </p:spPr>
        <p:txBody>
          <a:bodyPr/>
          <a:lstStyle/>
          <a:p>
            <a:r>
              <a:rPr lang="ko-KR" altLang="en-US" dirty="0"/>
              <a:t>추가적인 </a:t>
            </a:r>
            <a:r>
              <a:rPr lang="en-US" altLang="ko-KR" dirty="0"/>
              <a:t>jQuery Ajax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ko-KR" altLang="en-US" dirty="0"/>
              <a:t>추가적인 </a:t>
            </a:r>
            <a:r>
              <a:rPr lang="en-US" altLang="ko-KR" dirty="0"/>
              <a:t>jQuery Ajax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$.get ( ) </a:t>
            </a:r>
            <a:r>
              <a:rPr lang="ko-KR" altLang="en-US" dirty="0"/>
              <a:t>메서드와 </a:t>
            </a:r>
            <a:r>
              <a:rPr lang="en-US" altLang="ko-KR" dirty="0"/>
              <a:t>$.post ( ) </a:t>
            </a:r>
            <a:r>
              <a:rPr lang="ko-KR" altLang="en-US" dirty="0"/>
              <a:t>메서드 사용 형태</a:t>
            </a:r>
          </a:p>
        </p:txBody>
      </p:sp>
      <p:sp>
        <p:nvSpPr>
          <p:cNvPr id="13315" name="제목 2">
            <a:extLst>
              <a:ext uri="{FF2B5EF4-FFF2-40B4-BE49-F238E27FC236}">
                <a16:creationId xmlns:a16="http://schemas.microsoft.com/office/drawing/2014/main" id="{E0D9BFB6-361D-4EAF-A8C8-12E53CC5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추가적인 </a:t>
            </a:r>
            <a:r>
              <a:rPr lang="en-US" altLang="ko-KR" dirty="0"/>
              <a:t>jQuery Ajax </a:t>
            </a:r>
            <a:r>
              <a:rPr lang="ko-KR" altLang="en-US" dirty="0"/>
              <a:t>메서드</a:t>
            </a:r>
          </a:p>
        </p:txBody>
      </p:sp>
      <p:pic>
        <p:nvPicPr>
          <p:cNvPr id="13316" name="그림 1">
            <a:extLst>
              <a:ext uri="{FF2B5EF4-FFF2-40B4-BE49-F238E27FC236}">
                <a16:creationId xmlns:a16="http://schemas.microsoft.com/office/drawing/2014/main" id="{A76C74FD-3492-43D7-BBB6-88DC1DC40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259" y="2533650"/>
            <a:ext cx="59626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그림 3">
            <a:extLst>
              <a:ext uri="{FF2B5EF4-FFF2-40B4-BE49-F238E27FC236}">
                <a16:creationId xmlns:a16="http://schemas.microsoft.com/office/drawing/2014/main" id="{4D906D67-B9C8-47CD-BED9-263D3158E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259" y="5111750"/>
            <a:ext cx="59721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>
            <a:extLst>
              <a:ext uri="{FF2B5EF4-FFF2-40B4-BE49-F238E27FC236}">
                <a16:creationId xmlns:a16="http://schemas.microsoft.com/office/drawing/2014/main" id="{218846D1-C188-4D96-8A58-10F6B978762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1446213"/>
            <a:ext cx="10403541" cy="5715000"/>
          </a:xfrm>
        </p:spPr>
        <p:txBody>
          <a:bodyPr/>
          <a:lstStyle/>
          <a:p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객체는 빈 편지지와 같음</a:t>
            </a:r>
            <a:endParaRPr lang="en-US" altLang="ko-KR" dirty="0"/>
          </a:p>
          <a:p>
            <a:pPr lvl="1"/>
            <a:r>
              <a:rPr lang="ko-KR" altLang="en-US" dirty="0"/>
              <a:t>빈 편지지에는 수취인과 배송 방식</a:t>
            </a:r>
            <a:r>
              <a:rPr lang="en-US" altLang="ko-KR" dirty="0"/>
              <a:t>, </a:t>
            </a:r>
            <a:r>
              <a:rPr lang="ko-KR" altLang="en-US" dirty="0"/>
              <a:t>내용물을 넣을 수 있음</a:t>
            </a:r>
            <a:endParaRPr lang="en-US" altLang="ko-KR" dirty="0"/>
          </a:p>
          <a:p>
            <a:pPr lvl="1"/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/>
              <a:t>open ( ) </a:t>
            </a:r>
            <a:r>
              <a:rPr lang="ko-KR" altLang="en-US" dirty="0"/>
              <a:t>메서드로 편지지의 전송 위치와 방식을 지정</a:t>
            </a:r>
            <a:endParaRPr lang="en-US" altLang="ko-KR" dirty="0"/>
          </a:p>
          <a:p>
            <a:pPr lvl="1"/>
            <a:r>
              <a:rPr lang="en-US" altLang="ko-KR" dirty="0"/>
              <a:t>open ( ) </a:t>
            </a:r>
            <a:r>
              <a:rPr lang="ko-KR" altLang="en-US" dirty="0"/>
              <a:t>메서드의 형태는 다음과 같음</a:t>
            </a:r>
            <a:endParaRPr lang="en-US" altLang="ko-KR" dirty="0"/>
          </a:p>
        </p:txBody>
      </p:sp>
      <p:sp>
        <p:nvSpPr>
          <p:cNvPr id="10243" name="제목 2">
            <a:extLst>
              <a:ext uri="{FF2B5EF4-FFF2-40B4-BE49-F238E27FC236}">
                <a16:creationId xmlns:a16="http://schemas.microsoft.com/office/drawing/2014/main" id="{8A682822-7EE3-4DC7-ABA9-0E65F88C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</a:p>
        </p:txBody>
      </p:sp>
      <p:pic>
        <p:nvPicPr>
          <p:cNvPr id="10244" name="그림 2">
            <a:extLst>
              <a:ext uri="{FF2B5EF4-FFF2-40B4-BE49-F238E27FC236}">
                <a16:creationId xmlns:a16="http://schemas.microsoft.com/office/drawing/2014/main" id="{05FC9464-D165-4BDF-9D64-78A156886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18" y="4596186"/>
            <a:ext cx="59912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>
            <a:extLst>
              <a:ext uri="{FF2B5EF4-FFF2-40B4-BE49-F238E27FC236}">
                <a16:creationId xmlns:a16="http://schemas.microsoft.com/office/drawing/2014/main" id="{57908AB6-526B-48A9-B4D6-0EE07481EA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99565" y="1344240"/>
            <a:ext cx="8686800" cy="5715000"/>
          </a:xfrm>
        </p:spPr>
        <p:txBody>
          <a:bodyPr/>
          <a:lstStyle/>
          <a:p>
            <a:r>
              <a:rPr lang="ko-KR" altLang="en-US" dirty="0"/>
              <a:t>추가적인 </a:t>
            </a:r>
            <a:r>
              <a:rPr lang="en-US" altLang="ko-KR" dirty="0"/>
              <a:t>jQuery Ajax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en-US" altLang="ko-KR" dirty="0"/>
              <a:t>get( )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4339" name="제목 2">
            <a:extLst>
              <a:ext uri="{FF2B5EF4-FFF2-40B4-BE49-F238E27FC236}">
                <a16:creationId xmlns:a16="http://schemas.microsoft.com/office/drawing/2014/main" id="{80E2C11D-98A4-4238-923E-D447D331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추가적인 </a:t>
            </a:r>
            <a:r>
              <a:rPr lang="en-US" altLang="ko-KR" dirty="0"/>
              <a:t>jQuery Ajax </a:t>
            </a:r>
            <a:r>
              <a:rPr lang="ko-KR" altLang="en-US" dirty="0"/>
              <a:t>메서드</a:t>
            </a:r>
          </a:p>
        </p:txBody>
      </p:sp>
      <p:pic>
        <p:nvPicPr>
          <p:cNvPr id="14340" name="그림 2">
            <a:extLst>
              <a:ext uri="{FF2B5EF4-FFF2-40B4-BE49-F238E27FC236}">
                <a16:creationId xmlns:a16="http://schemas.microsoft.com/office/drawing/2014/main" id="{B514238C-4544-4941-85B1-A620E487A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247" y="2476500"/>
            <a:ext cx="59245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>
            <a:extLst>
              <a:ext uri="{FF2B5EF4-FFF2-40B4-BE49-F238E27FC236}">
                <a16:creationId xmlns:a16="http://schemas.microsoft.com/office/drawing/2014/main" id="{C78A51C2-B7F7-4DF0-8B41-A9B1B91B07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80247" y="1371134"/>
            <a:ext cx="8686800" cy="5715000"/>
          </a:xfrm>
        </p:spPr>
        <p:txBody>
          <a:bodyPr/>
          <a:lstStyle/>
          <a:p>
            <a:r>
              <a:rPr lang="ko-KR" altLang="en-US" dirty="0"/>
              <a:t>추가적인 </a:t>
            </a:r>
            <a:r>
              <a:rPr lang="en-US" altLang="ko-KR" dirty="0"/>
              <a:t>jQuery Ajax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en-US" altLang="ko-KR" dirty="0"/>
              <a:t>load( )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5363" name="제목 2">
            <a:extLst>
              <a:ext uri="{FF2B5EF4-FFF2-40B4-BE49-F238E27FC236}">
                <a16:creationId xmlns:a16="http://schemas.microsoft.com/office/drawing/2014/main" id="{16541F86-3791-41F0-BD5B-D594C2FE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추가적인 </a:t>
            </a:r>
            <a:r>
              <a:rPr lang="en-US" altLang="ko-KR" dirty="0"/>
              <a:t>jQuery Ajax </a:t>
            </a:r>
            <a:r>
              <a:rPr lang="ko-KR" altLang="en-US" dirty="0"/>
              <a:t>메서드</a:t>
            </a:r>
          </a:p>
        </p:txBody>
      </p:sp>
      <p:pic>
        <p:nvPicPr>
          <p:cNvPr id="15364" name="그림 1">
            <a:extLst>
              <a:ext uri="{FF2B5EF4-FFF2-40B4-BE49-F238E27FC236}">
                <a16:creationId xmlns:a16="http://schemas.microsoft.com/office/drawing/2014/main" id="{43063CB6-3DC9-42C3-9D9B-53D0077BE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006" y="2577353"/>
            <a:ext cx="60198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1">
            <a:extLst>
              <a:ext uri="{FF2B5EF4-FFF2-40B4-BE49-F238E27FC236}">
                <a16:creationId xmlns:a16="http://schemas.microsoft.com/office/drawing/2014/main" id="{E79D3816-6BC3-4538-9642-73BAFF198F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80247" y="1485900"/>
            <a:ext cx="8686800" cy="5715000"/>
          </a:xfrm>
        </p:spPr>
        <p:txBody>
          <a:bodyPr/>
          <a:lstStyle/>
          <a:p>
            <a:r>
              <a:rPr lang="ko-KR" altLang="en-US" dirty="0"/>
              <a:t>추가적인 </a:t>
            </a:r>
            <a:r>
              <a:rPr lang="en-US" altLang="ko-KR" dirty="0"/>
              <a:t>jQuery Ajax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en-US" altLang="ko-KR" dirty="0"/>
              <a:t>$.</a:t>
            </a:r>
            <a:r>
              <a:rPr lang="en-US" altLang="ko-KR" dirty="0" err="1"/>
              <a:t>getJSON</a:t>
            </a:r>
            <a:r>
              <a:rPr lang="en-US" altLang="ko-KR" dirty="0"/>
              <a:t>( )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6387" name="제목 2">
            <a:extLst>
              <a:ext uri="{FF2B5EF4-FFF2-40B4-BE49-F238E27FC236}">
                <a16:creationId xmlns:a16="http://schemas.microsoft.com/office/drawing/2014/main" id="{AE9B3FEE-D713-456D-8145-7E75C496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추가적인 </a:t>
            </a:r>
            <a:r>
              <a:rPr lang="en-US" altLang="ko-KR" dirty="0"/>
              <a:t>jQuery Ajax </a:t>
            </a:r>
            <a:r>
              <a:rPr lang="ko-KR" altLang="en-US" dirty="0"/>
              <a:t>메서드</a:t>
            </a:r>
          </a:p>
        </p:txBody>
      </p:sp>
      <p:pic>
        <p:nvPicPr>
          <p:cNvPr id="16388" name="그림 2">
            <a:extLst>
              <a:ext uri="{FF2B5EF4-FFF2-40B4-BE49-F238E27FC236}">
                <a16:creationId xmlns:a16="http://schemas.microsoft.com/office/drawing/2014/main" id="{33E42C22-2E38-45F8-9F7E-FDDD828C3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449" y="2613212"/>
            <a:ext cx="59626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1">
            <a:extLst>
              <a:ext uri="{FF2B5EF4-FFF2-40B4-BE49-F238E27FC236}">
                <a16:creationId xmlns:a16="http://schemas.microsoft.com/office/drawing/2014/main" id="{DA4D5243-2B28-463F-A875-992FD09F6B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2399" y="1442852"/>
            <a:ext cx="8686800" cy="5715000"/>
          </a:xfrm>
        </p:spPr>
        <p:txBody>
          <a:bodyPr/>
          <a:lstStyle/>
          <a:p>
            <a:r>
              <a:rPr lang="en-US" altLang="ko-KR" dirty="0"/>
              <a:t>XML </a:t>
            </a:r>
            <a:r>
              <a:rPr lang="ko-KR" altLang="en-US" dirty="0"/>
              <a:t>조작</a:t>
            </a:r>
            <a:endParaRPr lang="en-US" altLang="ko-KR" dirty="0"/>
          </a:p>
          <a:p>
            <a:pPr lvl="1"/>
            <a:r>
              <a:rPr lang="en-US" altLang="ko-KR" dirty="0"/>
              <a:t>jQuery</a:t>
            </a:r>
            <a:r>
              <a:rPr lang="ko-KR" altLang="en-US" dirty="0"/>
              <a:t>의 </a:t>
            </a:r>
            <a:r>
              <a:rPr lang="en-US" altLang="ko-KR" dirty="0"/>
              <a:t>find ( ) </a:t>
            </a:r>
            <a:r>
              <a:rPr lang="ko-KR" altLang="en-US" dirty="0"/>
              <a:t>메서드로 </a:t>
            </a:r>
            <a:r>
              <a:rPr lang="en-US" altLang="ko-KR" dirty="0"/>
              <a:t>XML </a:t>
            </a:r>
            <a:r>
              <a:rPr lang="ko-KR" altLang="en-US" dirty="0"/>
              <a:t>문서를 다루는 방법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7411" name="제목 2">
            <a:extLst>
              <a:ext uri="{FF2B5EF4-FFF2-40B4-BE49-F238E27FC236}">
                <a16:creationId xmlns:a16="http://schemas.microsoft.com/office/drawing/2014/main" id="{80884BB2-0378-4D98-AA52-E3554FF3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XML </a:t>
            </a:r>
            <a:r>
              <a:rPr lang="ko-KR" altLang="en-US" dirty="0"/>
              <a:t>조작</a:t>
            </a:r>
          </a:p>
        </p:txBody>
      </p:sp>
      <p:pic>
        <p:nvPicPr>
          <p:cNvPr id="17412" name="그림 1">
            <a:extLst>
              <a:ext uri="{FF2B5EF4-FFF2-40B4-BE49-F238E27FC236}">
                <a16:creationId xmlns:a16="http://schemas.microsoft.com/office/drawing/2014/main" id="{7D4CD2A2-C9E3-468A-86D9-8EA78149A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662" y="2768415"/>
            <a:ext cx="599122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내용 개체 틀 1">
            <a:extLst>
              <a:ext uri="{FF2B5EF4-FFF2-40B4-BE49-F238E27FC236}">
                <a16:creationId xmlns:a16="http://schemas.microsoft.com/office/drawing/2014/main" id="{620AEFF3-004E-4B95-B311-ED791B7892F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36812" y="1442851"/>
            <a:ext cx="8686800" cy="5715000"/>
          </a:xfrm>
        </p:spPr>
        <p:txBody>
          <a:bodyPr/>
          <a:lstStyle/>
          <a:p>
            <a:r>
              <a:rPr lang="en-US" altLang="ko-KR" dirty="0"/>
              <a:t>XML </a:t>
            </a:r>
            <a:r>
              <a:rPr lang="ko-KR" altLang="en-US" dirty="0"/>
              <a:t>조작</a:t>
            </a:r>
            <a:endParaRPr lang="en-US" altLang="ko-KR" dirty="0"/>
          </a:p>
          <a:p>
            <a:pPr lvl="1"/>
            <a:r>
              <a:rPr lang="en-US" altLang="ko-KR" dirty="0"/>
              <a:t>XML </a:t>
            </a:r>
            <a:r>
              <a:rPr lang="ko-KR" altLang="en-US" dirty="0"/>
              <a:t>문서의 요소 추출</a:t>
            </a:r>
            <a:endParaRPr lang="en-US" altLang="ko-KR" dirty="0"/>
          </a:p>
        </p:txBody>
      </p:sp>
      <p:sp>
        <p:nvSpPr>
          <p:cNvPr id="18435" name="제목 2">
            <a:extLst>
              <a:ext uri="{FF2B5EF4-FFF2-40B4-BE49-F238E27FC236}">
                <a16:creationId xmlns:a16="http://schemas.microsoft.com/office/drawing/2014/main" id="{B4C29177-50F8-460F-A366-3EAEBD72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XML </a:t>
            </a:r>
            <a:r>
              <a:rPr lang="ko-KR" altLang="en-US" dirty="0"/>
              <a:t>조작</a:t>
            </a:r>
          </a:p>
        </p:txBody>
      </p:sp>
      <p:pic>
        <p:nvPicPr>
          <p:cNvPr id="18436" name="그림 2">
            <a:extLst>
              <a:ext uri="{FF2B5EF4-FFF2-40B4-BE49-F238E27FC236}">
                <a16:creationId xmlns:a16="http://schemas.microsoft.com/office/drawing/2014/main" id="{0F5D0751-CA98-4F75-BAD5-135E98BF0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731" y="2617695"/>
            <a:ext cx="596265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내용 개체 틀 1">
            <a:extLst>
              <a:ext uri="{FF2B5EF4-FFF2-40B4-BE49-F238E27FC236}">
                <a16:creationId xmlns:a16="http://schemas.microsoft.com/office/drawing/2014/main" id="{65C6F804-E157-4D79-8831-0A7F624E4D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98177" y="1317345"/>
            <a:ext cx="8686800" cy="5715000"/>
          </a:xfrm>
        </p:spPr>
        <p:txBody>
          <a:bodyPr/>
          <a:lstStyle/>
          <a:p>
            <a:r>
              <a:rPr lang="en-US" altLang="ko-KR" dirty="0"/>
              <a:t>XML </a:t>
            </a:r>
            <a:r>
              <a:rPr lang="ko-KR" altLang="en-US" dirty="0"/>
              <a:t>조작</a:t>
            </a:r>
            <a:endParaRPr lang="en-US" altLang="ko-KR" dirty="0"/>
          </a:p>
          <a:p>
            <a:pPr lvl="1"/>
            <a:r>
              <a:rPr lang="en-US" altLang="ko-KR" dirty="0"/>
              <a:t>XML </a:t>
            </a:r>
            <a:r>
              <a:rPr lang="ko-KR" altLang="en-US" dirty="0"/>
              <a:t>조작</a:t>
            </a:r>
            <a:endParaRPr lang="en-US" altLang="ko-KR" dirty="0"/>
          </a:p>
        </p:txBody>
      </p:sp>
      <p:sp>
        <p:nvSpPr>
          <p:cNvPr id="19459" name="제목 2">
            <a:extLst>
              <a:ext uri="{FF2B5EF4-FFF2-40B4-BE49-F238E27FC236}">
                <a16:creationId xmlns:a16="http://schemas.microsoft.com/office/drawing/2014/main" id="{420BEFCC-B661-4792-9C9F-728B1B83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XML </a:t>
            </a:r>
            <a:r>
              <a:rPr lang="ko-KR" altLang="en-US" dirty="0"/>
              <a:t>조작</a:t>
            </a:r>
          </a:p>
        </p:txBody>
      </p:sp>
      <p:pic>
        <p:nvPicPr>
          <p:cNvPr id="19460" name="그림 1">
            <a:extLst>
              <a:ext uri="{FF2B5EF4-FFF2-40B4-BE49-F238E27FC236}">
                <a16:creationId xmlns:a16="http://schemas.microsoft.com/office/drawing/2014/main" id="{ED65C942-8477-4E27-9B6C-227396BA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276" y="2492655"/>
            <a:ext cx="59340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내용 개체 틀 1">
            <a:extLst>
              <a:ext uri="{FF2B5EF4-FFF2-40B4-BE49-F238E27FC236}">
                <a16:creationId xmlns:a16="http://schemas.microsoft.com/office/drawing/2014/main" id="{5C7DE5D7-4236-421F-A9E8-131B9DA2880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17494" y="1476376"/>
            <a:ext cx="8686800" cy="5715000"/>
          </a:xfrm>
        </p:spPr>
        <p:txBody>
          <a:bodyPr/>
          <a:lstStyle/>
          <a:p>
            <a:r>
              <a:rPr lang="en-US" altLang="ko-KR" dirty="0"/>
              <a:t>GET </a:t>
            </a:r>
            <a:r>
              <a:rPr lang="ko-KR" altLang="en-US" dirty="0"/>
              <a:t>요청</a:t>
            </a:r>
            <a:endParaRPr lang="en-US" altLang="ko-KR" dirty="0"/>
          </a:p>
          <a:p>
            <a:pPr lvl="1"/>
            <a:r>
              <a:rPr lang="en-US" altLang="ko-KR" dirty="0"/>
              <a:t>GET </a:t>
            </a:r>
            <a:r>
              <a:rPr lang="ko-KR" altLang="en-US" dirty="0"/>
              <a:t>요청</a:t>
            </a:r>
            <a:endParaRPr lang="en-US" altLang="ko-KR" dirty="0"/>
          </a:p>
        </p:txBody>
      </p:sp>
      <p:sp>
        <p:nvSpPr>
          <p:cNvPr id="20483" name="제목 2">
            <a:extLst>
              <a:ext uri="{FF2B5EF4-FFF2-40B4-BE49-F238E27FC236}">
                <a16:creationId xmlns:a16="http://schemas.microsoft.com/office/drawing/2014/main" id="{D5531A0B-AE38-404B-941A-05E90E28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요청 방식</a:t>
            </a:r>
          </a:p>
        </p:txBody>
      </p:sp>
      <p:pic>
        <p:nvPicPr>
          <p:cNvPr id="20484" name="그림 2">
            <a:extLst>
              <a:ext uri="{FF2B5EF4-FFF2-40B4-BE49-F238E27FC236}">
                <a16:creationId xmlns:a16="http://schemas.microsoft.com/office/drawing/2014/main" id="{410B983A-8EEB-432A-BC1D-2BCC48802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154" y="2644589"/>
            <a:ext cx="601027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1">
            <a:extLst>
              <a:ext uri="{FF2B5EF4-FFF2-40B4-BE49-F238E27FC236}">
                <a16:creationId xmlns:a16="http://schemas.microsoft.com/office/drawing/2014/main" id="{1D341D62-14E1-4FD0-9CF8-F15CFABBD58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99565" y="1290452"/>
            <a:ext cx="8686800" cy="5715000"/>
          </a:xfrm>
        </p:spPr>
        <p:txBody>
          <a:bodyPr/>
          <a:lstStyle/>
          <a:p>
            <a:r>
              <a:rPr lang="en-US" altLang="ko-KR" dirty="0"/>
              <a:t>POST </a:t>
            </a:r>
            <a:r>
              <a:rPr lang="ko-KR" altLang="en-US" dirty="0"/>
              <a:t>요청</a:t>
            </a:r>
            <a:endParaRPr lang="en-US" altLang="ko-KR" dirty="0"/>
          </a:p>
          <a:p>
            <a:pPr lvl="1"/>
            <a:r>
              <a:rPr lang="en-US" altLang="ko-KR" dirty="0"/>
              <a:t>POST </a:t>
            </a:r>
            <a:r>
              <a:rPr lang="ko-KR" altLang="en-US" dirty="0"/>
              <a:t>요청</a:t>
            </a:r>
            <a:endParaRPr lang="en-US" altLang="ko-KR" dirty="0"/>
          </a:p>
          <a:p>
            <a:pPr lvl="1"/>
            <a:r>
              <a:rPr lang="en-US" altLang="ko-KR" dirty="0"/>
              <a:t>data </a:t>
            </a:r>
            <a:r>
              <a:rPr lang="ko-KR" altLang="en-US" dirty="0"/>
              <a:t>속성을 넣어 데이터를 전달한다는 것만 빼면 </a:t>
            </a:r>
            <a:r>
              <a:rPr lang="en-US" altLang="ko-KR" dirty="0"/>
              <a:t>GET </a:t>
            </a:r>
            <a:r>
              <a:rPr lang="ko-KR" altLang="en-US" dirty="0"/>
              <a:t>요청과 다른 점이 없음</a:t>
            </a:r>
            <a:endParaRPr lang="en-US" altLang="ko-KR" dirty="0"/>
          </a:p>
        </p:txBody>
      </p:sp>
      <p:sp>
        <p:nvSpPr>
          <p:cNvPr id="21507" name="제목 2">
            <a:extLst>
              <a:ext uri="{FF2B5EF4-FFF2-40B4-BE49-F238E27FC236}">
                <a16:creationId xmlns:a16="http://schemas.microsoft.com/office/drawing/2014/main" id="{66808807-1150-41A1-A7DC-1C4B8DFE1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요청 방식</a:t>
            </a:r>
          </a:p>
        </p:txBody>
      </p:sp>
      <p:pic>
        <p:nvPicPr>
          <p:cNvPr id="21508" name="그림 1">
            <a:extLst>
              <a:ext uri="{FF2B5EF4-FFF2-40B4-BE49-F238E27FC236}">
                <a16:creationId xmlns:a16="http://schemas.microsoft.com/office/drawing/2014/main" id="{C5D6E7CF-188A-4291-B4B0-0E22B661F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24" y="3325906"/>
            <a:ext cx="59817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내용 개체 틀 1">
            <a:extLst>
              <a:ext uri="{FF2B5EF4-FFF2-40B4-BE49-F238E27FC236}">
                <a16:creationId xmlns:a16="http://schemas.microsoft.com/office/drawing/2014/main" id="{D518AA6A-2619-42C1-A9B0-D34A2987BE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4741" y="1442852"/>
            <a:ext cx="8686800" cy="5715000"/>
          </a:xfrm>
        </p:spPr>
        <p:txBody>
          <a:bodyPr/>
          <a:lstStyle/>
          <a:p>
            <a:r>
              <a:rPr lang="en-US" altLang="ko-KR" dirty="0"/>
              <a:t>PUT </a:t>
            </a:r>
            <a:r>
              <a:rPr lang="ko-KR" altLang="en-US" dirty="0"/>
              <a:t>요청</a:t>
            </a:r>
            <a:endParaRPr lang="en-US" altLang="ko-KR" dirty="0"/>
          </a:p>
          <a:p>
            <a:pPr lvl="1"/>
            <a:r>
              <a:rPr lang="en-US" altLang="ko-KR" dirty="0"/>
              <a:t>PUT </a:t>
            </a:r>
            <a:r>
              <a:rPr lang="ko-KR" altLang="en-US" dirty="0"/>
              <a:t>요청</a:t>
            </a:r>
            <a:endParaRPr lang="en-US" altLang="ko-KR" dirty="0"/>
          </a:p>
        </p:txBody>
      </p:sp>
      <p:sp>
        <p:nvSpPr>
          <p:cNvPr id="22531" name="제목 2">
            <a:extLst>
              <a:ext uri="{FF2B5EF4-FFF2-40B4-BE49-F238E27FC236}">
                <a16:creationId xmlns:a16="http://schemas.microsoft.com/office/drawing/2014/main" id="{7936E153-F690-4B36-85CA-38B1CB3A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요청 방식</a:t>
            </a:r>
          </a:p>
        </p:txBody>
      </p:sp>
      <p:pic>
        <p:nvPicPr>
          <p:cNvPr id="22532" name="그림 2">
            <a:extLst>
              <a:ext uri="{FF2B5EF4-FFF2-40B4-BE49-F238E27FC236}">
                <a16:creationId xmlns:a16="http://schemas.microsoft.com/office/drawing/2014/main" id="{47135A3E-8CFA-44AE-8429-64ECC5564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164" y="2768415"/>
            <a:ext cx="60198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내용 개체 틀 1">
            <a:extLst>
              <a:ext uri="{FF2B5EF4-FFF2-40B4-BE49-F238E27FC236}">
                <a16:creationId xmlns:a16="http://schemas.microsoft.com/office/drawing/2014/main" id="{F0186C12-2F44-4898-B2C6-BE109A4C98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99564" y="1362169"/>
            <a:ext cx="8686800" cy="5715000"/>
          </a:xfrm>
        </p:spPr>
        <p:txBody>
          <a:bodyPr/>
          <a:lstStyle/>
          <a:p>
            <a:r>
              <a:rPr lang="en-US" altLang="ko-KR" dirty="0"/>
              <a:t>DELETE </a:t>
            </a:r>
            <a:r>
              <a:rPr lang="ko-KR" altLang="en-US" dirty="0"/>
              <a:t>요청</a:t>
            </a:r>
            <a:endParaRPr lang="en-US" altLang="ko-KR" dirty="0"/>
          </a:p>
          <a:p>
            <a:pPr lvl="1"/>
            <a:r>
              <a:rPr lang="en-US" altLang="ko-KR" dirty="0"/>
              <a:t>DELETE </a:t>
            </a:r>
            <a:r>
              <a:rPr lang="ko-KR" altLang="en-US" dirty="0"/>
              <a:t>요청</a:t>
            </a:r>
            <a:endParaRPr lang="en-US" altLang="ko-KR" dirty="0"/>
          </a:p>
        </p:txBody>
      </p:sp>
      <p:sp>
        <p:nvSpPr>
          <p:cNvPr id="23555" name="제목 2">
            <a:extLst>
              <a:ext uri="{FF2B5EF4-FFF2-40B4-BE49-F238E27FC236}">
                <a16:creationId xmlns:a16="http://schemas.microsoft.com/office/drawing/2014/main" id="{28B2E41E-DED9-463D-8AA5-3155BCC9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요청 방식</a:t>
            </a:r>
          </a:p>
        </p:txBody>
      </p:sp>
      <p:pic>
        <p:nvPicPr>
          <p:cNvPr id="23556" name="그림 1">
            <a:extLst>
              <a:ext uri="{FF2B5EF4-FFF2-40B4-BE49-F238E27FC236}">
                <a16:creationId xmlns:a16="http://schemas.microsoft.com/office/drawing/2014/main" id="{54436745-CCC3-4B97-82B7-C1CD2504A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947" y="2523564"/>
            <a:ext cx="59340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>
            <a:extLst>
              <a:ext uri="{FF2B5EF4-FFF2-40B4-BE49-F238E27FC236}">
                <a16:creationId xmlns:a16="http://schemas.microsoft.com/office/drawing/2014/main" id="{1DEC3AB0-8A60-446C-B588-EBCC7573BC9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7847" y="1326310"/>
            <a:ext cx="8686800" cy="5715000"/>
          </a:xfrm>
        </p:spPr>
        <p:txBody>
          <a:bodyPr/>
          <a:lstStyle/>
          <a:p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en-US" altLang="ko-KR" dirty="0"/>
              <a:t>open ( ) </a:t>
            </a:r>
            <a:r>
              <a:rPr lang="ko-KR" altLang="en-US" dirty="0"/>
              <a:t>메서드를 사용한 간단한 편지지</a:t>
            </a:r>
            <a:endParaRPr lang="en-US" altLang="ko-KR" dirty="0"/>
          </a:p>
        </p:txBody>
      </p:sp>
      <p:sp>
        <p:nvSpPr>
          <p:cNvPr id="11267" name="제목 2">
            <a:extLst>
              <a:ext uri="{FF2B5EF4-FFF2-40B4-BE49-F238E27FC236}">
                <a16:creationId xmlns:a16="http://schemas.microsoft.com/office/drawing/2014/main" id="{68601BA1-63C5-4DCF-ACA7-0DEB7DFE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</a:p>
        </p:txBody>
      </p:sp>
      <p:pic>
        <p:nvPicPr>
          <p:cNvPr id="11268" name="그림 1">
            <a:extLst>
              <a:ext uri="{FF2B5EF4-FFF2-40B4-BE49-F238E27FC236}">
                <a16:creationId xmlns:a16="http://schemas.microsoft.com/office/drawing/2014/main" id="{E5A56884-38D5-422C-BF88-2EFF28094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73" y="2651873"/>
            <a:ext cx="59817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내용 개체 틀 1">
            <a:extLst>
              <a:ext uri="{FF2B5EF4-FFF2-40B4-BE49-F238E27FC236}">
                <a16:creationId xmlns:a16="http://schemas.microsoft.com/office/drawing/2014/main" id="{81787B73-9BE2-4CFD-A1A7-301DCB6ADB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99565" y="1514569"/>
            <a:ext cx="8686800" cy="5715000"/>
          </a:xfrm>
        </p:spPr>
        <p:txBody>
          <a:bodyPr/>
          <a:lstStyle/>
          <a:p>
            <a:r>
              <a:rPr lang="ko-KR" altLang="en-US" dirty="0"/>
              <a:t>보조 메서드</a:t>
            </a:r>
            <a:endParaRPr lang="en-US" altLang="ko-KR" dirty="0"/>
          </a:p>
          <a:p>
            <a:pPr lvl="1"/>
            <a:r>
              <a:rPr lang="ko-KR" altLang="en-US" dirty="0"/>
              <a:t>보조 메서드</a:t>
            </a:r>
            <a:endParaRPr lang="en-US" altLang="ko-KR" dirty="0"/>
          </a:p>
        </p:txBody>
      </p:sp>
      <p:sp>
        <p:nvSpPr>
          <p:cNvPr id="24579" name="제목 2">
            <a:extLst>
              <a:ext uri="{FF2B5EF4-FFF2-40B4-BE49-F238E27FC236}">
                <a16:creationId xmlns:a16="http://schemas.microsoft.com/office/drawing/2014/main" id="{770646EC-6259-459E-9669-644B2B231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보조 메서드</a:t>
            </a:r>
          </a:p>
        </p:txBody>
      </p:sp>
      <p:pic>
        <p:nvPicPr>
          <p:cNvPr id="24580" name="그림 2">
            <a:extLst>
              <a:ext uri="{FF2B5EF4-FFF2-40B4-BE49-F238E27FC236}">
                <a16:creationId xmlns:a16="http://schemas.microsoft.com/office/drawing/2014/main" id="{DCEFC3E3-9E96-49E8-9ED4-424D3C868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090" y="2728912"/>
            <a:ext cx="60007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>
            <a:extLst>
              <a:ext uri="{FF2B5EF4-FFF2-40B4-BE49-F238E27FC236}">
                <a16:creationId xmlns:a16="http://schemas.microsoft.com/office/drawing/2014/main" id="{6B306B01-FF30-4947-B93D-06FD1D48B46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26459" y="1424922"/>
            <a:ext cx="8686800" cy="5715000"/>
          </a:xfrm>
        </p:spPr>
        <p:txBody>
          <a:bodyPr/>
          <a:lstStyle/>
          <a:p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코드 </a:t>
            </a:r>
            <a:r>
              <a:rPr lang="en-US" altLang="ko-KR" dirty="0"/>
              <a:t>20-4</a:t>
            </a:r>
            <a:r>
              <a:rPr lang="ko-KR" altLang="en-US" dirty="0"/>
              <a:t>는 </a:t>
            </a:r>
            <a:r>
              <a:rPr lang="en-US" altLang="ko-KR" dirty="0"/>
              <a:t>send ( ) </a:t>
            </a:r>
            <a:r>
              <a:rPr lang="ko-KR" altLang="en-US" dirty="0"/>
              <a:t>메서드와 </a:t>
            </a:r>
            <a:r>
              <a:rPr lang="en-US" altLang="ko-KR" dirty="0" err="1"/>
              <a:t>responseText</a:t>
            </a:r>
            <a:r>
              <a:rPr lang="en-US" altLang="ko-KR" dirty="0"/>
              <a:t> </a:t>
            </a:r>
            <a:r>
              <a:rPr lang="ko-KR" altLang="en-US" dirty="0"/>
              <a:t>속성으로 </a:t>
            </a:r>
            <a:r>
              <a:rPr lang="en-US" altLang="ko-KR" dirty="0"/>
              <a:t>Ajax</a:t>
            </a:r>
            <a:r>
              <a:rPr lang="ko-KR" altLang="en-US" dirty="0"/>
              <a:t>를 수행하고 </a:t>
            </a:r>
            <a:r>
              <a:rPr lang="en-US" altLang="ko-KR" dirty="0"/>
              <a:t>Ajax </a:t>
            </a:r>
            <a:r>
              <a:rPr lang="ko-KR" altLang="en-US" dirty="0"/>
              <a:t>응답을 출력</a:t>
            </a:r>
          </a:p>
        </p:txBody>
      </p:sp>
      <p:sp>
        <p:nvSpPr>
          <p:cNvPr id="12291" name="제목 2">
            <a:extLst>
              <a:ext uri="{FF2B5EF4-FFF2-40B4-BE49-F238E27FC236}">
                <a16:creationId xmlns:a16="http://schemas.microsoft.com/office/drawing/2014/main" id="{66D1816F-D66C-44DB-8B59-0DEE627E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</a:p>
        </p:txBody>
      </p:sp>
      <p:pic>
        <p:nvPicPr>
          <p:cNvPr id="12292" name="그림 2">
            <a:extLst>
              <a:ext uri="{FF2B5EF4-FFF2-40B4-BE49-F238E27FC236}">
                <a16:creationId xmlns:a16="http://schemas.microsoft.com/office/drawing/2014/main" id="{979EA3CD-7C1C-44A3-8B60-9B66E6E04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267" y="3142317"/>
            <a:ext cx="59721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922874-53A7-4DEC-9535-2730FB677706}"/>
              </a:ext>
            </a:extLst>
          </p:cNvPr>
          <p:cNvSpPr txBox="1"/>
          <p:nvPr/>
        </p:nvSpPr>
        <p:spPr>
          <a:xfrm>
            <a:off x="7781364" y="3142317"/>
            <a:ext cx="40072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responseText</a:t>
            </a:r>
            <a:r>
              <a:rPr lang="en-US" altLang="ko-KR" b="1" dirty="0"/>
              <a:t> </a:t>
            </a:r>
            <a:r>
              <a:rPr lang="ko-KR" altLang="en-US" b="1" dirty="0"/>
              <a:t>프로퍼티</a:t>
            </a:r>
          </a:p>
          <a:p>
            <a:r>
              <a:rPr lang="en-US" altLang="ko-KR" dirty="0" err="1"/>
              <a:t>responseText</a:t>
            </a:r>
            <a:r>
              <a:rPr lang="en-US" altLang="ko-KR" dirty="0"/>
              <a:t> </a:t>
            </a:r>
            <a:r>
              <a:rPr lang="ko-KR" altLang="en-US" dirty="0"/>
              <a:t>프로퍼티는 서버에 요청하여 응답으로 받은 데이터를 문자열로 반환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>
            <a:extLst>
              <a:ext uri="{FF2B5EF4-FFF2-40B4-BE49-F238E27FC236}">
                <a16:creationId xmlns:a16="http://schemas.microsoft.com/office/drawing/2014/main" id="{CAA7959E-8EE1-4F76-987F-3C63BDCC6FF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36812" y="1424922"/>
            <a:ext cx="8686800" cy="5715000"/>
          </a:xfrm>
        </p:spPr>
        <p:txBody>
          <a:bodyPr/>
          <a:lstStyle/>
          <a:p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en-US" altLang="ko-KR" dirty="0"/>
              <a:t>Ajax </a:t>
            </a:r>
            <a:r>
              <a:rPr lang="ko-KR" altLang="en-US" dirty="0"/>
              <a:t>요청을 활용한 동적 요소 생성</a:t>
            </a:r>
          </a:p>
        </p:txBody>
      </p:sp>
      <p:sp>
        <p:nvSpPr>
          <p:cNvPr id="14339" name="제목 2">
            <a:extLst>
              <a:ext uri="{FF2B5EF4-FFF2-40B4-BE49-F238E27FC236}">
                <a16:creationId xmlns:a16="http://schemas.microsoft.com/office/drawing/2014/main" id="{1DF83736-EDDC-4D18-A1C5-EACBF00F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</a:p>
        </p:txBody>
      </p:sp>
      <p:pic>
        <p:nvPicPr>
          <p:cNvPr id="14340" name="그림 2">
            <a:extLst>
              <a:ext uri="{FF2B5EF4-FFF2-40B4-BE49-F238E27FC236}">
                <a16:creationId xmlns:a16="http://schemas.microsoft.com/office/drawing/2014/main" id="{8AF39CFF-F117-479A-9888-B58BF7E07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906" y="2478742"/>
            <a:ext cx="596265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그림 3">
            <a:extLst>
              <a:ext uri="{FF2B5EF4-FFF2-40B4-BE49-F238E27FC236}">
                <a16:creationId xmlns:a16="http://schemas.microsoft.com/office/drawing/2014/main" id="{CDB0A8AF-4DE7-4572-9606-C627F9585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705" y="3073260"/>
            <a:ext cx="2916237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내용 개체 틀 1">
            <a:extLst>
              <a:ext uri="{FF2B5EF4-FFF2-40B4-BE49-F238E27FC236}">
                <a16:creationId xmlns:a16="http://schemas.microsoft.com/office/drawing/2014/main" id="{1496CAB0-8F58-404E-9702-0D041AA4124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394012"/>
            <a:ext cx="10152530" cy="5715000"/>
          </a:xfrm>
        </p:spPr>
        <p:txBody>
          <a:bodyPr/>
          <a:lstStyle/>
          <a:p>
            <a:r>
              <a:rPr lang="ko-KR" altLang="en-US" dirty="0"/>
              <a:t>동기 방식과 비동기 방식</a:t>
            </a:r>
            <a:endParaRPr lang="en-US" altLang="ko-KR" dirty="0"/>
          </a:p>
          <a:p>
            <a:pPr lvl="1"/>
            <a:r>
              <a:rPr lang="en-US" altLang="ko-KR" dirty="0"/>
              <a:t>open ( ) </a:t>
            </a:r>
            <a:r>
              <a:rPr lang="ko-KR" altLang="en-US" dirty="0"/>
              <a:t>메서드의 세 번째 매개변수를 </a:t>
            </a:r>
            <a:r>
              <a:rPr lang="en-US" altLang="ko-KR" dirty="0"/>
              <a:t>true</a:t>
            </a:r>
            <a:r>
              <a:rPr lang="ko-KR" altLang="en-US" dirty="0"/>
              <a:t>로 바꾸고 실행</a:t>
            </a:r>
            <a:endParaRPr lang="en-US" altLang="ko-KR" dirty="0"/>
          </a:p>
          <a:p>
            <a:pPr lvl="1"/>
            <a:r>
              <a:rPr lang="ko-KR" altLang="en-US" dirty="0"/>
              <a:t>세 번째 매개변수를 </a:t>
            </a:r>
            <a:r>
              <a:rPr lang="en-US" altLang="ko-KR" dirty="0"/>
              <a:t>true</a:t>
            </a:r>
            <a:r>
              <a:rPr lang="ko-KR" altLang="en-US" dirty="0"/>
              <a:t>로 입력하면 비동기 방식으로 실행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1507" name="제목 2">
            <a:extLst>
              <a:ext uri="{FF2B5EF4-FFF2-40B4-BE49-F238E27FC236}">
                <a16:creationId xmlns:a16="http://schemas.microsoft.com/office/drawing/2014/main" id="{3FD85261-29E7-4B07-B0F9-8AFE869F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 방식과 비동기 방식</a:t>
            </a:r>
          </a:p>
        </p:txBody>
      </p:sp>
      <p:pic>
        <p:nvPicPr>
          <p:cNvPr id="21508" name="그림 3">
            <a:extLst>
              <a:ext uri="{FF2B5EF4-FFF2-40B4-BE49-F238E27FC236}">
                <a16:creationId xmlns:a16="http://schemas.microsoft.com/office/drawing/2014/main" id="{F944CD5C-6652-4041-BD99-78D1C241E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789" y="3157537"/>
            <a:ext cx="59817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내용 개체 틀 1">
            <a:extLst>
              <a:ext uri="{FF2B5EF4-FFF2-40B4-BE49-F238E27FC236}">
                <a16:creationId xmlns:a16="http://schemas.microsoft.com/office/drawing/2014/main" id="{8E28CD57-EF76-4127-9386-8AA2342E5BF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90600" y="1406992"/>
            <a:ext cx="8686800" cy="5715000"/>
          </a:xfrm>
        </p:spPr>
        <p:txBody>
          <a:bodyPr/>
          <a:lstStyle/>
          <a:p>
            <a:r>
              <a:rPr lang="ko-KR" altLang="en-US" dirty="0"/>
              <a:t>동기 방식과 비동기 방식</a:t>
            </a:r>
            <a:endParaRPr lang="en-US" altLang="ko-KR" dirty="0"/>
          </a:p>
          <a:p>
            <a:pPr lvl="1"/>
            <a:r>
              <a:rPr lang="ko-KR" altLang="en-US" dirty="0"/>
              <a:t>비동기 방식을 사용하면 데이터를 받는 동안에도 코드를 지속적으로 실행하므로 </a:t>
            </a:r>
            <a:r>
              <a:rPr lang="en-US" altLang="ko-KR" dirty="0"/>
              <a:t>send ( ) </a:t>
            </a:r>
            <a:r>
              <a:rPr lang="ko-KR" altLang="en-US" dirty="0"/>
              <a:t>메서드에서 </a:t>
            </a:r>
            <a:r>
              <a:rPr lang="en-US" altLang="ko-KR" dirty="0"/>
              <a:t>0</a:t>
            </a:r>
            <a:r>
              <a:rPr lang="ko-KR" altLang="en-US" dirty="0"/>
              <a:t>밀리 초에서 </a:t>
            </a:r>
            <a:r>
              <a:rPr lang="en-US" altLang="ko-KR" dirty="0"/>
              <a:t>1</a:t>
            </a:r>
            <a:r>
              <a:rPr lang="ko-KR" altLang="en-US" dirty="0"/>
              <a:t>밀리 초 이상 걸리지 않음</a:t>
            </a:r>
            <a:endParaRPr lang="en-US" altLang="ko-KR" dirty="0"/>
          </a:p>
          <a:p>
            <a:pPr lvl="1"/>
            <a:r>
              <a:rPr lang="ko-KR" altLang="en-US" dirty="0"/>
              <a:t>자바스크립트는 데이터가 배달된 것을 </a:t>
            </a:r>
            <a:r>
              <a:rPr lang="en-US" altLang="ko-KR" dirty="0" err="1"/>
              <a:t>onreadystatechange</a:t>
            </a:r>
            <a:r>
              <a:rPr lang="en-US" altLang="ko-KR" dirty="0"/>
              <a:t> </a:t>
            </a:r>
            <a:r>
              <a:rPr lang="ko-KR" altLang="en-US" dirty="0"/>
              <a:t>이벤트로 알 수 있음</a:t>
            </a:r>
          </a:p>
        </p:txBody>
      </p:sp>
      <p:sp>
        <p:nvSpPr>
          <p:cNvPr id="22531" name="제목 2">
            <a:extLst>
              <a:ext uri="{FF2B5EF4-FFF2-40B4-BE49-F238E27FC236}">
                <a16:creationId xmlns:a16="http://schemas.microsoft.com/office/drawing/2014/main" id="{C81AFB7D-A49E-434A-A5B4-0FC2A519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 방식과 비동기 방식</a:t>
            </a:r>
          </a:p>
        </p:txBody>
      </p:sp>
      <p:pic>
        <p:nvPicPr>
          <p:cNvPr id="22532" name="그림 1">
            <a:extLst>
              <a:ext uri="{FF2B5EF4-FFF2-40B4-BE49-F238E27FC236}">
                <a16:creationId xmlns:a16="http://schemas.microsoft.com/office/drawing/2014/main" id="{231A16FF-402D-48E3-B0E3-FC6AF3850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185" y="4264492"/>
            <a:ext cx="60293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내용 개체 틀 1">
            <a:extLst>
              <a:ext uri="{FF2B5EF4-FFF2-40B4-BE49-F238E27FC236}">
                <a16:creationId xmlns:a16="http://schemas.microsoft.com/office/drawing/2014/main" id="{4E62F31F-4338-44E0-85AD-FD3B22B186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87823" y="1353204"/>
            <a:ext cx="8686800" cy="5715000"/>
          </a:xfrm>
        </p:spPr>
        <p:txBody>
          <a:bodyPr/>
          <a:lstStyle/>
          <a:p>
            <a:r>
              <a:rPr lang="ko-KR" altLang="en-US" dirty="0"/>
              <a:t>동기 방식과 비동기 방식</a:t>
            </a:r>
            <a:endParaRPr lang="en-US" altLang="ko-KR" dirty="0"/>
          </a:p>
          <a:p>
            <a:pPr lvl="1"/>
            <a:r>
              <a:rPr lang="ko-KR" altLang="en-US" dirty="0"/>
              <a:t>프로젝트를 실행하면 경고창에 숫자를 출력</a:t>
            </a:r>
            <a:endParaRPr lang="en-US" altLang="ko-KR" dirty="0"/>
          </a:p>
          <a:p>
            <a:pPr lvl="1"/>
            <a:r>
              <a:rPr lang="ko-KR" altLang="en-US" dirty="0"/>
              <a:t>이 숫자는 </a:t>
            </a:r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 err="1"/>
              <a:t>readyState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2"/>
            <a:r>
              <a:rPr lang="en-US" altLang="ko-KR" dirty="0" err="1"/>
              <a:t>readyState</a:t>
            </a:r>
            <a:r>
              <a:rPr lang="en-US" altLang="ko-KR" dirty="0"/>
              <a:t> </a:t>
            </a:r>
            <a:r>
              <a:rPr lang="ko-KR" altLang="en-US" dirty="0"/>
              <a:t>속성은 표 </a:t>
            </a:r>
            <a:r>
              <a:rPr lang="en-US" altLang="ko-KR" dirty="0"/>
              <a:t>20-1</a:t>
            </a:r>
            <a:r>
              <a:rPr lang="ko-KR" altLang="en-US" dirty="0"/>
              <a:t>과 같음</a:t>
            </a:r>
          </a:p>
        </p:txBody>
      </p:sp>
      <p:sp>
        <p:nvSpPr>
          <p:cNvPr id="23555" name="제목 2">
            <a:extLst>
              <a:ext uri="{FF2B5EF4-FFF2-40B4-BE49-F238E27FC236}">
                <a16:creationId xmlns:a16="http://schemas.microsoft.com/office/drawing/2014/main" id="{6DBA34C1-F5CA-4BDB-A399-FE9DEF59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 방식과 비동기 방식</a:t>
            </a:r>
          </a:p>
        </p:txBody>
      </p:sp>
      <p:pic>
        <p:nvPicPr>
          <p:cNvPr id="23556" name="그림 2">
            <a:extLst>
              <a:ext uri="{FF2B5EF4-FFF2-40B4-BE49-F238E27FC236}">
                <a16:creationId xmlns:a16="http://schemas.microsoft.com/office/drawing/2014/main" id="{F4087FD5-5D11-4904-8EFA-F57663B9D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431" y="3455521"/>
            <a:ext cx="599122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564</Words>
  <Application>Microsoft Office PowerPoint</Application>
  <PresentationFormat>와이드스크린</PresentationFormat>
  <Paragraphs>145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맑은 고딕</vt:lpstr>
      <vt:lpstr>Arial</vt:lpstr>
      <vt:lpstr>Wingdings</vt:lpstr>
      <vt:lpstr>Office 테마</vt:lpstr>
      <vt:lpstr>웹 기술 활용</vt:lpstr>
      <vt:lpstr>XMLHttpRequest 객체</vt:lpstr>
      <vt:lpstr>XMLHttpRequest 객체</vt:lpstr>
      <vt:lpstr>XMLHttpRequest 객체</vt:lpstr>
      <vt:lpstr>XMLHttpRequest 객체</vt:lpstr>
      <vt:lpstr>XMLHttpRequest 객체</vt:lpstr>
      <vt:lpstr>동기 방식과 비동기 방식</vt:lpstr>
      <vt:lpstr>동기 방식과 비동기 방식</vt:lpstr>
      <vt:lpstr>동기 방식과 비동기 방식</vt:lpstr>
      <vt:lpstr>동기 방식과 비동기 방식</vt:lpstr>
      <vt:lpstr>동기 방식과 비동기 방식</vt:lpstr>
      <vt:lpstr>동기 방식과 비동기 방식</vt:lpstr>
      <vt:lpstr>데이터 요청과 조작</vt:lpstr>
      <vt:lpstr>데이터 요청과 조작</vt:lpstr>
      <vt:lpstr>데이터 요청과 조작</vt:lpstr>
      <vt:lpstr>데이터 요청과 조작</vt:lpstr>
      <vt:lpstr>데이터 요청과 조작</vt:lpstr>
      <vt:lpstr>데이터 요청과 조작</vt:lpstr>
      <vt:lpstr>데이터 요청 방식</vt:lpstr>
      <vt:lpstr>데이터 요청 방식</vt:lpstr>
      <vt:lpstr>데이터 요청 방식</vt:lpstr>
      <vt:lpstr>데이터 요청 방식</vt:lpstr>
      <vt:lpstr> jQuery Ajax</vt:lpstr>
      <vt:lpstr>기본</vt:lpstr>
      <vt:lpstr>기본</vt:lpstr>
      <vt:lpstr>기본</vt:lpstr>
      <vt:lpstr>기본</vt:lpstr>
      <vt:lpstr>PowerPoint 프레젠테이션</vt:lpstr>
      <vt:lpstr>추가적인 jQuery Ajax 메서드</vt:lpstr>
      <vt:lpstr>추가적인 jQuery Ajax 메서드</vt:lpstr>
      <vt:lpstr>추가적인 jQuery Ajax 메서드</vt:lpstr>
      <vt:lpstr>추가적인 jQuery Ajax 메서드</vt:lpstr>
      <vt:lpstr>XML 조작</vt:lpstr>
      <vt:lpstr>XML 조작</vt:lpstr>
      <vt:lpstr>XML 조작</vt:lpstr>
      <vt:lpstr>데이터 요청 방식</vt:lpstr>
      <vt:lpstr>데이터 요청 방식</vt:lpstr>
      <vt:lpstr>데이터 요청 방식</vt:lpstr>
      <vt:lpstr>데이터 요청 방식</vt:lpstr>
      <vt:lpstr>보조 메서드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</dc:title>
  <dc:creator>유상현</dc:creator>
  <cp:lastModifiedBy>유 상현</cp:lastModifiedBy>
  <cp:revision>25</cp:revision>
  <dcterms:created xsi:type="dcterms:W3CDTF">2019-03-01T02:15:21Z</dcterms:created>
  <dcterms:modified xsi:type="dcterms:W3CDTF">2019-12-13T03:36:52Z</dcterms:modified>
</cp:coreProperties>
</file>