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25"/>
  </p:notesMasterIdLst>
  <p:sldIdLst>
    <p:sldId id="284" r:id="rId2"/>
    <p:sldId id="258" r:id="rId3"/>
    <p:sldId id="353" r:id="rId4"/>
    <p:sldId id="359" r:id="rId5"/>
    <p:sldId id="364" r:id="rId6"/>
    <p:sldId id="354" r:id="rId7"/>
    <p:sldId id="366" r:id="rId8"/>
    <p:sldId id="355" r:id="rId9"/>
    <p:sldId id="269" r:id="rId10"/>
    <p:sldId id="290" r:id="rId11"/>
    <p:sldId id="356" r:id="rId12"/>
    <p:sldId id="299" r:id="rId13"/>
    <p:sldId id="300" r:id="rId14"/>
    <p:sldId id="301" r:id="rId15"/>
    <p:sldId id="289" r:id="rId16"/>
    <p:sldId id="302" r:id="rId17"/>
    <p:sldId id="293" r:id="rId18"/>
    <p:sldId id="294" r:id="rId19"/>
    <p:sldId id="295" r:id="rId20"/>
    <p:sldId id="357" r:id="rId21"/>
    <p:sldId id="286" r:id="rId22"/>
    <p:sldId id="288" r:id="rId23"/>
    <p:sldId id="285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휴먼둥근헤드라인" panose="02030504000101010101" pitchFamily="18" charset="-127"/>
      <p:regular r:id="rId34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5569"/>
    <a:srgbClr val="FE8E78"/>
    <a:srgbClr val="0070C0"/>
    <a:srgbClr val="00B0F0"/>
    <a:srgbClr val="FF0000"/>
    <a:srgbClr val="FFFF00"/>
    <a:srgbClr val="548235"/>
    <a:srgbClr val="FF9999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>
      <p:cViewPr varScale="1">
        <p:scale>
          <a:sx n="71" d="100"/>
          <a:sy n="71" d="100"/>
        </p:scale>
        <p:origin x="408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2D81411-636F-4BA3-814F-413E0C788CEE}" type="datetimeFigureOut">
              <a:rPr lang="ko-KR" altLang="en-US"/>
              <a:pPr>
                <a:defRPr/>
              </a:pPr>
              <a:t>2019-11-01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C624C6A-5BB9-4AE4-A271-DF7A101DB20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3C874-A0C2-4501-AD1B-7D04989D306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91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3C874-A0C2-4501-AD1B-7D04989D306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976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3C874-A0C2-4501-AD1B-7D04989D306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862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3C874-A0C2-4501-AD1B-7D04989D306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10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3C874-A0C2-4501-AD1B-7D04989D306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5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F8AA2B8C-A6E0-41CD-8757-2E2F970D8E8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00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94CF27BB-DDB8-48B9-8199-0273A65D70C1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4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C5CD0254-8A73-416B-B20C-F6AEE90B5E4A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86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75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12" Type="http://schemas.openxmlformats.org/officeDocument/2006/relationships/image" Target="../media/image42.svg"/><Relationship Id="rId2" Type="http://schemas.openxmlformats.org/officeDocument/2006/relationships/image" Target="../media/image1.png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41.png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10" Type="http://schemas.openxmlformats.org/officeDocument/2006/relationships/image" Target="../media/image40.svg"/><Relationship Id="rId4" Type="http://schemas.openxmlformats.org/officeDocument/2006/relationships/image" Target="../media/image7.svg"/><Relationship Id="rId9" Type="http://schemas.openxmlformats.org/officeDocument/2006/relationships/image" Target="../media/image39.png"/><Relationship Id="rId14" Type="http://schemas.openxmlformats.org/officeDocument/2006/relationships/image" Target="../media/image44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EED1B-359F-4394-A231-CE272EC4AEDD}"/>
              </a:ext>
            </a:extLst>
          </p:cNvPr>
          <p:cNvSpPr txBox="1"/>
          <p:nvPr/>
        </p:nvSpPr>
        <p:spPr>
          <a:xfrm>
            <a:off x="8700851" y="4149080"/>
            <a:ext cx="2594409" cy="214462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팀 명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	3in1</a:t>
            </a: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팀 장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	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조성윤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팀 원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	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박수현 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	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최소연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1F8251-E6B7-44B6-A731-6E09A3EA192E}"/>
              </a:ext>
            </a:extLst>
          </p:cNvPr>
          <p:cNvGrpSpPr/>
          <p:nvPr/>
        </p:nvGrpSpPr>
        <p:grpSpPr>
          <a:xfrm>
            <a:off x="1163452" y="1497955"/>
            <a:ext cx="8262937" cy="2651125"/>
            <a:chOff x="1163638" y="1306513"/>
            <a:chExt cx="8262937" cy="2651125"/>
          </a:xfrm>
        </p:grpSpPr>
        <p:grpSp>
          <p:nvGrpSpPr>
            <p:cNvPr id="6148" name="그룹 6">
              <a:extLst>
                <a:ext uri="{FF2B5EF4-FFF2-40B4-BE49-F238E27FC236}">
                  <a16:creationId xmlns:a16="http://schemas.microsoft.com/office/drawing/2014/main" id="{BD5250FA-BACC-4CF3-97B5-A78E9ABA3D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3638" y="2093224"/>
              <a:ext cx="2503516" cy="1077706"/>
              <a:chOff x="3268663" y="2240868"/>
              <a:chExt cx="3763441" cy="1620180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4DC32B9-AFE3-490A-8255-DED5126F998D}"/>
                  </a:ext>
                </a:extLst>
              </p:cNvPr>
              <p:cNvSpPr/>
              <p:nvPr/>
            </p:nvSpPr>
            <p:spPr>
              <a:xfrm>
                <a:off x="3268663" y="2241904"/>
                <a:ext cx="3095197" cy="1618104"/>
              </a:xfrm>
              <a:prstGeom prst="rect">
                <a:avLst/>
              </a:prstGeom>
              <a:solidFill>
                <a:srgbClr val="4455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3200" b="1" dirty="0">
                    <a:latin typeface="+mj-ea"/>
                    <a:ea typeface="+mj-ea"/>
                  </a:rPr>
                  <a:t>3in1</a:t>
                </a:r>
                <a:r>
                  <a:rPr lang="ko-KR" altLang="en-US" sz="3200" b="1" dirty="0">
                    <a:latin typeface="+mj-ea"/>
                    <a:ea typeface="+mj-ea"/>
                  </a:rPr>
                  <a:t>조</a:t>
                </a:r>
                <a:endParaRPr lang="en-US" altLang="ko-KR" sz="3200" b="1" dirty="0">
                  <a:latin typeface="+mj-ea"/>
                  <a:ea typeface="+mj-ea"/>
                </a:endParaRPr>
              </a:p>
            </p:txBody>
          </p:sp>
          <p:sp>
            <p:nvSpPr>
              <p:cNvPr id="5" name="직각 삼각형 4">
                <a:extLst>
                  <a:ext uri="{FF2B5EF4-FFF2-40B4-BE49-F238E27FC236}">
                    <a16:creationId xmlns:a16="http://schemas.microsoft.com/office/drawing/2014/main" id="{03FA3FA6-0ACD-457B-B8B3-5FB3B121FE39}"/>
                  </a:ext>
                </a:extLst>
              </p:cNvPr>
              <p:cNvSpPr/>
              <p:nvPr/>
            </p:nvSpPr>
            <p:spPr>
              <a:xfrm rot="5400000">
                <a:off x="6437824" y="2151236"/>
                <a:ext cx="503568" cy="684904"/>
              </a:xfrm>
              <a:prstGeom prst="rtTriangle">
                <a:avLst/>
              </a:prstGeom>
              <a:solidFill>
                <a:srgbClr val="4455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C46B47-AFA5-4A7B-8883-54240F010FA7}"/>
                </a:ext>
              </a:extLst>
            </p:cNvPr>
            <p:cNvSpPr txBox="1"/>
            <p:nvPr/>
          </p:nvSpPr>
          <p:spPr bwMode="auto">
            <a:xfrm>
              <a:off x="3667154" y="1306513"/>
              <a:ext cx="5759421" cy="2554054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6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PCOP</a:t>
              </a:r>
              <a:endParaRPr lang="ko-KR" altLang="en-US" sz="16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FF9DA554-BA96-4587-9414-5A0E841F35EA}"/>
                </a:ext>
              </a:extLst>
            </p:cNvPr>
            <p:cNvSpPr/>
            <p:nvPr/>
          </p:nvSpPr>
          <p:spPr bwMode="auto">
            <a:xfrm>
              <a:off x="4328592" y="1376772"/>
              <a:ext cx="316385" cy="316383"/>
            </a:xfrm>
            <a:prstGeom prst="ellipse">
              <a:avLst/>
            </a:prstGeom>
            <a:solidFill>
              <a:srgbClr val="FE8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FCBA42A-B941-4FE6-ABD4-6180557AFD73}"/>
                </a:ext>
              </a:extLst>
            </p:cNvPr>
            <p:cNvSpPr/>
            <p:nvPr/>
          </p:nvSpPr>
          <p:spPr bwMode="auto">
            <a:xfrm>
              <a:off x="5679554" y="1376772"/>
              <a:ext cx="316383" cy="31638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E9E2CF4-EE95-49ED-8939-E999452D198B}"/>
                </a:ext>
              </a:extLst>
            </p:cNvPr>
            <p:cNvSpPr/>
            <p:nvPr/>
          </p:nvSpPr>
          <p:spPr bwMode="auto">
            <a:xfrm>
              <a:off x="7032104" y="1376772"/>
              <a:ext cx="316383" cy="31638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1E849BE-87D0-4EA9-A3C5-C4E13ECA5B91}"/>
                </a:ext>
              </a:extLst>
            </p:cNvPr>
            <p:cNvSpPr/>
            <p:nvPr/>
          </p:nvSpPr>
          <p:spPr bwMode="auto">
            <a:xfrm>
              <a:off x="8384654" y="1387885"/>
              <a:ext cx="316383" cy="31396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DAC165-D332-4073-ADFE-3B9EDB81E7FA}"/>
                </a:ext>
              </a:extLst>
            </p:cNvPr>
            <p:cNvSpPr txBox="1"/>
            <p:nvPr/>
          </p:nvSpPr>
          <p:spPr bwMode="auto">
            <a:xfrm>
              <a:off x="3991091" y="3314253"/>
              <a:ext cx="5111549" cy="643385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32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  <a:ea typeface="+mn-ea"/>
                </a:rPr>
                <a:t>PC Operation Program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>
            <a:extLst>
              <a:ext uri="{FF2B5EF4-FFF2-40B4-BE49-F238E27FC236}">
                <a16:creationId xmlns:a16="http://schemas.microsoft.com/office/drawing/2014/main" id="{19622330-F43A-40F6-99E6-A2D941255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+mj-ea"/>
                <a:ea typeface="+mj-ea"/>
              </a:rPr>
              <a:t>03 </a:t>
            </a:r>
            <a:endParaRPr lang="ko-KR" altLang="en-US" sz="4000" b="1" dirty="0">
              <a:solidFill>
                <a:srgbClr val="445569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7CB70-4990-49AD-BEAA-4E9C1B0E3800}"/>
              </a:ext>
            </a:extLst>
          </p:cNvPr>
          <p:cNvSpPr txBox="1"/>
          <p:nvPr/>
        </p:nvSpPr>
        <p:spPr>
          <a:xfrm>
            <a:off x="731404" y="126116"/>
            <a:ext cx="384271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세부 사항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– </a:t>
            </a: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개발 환경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61A5A9F-B084-44F4-9BFE-7E363BAC49E1}"/>
              </a:ext>
            </a:extLst>
          </p:cNvPr>
          <p:cNvSpPr/>
          <p:nvPr/>
        </p:nvSpPr>
        <p:spPr>
          <a:xfrm>
            <a:off x="726900" y="674847"/>
            <a:ext cx="5117072" cy="1834230"/>
          </a:xfrm>
          <a:prstGeom prst="roundRect">
            <a:avLst/>
          </a:prstGeom>
          <a:noFill/>
          <a:ln w="38100">
            <a:solidFill>
              <a:srgbClr val="FE8E7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905CBE2-8BBC-48B4-90DC-5142676AA77A}"/>
              </a:ext>
            </a:extLst>
          </p:cNvPr>
          <p:cNvSpPr/>
          <p:nvPr/>
        </p:nvSpPr>
        <p:spPr>
          <a:xfrm>
            <a:off x="726900" y="2707314"/>
            <a:ext cx="10738200" cy="1834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FAEE329-8C62-40B2-B516-C44DF0627606}"/>
              </a:ext>
            </a:extLst>
          </p:cNvPr>
          <p:cNvSpPr/>
          <p:nvPr/>
        </p:nvSpPr>
        <p:spPr>
          <a:xfrm>
            <a:off x="728025" y="4739782"/>
            <a:ext cx="10738200" cy="183423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4DA5CD-CF8F-4812-8A0A-2660459239C2}"/>
              </a:ext>
            </a:extLst>
          </p:cNvPr>
          <p:cNvSpPr/>
          <p:nvPr/>
        </p:nvSpPr>
        <p:spPr>
          <a:xfrm>
            <a:off x="788686" y="1300288"/>
            <a:ext cx="25562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spcBef>
                <a:spcPts val="1200"/>
              </a:spcBef>
              <a:spcAft>
                <a:spcPts val="0"/>
              </a:spcAft>
            </a:pPr>
            <a:r>
              <a:rPr lang="en-US" altLang="ko-KR" sz="3200" b="1" dirty="0">
                <a:solidFill>
                  <a:srgbClr val="445569"/>
                </a:solidFill>
                <a:latin typeface="+mn-ea"/>
                <a:ea typeface="+mn-ea"/>
                <a:cs typeface="Times New Roman" panose="02020603050405020304" pitchFamily="18" charset="0"/>
              </a:rPr>
              <a:t>LANGUAGE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B4E24F-363C-472C-9F65-FB8D508AD9B0}"/>
              </a:ext>
            </a:extLst>
          </p:cNvPr>
          <p:cNvSpPr/>
          <p:nvPr/>
        </p:nvSpPr>
        <p:spPr>
          <a:xfrm>
            <a:off x="1108218" y="3336611"/>
            <a:ext cx="1917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spcBef>
                <a:spcPts val="1200"/>
              </a:spcBef>
              <a:spcAft>
                <a:spcPts val="0"/>
              </a:spcAft>
            </a:pPr>
            <a:r>
              <a:rPr lang="en-US" altLang="ko-KR" sz="3200" b="1" dirty="0">
                <a:solidFill>
                  <a:srgbClr val="445569"/>
                </a:solidFill>
                <a:latin typeface="+mn-ea"/>
                <a:ea typeface="+mn-ea"/>
                <a:cs typeface="Times New Roman" panose="02020603050405020304" pitchFamily="18" charset="0"/>
              </a:rPr>
              <a:t>TOOL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4AE433-D6D5-4BC7-8AEF-B7776EFFCB09}"/>
              </a:ext>
            </a:extLst>
          </p:cNvPr>
          <p:cNvSpPr/>
          <p:nvPr/>
        </p:nvSpPr>
        <p:spPr>
          <a:xfrm>
            <a:off x="1108217" y="5364505"/>
            <a:ext cx="1917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spcBef>
                <a:spcPts val="1200"/>
              </a:spcBef>
              <a:spcAft>
                <a:spcPts val="0"/>
              </a:spcAft>
            </a:pPr>
            <a:r>
              <a:rPr lang="en-US" altLang="ko-KR" sz="3200" b="1" dirty="0">
                <a:solidFill>
                  <a:srgbClr val="445569"/>
                </a:solidFill>
                <a:latin typeface="+mn-ea"/>
                <a:ea typeface="+mn-ea"/>
                <a:cs typeface="Times New Roman" panose="02020603050405020304" pitchFamily="18" charset="0"/>
              </a:rPr>
              <a:t>DB</a:t>
            </a:r>
          </a:p>
        </p:txBody>
      </p:sp>
      <p:pic>
        <p:nvPicPr>
          <p:cNvPr id="21" name="그림 20" descr="그리기, 음식이(가) 표시된 사진&#10;&#10;자동 생성된 설명">
            <a:extLst>
              <a:ext uri="{FF2B5EF4-FFF2-40B4-BE49-F238E27FC236}">
                <a16:creationId xmlns:a16="http://schemas.microsoft.com/office/drawing/2014/main" id="{2DE6BB2A-668E-46E9-BD4E-15A0AB4F2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1" r="7165"/>
          <a:stretch/>
        </p:blipFill>
        <p:spPr>
          <a:xfrm>
            <a:off x="3285436" y="873479"/>
            <a:ext cx="2437217" cy="1436966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359A48D9-D541-4A0B-B76D-0969E9BB7DA7}"/>
              </a:ext>
            </a:extLst>
          </p:cNvPr>
          <p:cNvGrpSpPr/>
          <p:nvPr/>
        </p:nvGrpSpPr>
        <p:grpSpPr>
          <a:xfrm>
            <a:off x="3708140" y="2994861"/>
            <a:ext cx="6755908" cy="1249045"/>
            <a:chOff x="3935759" y="2995425"/>
            <a:chExt cx="6755908" cy="124904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E4A250B8-88EC-4688-8FB9-50DFC6A947C4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5759" y="2995425"/>
              <a:ext cx="2878455" cy="12490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300DCD7-406B-4010-967D-3A98934A69E3}"/>
                </a:ext>
              </a:extLst>
            </p:cNvPr>
            <p:cNvSpPr/>
            <p:nvPr/>
          </p:nvSpPr>
          <p:spPr>
            <a:xfrm>
              <a:off x="7588953" y="3004394"/>
              <a:ext cx="3102714" cy="1231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1">
                <a:spcBef>
                  <a:spcPts val="1200"/>
                </a:spcBef>
                <a:spcAft>
                  <a:spcPts val="0"/>
                </a:spcAft>
              </a:pPr>
              <a:r>
                <a:rPr lang="en-US" altLang="ko-KR" sz="3200" b="1" dirty="0">
                  <a:solidFill>
                    <a:srgbClr val="445569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WINDOW</a:t>
              </a:r>
            </a:p>
            <a:p>
              <a:pPr algn="ctr" latinLnBrk="1">
                <a:spcBef>
                  <a:spcPts val="1200"/>
                </a:spcBef>
                <a:spcAft>
                  <a:spcPts val="0"/>
                </a:spcAft>
              </a:pPr>
              <a:r>
                <a:rPr lang="en-US" altLang="ko-KR" sz="3200" b="1" dirty="0">
                  <a:solidFill>
                    <a:srgbClr val="445569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BUILDER</a:t>
              </a:r>
            </a:p>
          </p:txBody>
        </p:sp>
        <p:sp>
          <p:nvSpPr>
            <p:cNvPr id="28" name="십자형 27">
              <a:extLst>
                <a:ext uri="{FF2B5EF4-FFF2-40B4-BE49-F238E27FC236}">
                  <a16:creationId xmlns:a16="http://schemas.microsoft.com/office/drawing/2014/main" id="{17ABDE2B-0C7C-45E9-A368-189D7DAC11B1}"/>
                </a:ext>
              </a:extLst>
            </p:cNvPr>
            <p:cNvSpPr/>
            <p:nvPr/>
          </p:nvSpPr>
          <p:spPr>
            <a:xfrm>
              <a:off x="7310919" y="3444371"/>
              <a:ext cx="369257" cy="369257"/>
            </a:xfrm>
            <a:prstGeom prst="plus">
              <a:avLst>
                <a:gd name="adj" fmla="val 3703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A2C0828-0E02-4474-90EE-CAF778080411}"/>
              </a:ext>
            </a:extLst>
          </p:cNvPr>
          <p:cNvGrpSpPr/>
          <p:nvPr/>
        </p:nvGrpSpPr>
        <p:grpSpPr>
          <a:xfrm>
            <a:off x="3533405" y="5047292"/>
            <a:ext cx="7469046" cy="1219200"/>
            <a:chOff x="3722694" y="5039676"/>
            <a:chExt cx="7469046" cy="1219200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A0EDDAD-DE5C-444A-958F-0CBF81D663BC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2694" y="5054916"/>
              <a:ext cx="3666490" cy="120396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3F5FFED-5976-4D5C-9282-88BC180D3ACD}"/>
                </a:ext>
              </a:extLst>
            </p:cNvPr>
            <p:cNvGrpSpPr/>
            <p:nvPr/>
          </p:nvGrpSpPr>
          <p:grpSpPr>
            <a:xfrm>
              <a:off x="7824192" y="5039676"/>
              <a:ext cx="3367548" cy="1219200"/>
              <a:chOff x="7802415" y="5039676"/>
              <a:chExt cx="3367548" cy="1219200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72525AE-4947-4A30-9987-EE2C4ABD4BC1}"/>
                  </a:ext>
                </a:extLst>
              </p:cNvPr>
              <p:cNvSpPr/>
              <p:nvPr/>
            </p:nvSpPr>
            <p:spPr>
              <a:xfrm>
                <a:off x="9012324" y="5426061"/>
                <a:ext cx="21576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1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altLang="ko-KR" sz="2400" b="1" dirty="0">
                    <a:solidFill>
                      <a:srgbClr val="445569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WORKBENCH</a:t>
                </a:r>
              </a:p>
            </p:txBody>
          </p:sp>
          <p:pic>
            <p:nvPicPr>
              <p:cNvPr id="25" name="그림 24" descr="모니터, 앉아있는, 표지판, 컴퓨터이(가) 표시된 사진&#10;&#10;자동 생성된 설명">
                <a:extLst>
                  <a:ext uri="{FF2B5EF4-FFF2-40B4-BE49-F238E27FC236}">
                    <a16:creationId xmlns:a16="http://schemas.microsoft.com/office/drawing/2014/main" id="{0F58A6D2-DA71-4516-8075-8A09BC0539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2415" y="5039676"/>
                <a:ext cx="1219200" cy="1219200"/>
              </a:xfrm>
              <a:prstGeom prst="rect">
                <a:avLst/>
              </a:prstGeom>
            </p:spPr>
          </p:pic>
        </p:grpSp>
        <p:sp>
          <p:nvSpPr>
            <p:cNvPr id="29" name="십자형 28">
              <a:extLst>
                <a:ext uri="{FF2B5EF4-FFF2-40B4-BE49-F238E27FC236}">
                  <a16:creationId xmlns:a16="http://schemas.microsoft.com/office/drawing/2014/main" id="{26AA3605-B15C-4530-9860-D1E48B18AF97}"/>
                </a:ext>
              </a:extLst>
            </p:cNvPr>
            <p:cNvSpPr/>
            <p:nvPr/>
          </p:nvSpPr>
          <p:spPr>
            <a:xfrm>
              <a:off x="7310918" y="5472266"/>
              <a:ext cx="369257" cy="369257"/>
            </a:xfrm>
            <a:prstGeom prst="plus">
              <a:avLst>
                <a:gd name="adj" fmla="val 3703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FA8EEFD-8817-4D13-B988-C7B9550294D9}"/>
              </a:ext>
            </a:extLst>
          </p:cNvPr>
          <p:cNvSpPr/>
          <p:nvPr/>
        </p:nvSpPr>
        <p:spPr>
          <a:xfrm>
            <a:off x="6295567" y="674847"/>
            <a:ext cx="5117072" cy="1834230"/>
          </a:xfrm>
          <a:prstGeom prst="roundRect">
            <a:avLst/>
          </a:prstGeom>
          <a:noFill/>
          <a:ln w="38100">
            <a:solidFill>
              <a:srgbClr val="FE8E7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8D182F9-0944-4B1A-8124-61231A889343}"/>
              </a:ext>
            </a:extLst>
          </p:cNvPr>
          <p:cNvSpPr/>
          <p:nvPr/>
        </p:nvSpPr>
        <p:spPr>
          <a:xfrm>
            <a:off x="6626547" y="1299574"/>
            <a:ext cx="13594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spcBef>
                <a:spcPts val="1200"/>
              </a:spcBef>
              <a:spcAft>
                <a:spcPts val="0"/>
              </a:spcAft>
            </a:pPr>
            <a:r>
              <a:rPr lang="en-US" altLang="ko-KR" sz="3200" b="1" dirty="0">
                <a:solidFill>
                  <a:srgbClr val="445569"/>
                </a:solidFill>
                <a:latin typeface="+mn-ea"/>
                <a:ea typeface="+mn-ea"/>
                <a:cs typeface="Times New Roman" panose="02020603050405020304" pitchFamily="18" charset="0"/>
              </a:rPr>
              <a:t>OS</a:t>
            </a:r>
          </a:p>
        </p:txBody>
      </p:sp>
      <p:pic>
        <p:nvPicPr>
          <p:cNvPr id="1026" name="Picture 2" descr="윈도우10에 대한 이미지 검색결과">
            <a:extLst>
              <a:ext uri="{FF2B5EF4-FFF2-40B4-BE49-F238E27FC236}">
                <a16:creationId xmlns:a16="http://schemas.microsoft.com/office/drawing/2014/main" id="{7ED691B9-E758-4E68-8120-9B54F66C9C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0" t="24742" r="10185" b="19831"/>
          <a:stretch/>
        </p:blipFill>
        <p:spPr bwMode="auto">
          <a:xfrm>
            <a:off x="8023079" y="999041"/>
            <a:ext cx="2982258" cy="119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8E7DF7C-4377-4300-B9FE-5EE5C34A682A}"/>
              </a:ext>
            </a:extLst>
          </p:cNvPr>
          <p:cNvCxnSpPr>
            <a:cxnSpLocks/>
          </p:cNvCxnSpPr>
          <p:nvPr/>
        </p:nvCxnSpPr>
        <p:spPr>
          <a:xfrm>
            <a:off x="4475820" y="404664"/>
            <a:ext cx="7344705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522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953792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>
            <a:off x="0" y="5968908"/>
            <a:ext cx="980728" cy="98072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0800000">
            <a:off x="11211272" y="0"/>
            <a:ext cx="980728" cy="98072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884B0D-019E-404F-AC9A-640AE593323D}"/>
              </a:ext>
            </a:extLst>
          </p:cNvPr>
          <p:cNvSpPr txBox="1"/>
          <p:nvPr/>
        </p:nvSpPr>
        <p:spPr>
          <a:xfrm>
            <a:off x="6853373" y="2249670"/>
            <a:ext cx="3877004" cy="2358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Tx/>
              <a:buChar char="-"/>
            </a:pPr>
            <a:r>
              <a:rPr lang="en-US" altLang="ko-KR" sz="4000" b="1" spc="-150" dirty="0">
                <a:solidFill>
                  <a:schemeClr val="bg1"/>
                </a:solidFill>
                <a:latin typeface="+mn-ea"/>
              </a:rPr>
              <a:t>DB </a:t>
            </a:r>
            <a:r>
              <a:rPr lang="ko-KR" altLang="en-US" sz="4000" b="1" spc="-150" dirty="0">
                <a:solidFill>
                  <a:schemeClr val="bg1"/>
                </a:solidFill>
                <a:latin typeface="+mn-ea"/>
              </a:rPr>
              <a:t>설계도</a:t>
            </a:r>
            <a:endParaRPr lang="en-US" altLang="ko-KR" sz="4000" b="1" spc="-150" dirty="0">
              <a:solidFill>
                <a:schemeClr val="bg1"/>
              </a:solidFill>
              <a:latin typeface="+mn-ea"/>
            </a:endParaRPr>
          </a:p>
          <a:p>
            <a:pPr marL="571500" indent="-571500">
              <a:lnSpc>
                <a:spcPct val="200000"/>
              </a:lnSpc>
              <a:buFontTx/>
              <a:buChar char="-"/>
            </a:pPr>
            <a:r>
              <a:rPr lang="en-US" altLang="ko-KR" sz="4000" b="1" spc="-150" dirty="0">
                <a:solidFill>
                  <a:schemeClr val="bg1"/>
                </a:solidFill>
                <a:latin typeface="+mn-ea"/>
              </a:rPr>
              <a:t>GUI </a:t>
            </a:r>
            <a:r>
              <a:rPr lang="ko-KR" altLang="en-US" sz="4000" b="1" spc="-150" dirty="0">
                <a:solidFill>
                  <a:schemeClr val="bg1"/>
                </a:solidFill>
                <a:latin typeface="+mn-ea"/>
              </a:rPr>
              <a:t>설계</a:t>
            </a:r>
            <a:endParaRPr lang="en-US" altLang="ko-KR" sz="6000" b="1" spc="-15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408B407-2DF2-41CD-A162-14295170F57A}"/>
              </a:ext>
            </a:extLst>
          </p:cNvPr>
          <p:cNvGrpSpPr/>
          <p:nvPr/>
        </p:nvGrpSpPr>
        <p:grpSpPr>
          <a:xfrm>
            <a:off x="1703514" y="1673157"/>
            <a:ext cx="3768992" cy="3607479"/>
            <a:chOff x="728778" y="1641279"/>
            <a:chExt cx="1805560" cy="1728186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5B676E3-2462-482B-BB74-4E9740D9C331}"/>
                </a:ext>
              </a:extLst>
            </p:cNvPr>
            <p:cNvSpPr/>
            <p:nvPr/>
          </p:nvSpPr>
          <p:spPr>
            <a:xfrm>
              <a:off x="767465" y="1641279"/>
              <a:ext cx="1728186" cy="17281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14A749-C528-4E2E-83AD-4F144AA57C52}"/>
                </a:ext>
              </a:extLst>
            </p:cNvPr>
            <p:cNvSpPr txBox="1"/>
            <p:nvPr/>
          </p:nvSpPr>
          <p:spPr>
            <a:xfrm>
              <a:off x="728778" y="1908746"/>
              <a:ext cx="1805560" cy="995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5400" b="1" spc="-150" dirty="0">
                  <a:solidFill>
                    <a:schemeClr val="bg1"/>
                  </a:solidFill>
                  <a:latin typeface="+mn-ea"/>
                </a:rPr>
                <a:t>004</a:t>
              </a:r>
            </a:p>
            <a:p>
              <a:pPr algn="ctr"/>
              <a:r>
                <a:rPr lang="ko-KR" altLang="en-US" sz="48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진행사항</a:t>
              </a:r>
              <a:endParaRPr lang="en-US" altLang="ko-KR" sz="4800" b="1" spc="-15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0926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>
            <a:extLst>
              <a:ext uri="{FF2B5EF4-FFF2-40B4-BE49-F238E27FC236}">
                <a16:creationId xmlns:a16="http://schemas.microsoft.com/office/drawing/2014/main" id="{539CD248-B752-41E4-91E5-31889DCBC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+mj-ea"/>
                <a:ea typeface="+mj-ea"/>
              </a:rPr>
              <a:t>04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766893" y="122207"/>
            <a:ext cx="139814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/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DB </a:t>
            </a:r>
            <a:r>
              <a:rPr lang="ko-KR" altLang="ko-KR" sz="2000" b="1" dirty="0">
                <a:solidFill>
                  <a:srgbClr val="445569"/>
                </a:solidFill>
                <a:latin typeface="+mn-ea"/>
                <a:ea typeface="+mn-ea"/>
              </a:rPr>
              <a:t>설계도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099556" y="393700"/>
            <a:ext cx="9720969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794507A-1670-4081-B2D5-C87AF4181B9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30" y="856595"/>
            <a:ext cx="10369152" cy="5416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8C3E5B09-2A07-4AC0-A538-7F42510CB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+mj-ea"/>
                <a:ea typeface="+mj-ea"/>
              </a:rPr>
              <a:t>04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91FF17-2D01-4087-B4C6-4FDCC638B7D7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좌석관리">
            <a:extLst>
              <a:ext uri="{FF2B5EF4-FFF2-40B4-BE49-F238E27FC236}">
                <a16:creationId xmlns:a16="http://schemas.microsoft.com/office/drawing/2014/main" id="{E91628BD-6C9C-4694-BB5B-A72207D80FF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" b="26259"/>
          <a:stretch>
            <a:fillRect/>
          </a:stretch>
        </p:blipFill>
        <p:spPr bwMode="auto">
          <a:xfrm>
            <a:off x="364490" y="1746795"/>
            <a:ext cx="5551491" cy="39185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E5374A-4441-4BCE-9BFE-4092538F7D99}"/>
              </a:ext>
            </a:extLst>
          </p:cNvPr>
          <p:cNvSpPr txBox="1"/>
          <p:nvPr/>
        </p:nvSpPr>
        <p:spPr>
          <a:xfrm>
            <a:off x="335360" y="1192686"/>
            <a:ext cx="12598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2000" b="1">
                <a:solidFill>
                  <a:srgbClr val="445569"/>
                </a:solidFill>
                <a:latin typeface="+mn-ea"/>
                <a:ea typeface="+mn-ea"/>
              </a:rPr>
              <a:t>좌석관리</a:t>
            </a:r>
            <a:endParaRPr lang="ko-KR" altLang="ko-KR" sz="2000" b="1">
              <a:solidFill>
                <a:srgbClr val="445569"/>
              </a:solidFill>
              <a:latin typeface="+mn-ea"/>
              <a:ea typeface="+mn-ea"/>
            </a:endParaRPr>
          </a:p>
        </p:txBody>
      </p:sp>
      <p:pic>
        <p:nvPicPr>
          <p:cNvPr id="7" name="그림 6" descr="회원관리">
            <a:extLst>
              <a:ext uri="{FF2B5EF4-FFF2-40B4-BE49-F238E27FC236}">
                <a16:creationId xmlns:a16="http://schemas.microsoft.com/office/drawing/2014/main" id="{2819191D-9AE1-4825-963B-C5D40469B6B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b="26123"/>
          <a:stretch>
            <a:fillRect/>
          </a:stretch>
        </p:blipFill>
        <p:spPr bwMode="auto">
          <a:xfrm>
            <a:off x="6291628" y="1746801"/>
            <a:ext cx="5551491" cy="391851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2363FD-3C10-4DAD-9EC5-FEEC38E2BF65}"/>
              </a:ext>
            </a:extLst>
          </p:cNvPr>
          <p:cNvSpPr txBox="1"/>
          <p:nvPr/>
        </p:nvSpPr>
        <p:spPr>
          <a:xfrm>
            <a:off x="6231429" y="1192686"/>
            <a:ext cx="12598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2000" b="1">
                <a:solidFill>
                  <a:srgbClr val="445569"/>
                </a:solidFill>
                <a:latin typeface="+mn-ea"/>
                <a:ea typeface="+mn-ea"/>
              </a:rPr>
              <a:t>회원관리</a:t>
            </a:r>
            <a:endParaRPr lang="ko-KR" altLang="ko-KR" sz="2000" b="1"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B416B-7A13-4F58-87AB-1BAC6713E45F}"/>
              </a:ext>
            </a:extLst>
          </p:cNvPr>
          <p:cNvSpPr txBox="1"/>
          <p:nvPr/>
        </p:nvSpPr>
        <p:spPr>
          <a:xfrm>
            <a:off x="727035" y="122207"/>
            <a:ext cx="149752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/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관리자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GUI</a:t>
            </a:r>
            <a:endParaRPr lang="ko-KR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901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0F4194-6A02-4C3B-8A76-527EE3C09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257" y="1665260"/>
            <a:ext cx="5548268" cy="3904922"/>
          </a:xfrm>
          <a:prstGeom prst="rect">
            <a:avLst/>
          </a:prstGeom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8C3E5B09-2A07-4AC0-A538-7F42510CB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+mj-ea"/>
                <a:ea typeface="+mj-ea"/>
              </a:rPr>
              <a:t>04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91FF17-2D01-4087-B4C6-4FDCC638B7D7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E5374A-4441-4BCE-9BFE-4092538F7D99}"/>
              </a:ext>
            </a:extLst>
          </p:cNvPr>
          <p:cNvSpPr txBox="1"/>
          <p:nvPr/>
        </p:nvSpPr>
        <p:spPr>
          <a:xfrm>
            <a:off x="335360" y="1192686"/>
            <a:ext cx="12598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2000" b="1">
                <a:solidFill>
                  <a:srgbClr val="445569"/>
                </a:solidFill>
                <a:latin typeface="+mn-ea"/>
                <a:ea typeface="+mn-ea"/>
              </a:rPr>
              <a:t>재고관리</a:t>
            </a:r>
            <a:endParaRPr lang="ko-KR" altLang="ko-KR" sz="2000" b="1"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363FD-3C10-4DAD-9EC5-FEEC38E2BF65}"/>
              </a:ext>
            </a:extLst>
          </p:cNvPr>
          <p:cNvSpPr txBox="1"/>
          <p:nvPr/>
        </p:nvSpPr>
        <p:spPr>
          <a:xfrm>
            <a:off x="6204012" y="1192686"/>
            <a:ext cx="12598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2000" b="1">
                <a:solidFill>
                  <a:srgbClr val="445569"/>
                </a:solidFill>
                <a:latin typeface="+mn-ea"/>
                <a:ea typeface="+mn-ea"/>
              </a:rPr>
              <a:t>재고수정</a:t>
            </a:r>
            <a:endParaRPr lang="ko-KR" altLang="ko-KR" sz="2000" b="1">
              <a:solidFill>
                <a:srgbClr val="445569"/>
              </a:solidFill>
              <a:latin typeface="+mn-ea"/>
              <a:ea typeface="+mn-ea"/>
            </a:endParaRPr>
          </a:p>
        </p:txBody>
      </p:sp>
      <p:pic>
        <p:nvPicPr>
          <p:cNvPr id="9" name="그림 8" descr="재고관리">
            <a:extLst>
              <a:ext uri="{FF2B5EF4-FFF2-40B4-BE49-F238E27FC236}">
                <a16:creationId xmlns:a16="http://schemas.microsoft.com/office/drawing/2014/main" id="{667F81CB-ACFA-43B3-B9C6-931F174CFED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23"/>
          <a:stretch>
            <a:fillRect/>
          </a:stretch>
        </p:blipFill>
        <p:spPr bwMode="auto">
          <a:xfrm>
            <a:off x="348881" y="1651672"/>
            <a:ext cx="5567100" cy="391851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933207-4E0C-451B-A7C2-CD21B2ED28E1}"/>
              </a:ext>
            </a:extLst>
          </p:cNvPr>
          <p:cNvSpPr txBox="1"/>
          <p:nvPr/>
        </p:nvSpPr>
        <p:spPr>
          <a:xfrm>
            <a:off x="727035" y="122207"/>
            <a:ext cx="149752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/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관리자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GUI</a:t>
            </a:r>
            <a:endParaRPr lang="ko-KR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0512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8C3E5B09-2A07-4AC0-A538-7F42510CB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+mj-ea"/>
                <a:ea typeface="+mj-ea"/>
              </a:rPr>
              <a:t>04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91FF17-2D01-4087-B4C6-4FDCC638B7D7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E5374A-4441-4BCE-9BFE-4092538F7D99}"/>
              </a:ext>
            </a:extLst>
          </p:cNvPr>
          <p:cNvSpPr txBox="1"/>
          <p:nvPr/>
        </p:nvSpPr>
        <p:spPr>
          <a:xfrm>
            <a:off x="335360" y="1192686"/>
            <a:ext cx="12598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2000" b="1">
                <a:solidFill>
                  <a:srgbClr val="445569"/>
                </a:solidFill>
                <a:latin typeface="+mn-ea"/>
                <a:ea typeface="+mn-ea"/>
              </a:rPr>
              <a:t>매출관리</a:t>
            </a:r>
            <a:endParaRPr lang="ko-KR" altLang="ko-KR" sz="2000" b="1"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363FD-3C10-4DAD-9EC5-FEEC38E2BF65}"/>
              </a:ext>
            </a:extLst>
          </p:cNvPr>
          <p:cNvSpPr txBox="1"/>
          <p:nvPr/>
        </p:nvSpPr>
        <p:spPr>
          <a:xfrm>
            <a:off x="6094041" y="1988840"/>
            <a:ext cx="19528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매출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/</a:t>
            </a: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지출 입력</a:t>
            </a:r>
            <a:endParaRPr lang="ko-KR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pic>
        <p:nvPicPr>
          <p:cNvPr id="12" name="그림 11" descr="매출관리">
            <a:extLst>
              <a:ext uri="{FF2B5EF4-FFF2-40B4-BE49-F238E27FC236}">
                <a16:creationId xmlns:a16="http://schemas.microsoft.com/office/drawing/2014/main" id="{BEA6D040-B1C3-4E32-82EA-94A926AD0A9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81" y="1746811"/>
            <a:ext cx="5551490" cy="394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 descr="매출관리_입력">
            <a:extLst>
              <a:ext uri="{FF2B5EF4-FFF2-40B4-BE49-F238E27FC236}">
                <a16:creationId xmlns:a16="http://schemas.microsoft.com/office/drawing/2014/main" id="{4E66983D-9D2D-47D3-9F88-A69083F3423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620" y="2487654"/>
            <a:ext cx="2793057" cy="31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6C14B1-6C78-42F6-86B4-7BD360060B58}"/>
              </a:ext>
            </a:extLst>
          </p:cNvPr>
          <p:cNvSpPr txBox="1"/>
          <p:nvPr/>
        </p:nvSpPr>
        <p:spPr>
          <a:xfrm>
            <a:off x="727035" y="122207"/>
            <a:ext cx="149752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/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관리자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GUI</a:t>
            </a:r>
            <a:endParaRPr lang="ko-KR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D3AC290-E6A4-4538-99A0-D4A871AB2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848" y="2487653"/>
            <a:ext cx="2810271" cy="31955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1E3528-7FE7-4017-8F48-F17B61FB71DC}"/>
              </a:ext>
            </a:extLst>
          </p:cNvPr>
          <p:cNvSpPr txBox="1"/>
          <p:nvPr/>
        </p:nvSpPr>
        <p:spPr>
          <a:xfrm>
            <a:off x="9097982" y="1988840"/>
            <a:ext cx="19528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매출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/</a:t>
            </a: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지출 삭제</a:t>
            </a:r>
            <a:endParaRPr lang="ko-KR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7561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8C3E5B09-2A07-4AC0-A538-7F42510CB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+mj-ea"/>
                <a:ea typeface="+mj-ea"/>
              </a:rPr>
              <a:t>04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91FF17-2D01-4087-B4C6-4FDCC638B7D7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로그인">
            <a:extLst>
              <a:ext uri="{FF2B5EF4-FFF2-40B4-BE49-F238E27FC236}">
                <a16:creationId xmlns:a16="http://schemas.microsoft.com/office/drawing/2014/main" id="{BA7F4816-ADBA-4FF2-AEF0-BF619EB1A51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24" y="1744932"/>
            <a:ext cx="5551491" cy="391851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D2829B-61E5-48F3-97C8-B6D153EA191E}"/>
              </a:ext>
            </a:extLst>
          </p:cNvPr>
          <p:cNvSpPr txBox="1"/>
          <p:nvPr/>
        </p:nvSpPr>
        <p:spPr>
          <a:xfrm>
            <a:off x="299356" y="1192686"/>
            <a:ext cx="1008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2000" b="1">
                <a:solidFill>
                  <a:srgbClr val="445569"/>
                </a:solidFill>
                <a:latin typeface="+mn-ea"/>
                <a:ea typeface="+mn-ea"/>
              </a:rPr>
              <a:t>로그인</a:t>
            </a:r>
            <a:endParaRPr lang="ko-KR" altLang="ko-KR" sz="2000" b="1">
              <a:solidFill>
                <a:srgbClr val="445569"/>
              </a:solidFill>
              <a:latin typeface="+mn-ea"/>
              <a:ea typeface="+mn-ea"/>
            </a:endParaRPr>
          </a:p>
        </p:txBody>
      </p:sp>
      <p:pic>
        <p:nvPicPr>
          <p:cNvPr id="15" name="그림 14" descr="회원가입">
            <a:extLst>
              <a:ext uri="{FF2B5EF4-FFF2-40B4-BE49-F238E27FC236}">
                <a16:creationId xmlns:a16="http://schemas.microsoft.com/office/drawing/2014/main" id="{D15071EE-B7BE-494B-AA6C-7AAD7C0BA3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393" y="1736812"/>
            <a:ext cx="5542243" cy="391851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1A87A5-E106-41B3-8DB3-961524C2CA40}"/>
              </a:ext>
            </a:extLst>
          </p:cNvPr>
          <p:cNvSpPr txBox="1"/>
          <p:nvPr/>
        </p:nvSpPr>
        <p:spPr>
          <a:xfrm>
            <a:off x="6204012" y="1192686"/>
            <a:ext cx="12313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2000" b="1">
                <a:solidFill>
                  <a:srgbClr val="445569"/>
                </a:solidFill>
                <a:latin typeface="+mn-ea"/>
                <a:ea typeface="+mn-ea"/>
              </a:rPr>
              <a:t>회원가입</a:t>
            </a:r>
            <a:endParaRPr lang="ko-KR" altLang="ko-KR" sz="2000" b="1"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150B04-1586-4774-94A7-9A8B50E551F1}"/>
              </a:ext>
            </a:extLst>
          </p:cNvPr>
          <p:cNvSpPr txBox="1"/>
          <p:nvPr/>
        </p:nvSpPr>
        <p:spPr>
          <a:xfrm>
            <a:off x="727035" y="122207"/>
            <a:ext cx="149752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/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사용자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GUI</a:t>
            </a:r>
            <a:endParaRPr lang="ko-KR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7122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8C3E5B09-2A07-4AC0-A538-7F42510CB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+mj-ea"/>
                <a:ea typeface="+mj-ea"/>
              </a:rPr>
              <a:t>04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91FF17-2D01-4087-B4C6-4FDCC638B7D7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D2829B-61E5-48F3-97C8-B6D153EA191E}"/>
              </a:ext>
            </a:extLst>
          </p:cNvPr>
          <p:cNvSpPr txBox="1"/>
          <p:nvPr/>
        </p:nvSpPr>
        <p:spPr>
          <a:xfrm>
            <a:off x="299356" y="1192686"/>
            <a:ext cx="12313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2000" b="1">
                <a:solidFill>
                  <a:srgbClr val="445569"/>
                </a:solidFill>
                <a:latin typeface="+mn-ea"/>
                <a:ea typeface="+mn-ea"/>
              </a:rPr>
              <a:t>접속화면</a:t>
            </a:r>
            <a:endParaRPr lang="ko-KR" altLang="ko-KR" sz="2000" b="1"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1A87A5-E106-41B3-8DB3-961524C2CA40}"/>
              </a:ext>
            </a:extLst>
          </p:cNvPr>
          <p:cNvSpPr txBox="1"/>
          <p:nvPr/>
        </p:nvSpPr>
        <p:spPr>
          <a:xfrm>
            <a:off x="6204012" y="1192686"/>
            <a:ext cx="1512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ko-KR" sz="2000" b="1">
                <a:solidFill>
                  <a:srgbClr val="445569"/>
                </a:solidFill>
              </a:rPr>
              <a:t>먹거리 주문</a:t>
            </a:r>
            <a:endParaRPr lang="ko-KR" altLang="ko-KR" sz="2000" b="1">
              <a:solidFill>
                <a:srgbClr val="445569"/>
              </a:solidFill>
              <a:latin typeface="+mn-ea"/>
              <a:ea typeface="+mn-ea"/>
            </a:endParaRPr>
          </a:p>
        </p:txBody>
      </p:sp>
      <p:pic>
        <p:nvPicPr>
          <p:cNvPr id="9" name="그림 8" descr="접속화면">
            <a:extLst>
              <a:ext uri="{FF2B5EF4-FFF2-40B4-BE49-F238E27FC236}">
                <a16:creationId xmlns:a16="http://schemas.microsoft.com/office/drawing/2014/main" id="{94DE8AA7-C47D-40F8-A814-7E20B249F96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4" y="1736812"/>
            <a:ext cx="5542243" cy="3910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 descr="먹거리주문">
            <a:extLst>
              <a:ext uri="{FF2B5EF4-FFF2-40B4-BE49-F238E27FC236}">
                <a16:creationId xmlns:a16="http://schemas.microsoft.com/office/drawing/2014/main" id="{38A8AE42-DB73-4FC4-804E-0666B284775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393" y="1736812"/>
            <a:ext cx="5542132" cy="392849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225B9A-5053-4548-B55B-12D2D9EC535C}"/>
              </a:ext>
            </a:extLst>
          </p:cNvPr>
          <p:cNvSpPr txBox="1"/>
          <p:nvPr/>
        </p:nvSpPr>
        <p:spPr>
          <a:xfrm>
            <a:off x="727035" y="122207"/>
            <a:ext cx="149752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/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사용자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GUI</a:t>
            </a:r>
            <a:endParaRPr lang="ko-KR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2739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8C3E5B09-2A07-4AC0-A538-7F42510CB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+mj-ea"/>
                <a:ea typeface="+mj-ea"/>
              </a:rPr>
              <a:t>04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194013-5351-4EE6-BCC1-33D13F86AE8A}"/>
              </a:ext>
            </a:extLst>
          </p:cNvPr>
          <p:cNvSpPr txBox="1"/>
          <p:nvPr/>
        </p:nvSpPr>
        <p:spPr>
          <a:xfrm>
            <a:off x="727035" y="122207"/>
            <a:ext cx="149752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/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사용자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GUI</a:t>
            </a:r>
            <a:endParaRPr lang="ko-KR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91FF17-2D01-4087-B4C6-4FDCC638B7D7}"/>
              </a:ext>
            </a:extLst>
          </p:cNvPr>
          <p:cNvCxnSpPr>
            <a:cxnSpLocks/>
          </p:cNvCxnSpPr>
          <p:nvPr/>
        </p:nvCxnSpPr>
        <p:spPr>
          <a:xfrm>
            <a:off x="2171564" y="393700"/>
            <a:ext cx="9648961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D2829B-61E5-48F3-97C8-B6D153EA191E}"/>
              </a:ext>
            </a:extLst>
          </p:cNvPr>
          <p:cNvSpPr txBox="1"/>
          <p:nvPr/>
        </p:nvSpPr>
        <p:spPr>
          <a:xfrm>
            <a:off x="5123893" y="638831"/>
            <a:ext cx="1836204" cy="398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2000" b="1">
                <a:solidFill>
                  <a:srgbClr val="445569"/>
                </a:solidFill>
                <a:latin typeface="+mn-ea"/>
                <a:ea typeface="+mn-ea"/>
              </a:rPr>
              <a:t>회원정보 수정</a:t>
            </a:r>
            <a:endParaRPr lang="ko-KR" altLang="ko-KR" sz="2000" b="1">
              <a:solidFill>
                <a:srgbClr val="445569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E055CF-1DE7-47E9-9C47-090B95B7C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217" y="1282810"/>
            <a:ext cx="6683566" cy="533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36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8C3E5B09-2A07-4AC0-A538-7F42510CB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+mj-ea"/>
                <a:ea typeface="+mj-ea"/>
              </a:rPr>
              <a:t>04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194013-5351-4EE6-BCC1-33D13F86AE8A}"/>
              </a:ext>
            </a:extLst>
          </p:cNvPr>
          <p:cNvSpPr txBox="1"/>
          <p:nvPr/>
        </p:nvSpPr>
        <p:spPr>
          <a:xfrm>
            <a:off x="727834" y="122207"/>
            <a:ext cx="164660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/>
            <a:r>
              <a:rPr lang="ko-KR" altLang="en-US" sz="2000" b="1" dirty="0">
                <a:solidFill>
                  <a:srgbClr val="445569"/>
                </a:solidFill>
                <a:latin typeface="+mn-ea"/>
              </a:rPr>
              <a:t>요금 및 좌석</a:t>
            </a:r>
            <a:endParaRPr lang="ko-KR" altLang="ko-KR" sz="2000" b="1" dirty="0">
              <a:solidFill>
                <a:srgbClr val="445569"/>
              </a:solidFill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91FF17-2D01-4087-B4C6-4FDCC638B7D7}"/>
              </a:ext>
            </a:extLst>
          </p:cNvPr>
          <p:cNvCxnSpPr>
            <a:cxnSpLocks/>
          </p:cNvCxnSpPr>
          <p:nvPr/>
        </p:nvCxnSpPr>
        <p:spPr>
          <a:xfrm>
            <a:off x="2315580" y="393700"/>
            <a:ext cx="9504945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D2829B-61E5-48F3-97C8-B6D153EA191E}"/>
              </a:ext>
            </a:extLst>
          </p:cNvPr>
          <p:cNvSpPr txBox="1"/>
          <p:nvPr/>
        </p:nvSpPr>
        <p:spPr>
          <a:xfrm>
            <a:off x="299356" y="1192686"/>
            <a:ext cx="12313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요금충전</a:t>
            </a:r>
            <a:endParaRPr lang="ko-KR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1A87A5-E106-41B3-8DB3-961524C2CA40}"/>
              </a:ext>
            </a:extLst>
          </p:cNvPr>
          <p:cNvSpPr txBox="1"/>
          <p:nvPr/>
        </p:nvSpPr>
        <p:spPr>
          <a:xfrm>
            <a:off x="6204012" y="1192686"/>
            <a:ext cx="1231316" cy="400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2000" b="1">
                <a:solidFill>
                  <a:srgbClr val="445569"/>
                </a:solidFill>
              </a:rPr>
              <a:t>좌석현황</a:t>
            </a:r>
            <a:endParaRPr lang="ko-KR" altLang="ko-KR" sz="2000" b="1">
              <a:solidFill>
                <a:srgbClr val="445569"/>
              </a:solidFill>
              <a:latin typeface="+mn-ea"/>
              <a:ea typeface="+mn-ea"/>
            </a:endParaRPr>
          </a:p>
        </p:txBody>
      </p:sp>
      <p:pic>
        <p:nvPicPr>
          <p:cNvPr id="11" name="그림 10" descr="요금충전">
            <a:extLst>
              <a:ext uri="{FF2B5EF4-FFF2-40B4-BE49-F238E27FC236}">
                <a16:creationId xmlns:a16="http://schemas.microsoft.com/office/drawing/2014/main" id="{544575A6-1AF6-46C5-9571-84207AC1B82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4" y="1736812"/>
            <a:ext cx="5542243" cy="3910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 descr="좌석현황">
            <a:extLst>
              <a:ext uri="{FF2B5EF4-FFF2-40B4-BE49-F238E27FC236}">
                <a16:creationId xmlns:a16="http://schemas.microsoft.com/office/drawing/2014/main" id="{116AB4F1-3A00-4F59-ACBD-7A485CAA525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025" y="1767867"/>
            <a:ext cx="5542132" cy="38933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37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6">
            <a:extLst>
              <a:ext uri="{FF2B5EF4-FFF2-40B4-BE49-F238E27FC236}">
                <a16:creationId xmlns:a16="http://schemas.microsoft.com/office/drawing/2014/main" id="{52CF0648-D947-4FAC-80CB-C8BC37DB54CC}"/>
              </a:ext>
            </a:extLst>
          </p:cNvPr>
          <p:cNvGrpSpPr>
            <a:grpSpLocks/>
          </p:cNvGrpSpPr>
          <p:nvPr/>
        </p:nvGrpSpPr>
        <p:grpSpPr bwMode="auto">
          <a:xfrm>
            <a:off x="1595500" y="2448359"/>
            <a:ext cx="2913062" cy="1736725"/>
            <a:chOff x="3268663" y="2240868"/>
            <a:chExt cx="3096345" cy="212423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CDDD06-C26E-49E8-A179-00D4CDF28DDF}"/>
                </a:ext>
              </a:extLst>
            </p:cNvPr>
            <p:cNvSpPr/>
            <p:nvPr/>
          </p:nvSpPr>
          <p:spPr>
            <a:xfrm>
              <a:off x="3268663" y="2240868"/>
              <a:ext cx="3096345" cy="1621332"/>
            </a:xfrm>
            <a:prstGeom prst="rect">
              <a:avLst/>
            </a:prstGeom>
            <a:solidFill>
              <a:srgbClr val="44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0" b="1" dirty="0"/>
                <a:t>목차</a:t>
              </a:r>
              <a:endParaRPr lang="ko-KR" altLang="en-US" sz="4000" dirty="0"/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0B9767EB-F921-4E02-AD01-1EBB381C5D98}"/>
                </a:ext>
              </a:extLst>
            </p:cNvPr>
            <p:cNvSpPr/>
            <p:nvPr/>
          </p:nvSpPr>
          <p:spPr>
            <a:xfrm rot="16200000" flipH="1">
              <a:off x="5880696" y="3880794"/>
              <a:ext cx="502905" cy="465717"/>
            </a:xfrm>
            <a:prstGeom prst="rtTriangle">
              <a:avLst/>
            </a:prstGeom>
            <a:solidFill>
              <a:srgbClr val="44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400"/>
            </a:p>
          </p:txBody>
        </p:sp>
      </p:grpSp>
      <p:pic>
        <p:nvPicPr>
          <p:cNvPr id="7171" name="그림 5">
            <a:extLst>
              <a:ext uri="{FF2B5EF4-FFF2-40B4-BE49-F238E27FC236}">
                <a16:creationId xmlns:a16="http://schemas.microsoft.com/office/drawing/2014/main" id="{0FB97C17-EEF1-4D26-ADCE-EDDCE6649B2F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609004"/>
            <a:ext cx="215900" cy="576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5F85B27-F561-460D-AE43-F1F65B420529}"/>
              </a:ext>
            </a:extLst>
          </p:cNvPr>
          <p:cNvGrpSpPr/>
          <p:nvPr/>
        </p:nvGrpSpPr>
        <p:grpSpPr>
          <a:xfrm>
            <a:off x="6600056" y="1292938"/>
            <a:ext cx="5220725" cy="3636404"/>
            <a:chOff x="6671918" y="1232756"/>
            <a:chExt cx="5220725" cy="363640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25AF93-4D09-4EFE-A590-77AE80F194E2}"/>
                </a:ext>
              </a:extLst>
            </p:cNvPr>
            <p:cNvSpPr txBox="1"/>
            <p:nvPr/>
          </p:nvSpPr>
          <p:spPr>
            <a:xfrm>
              <a:off x="6672064" y="1232756"/>
              <a:ext cx="2957808" cy="43088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b="1" spc="-3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  <a:ea typeface="+mn-ea"/>
                </a:rPr>
                <a:t>01.  </a:t>
              </a:r>
              <a:r>
                <a:rPr lang="ko-KR" altLang="en-US" sz="2800" b="1" spc="-3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  <a:ea typeface="+mn-ea"/>
                </a:rPr>
                <a:t>개요 및 목적</a:t>
              </a:r>
              <a:endPara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41571E-D5AF-4658-8E5B-5F588CCC25FE}"/>
                </a:ext>
              </a:extLst>
            </p:cNvPr>
            <p:cNvSpPr txBox="1"/>
            <p:nvPr/>
          </p:nvSpPr>
          <p:spPr>
            <a:xfrm>
              <a:off x="6672064" y="2062009"/>
              <a:ext cx="3817084" cy="43088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  <a:ea typeface="+mn-ea"/>
                </a:rPr>
                <a:t>02.  </a:t>
              </a:r>
              <a:r>
                <a:rPr lang="ko-KR" altLang="en-US" sz="28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  <a:ea typeface="+mn-ea"/>
                </a:rPr>
                <a:t>시장조사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9A5B540-74AA-4CA6-904D-994DB65E4EB3}"/>
                </a:ext>
              </a:extLst>
            </p:cNvPr>
            <p:cNvSpPr txBox="1"/>
            <p:nvPr/>
          </p:nvSpPr>
          <p:spPr>
            <a:xfrm>
              <a:off x="6671919" y="2888940"/>
              <a:ext cx="3378286" cy="43088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+mn-ea"/>
                  <a:ea typeface="+mn-ea"/>
                </a:rPr>
                <a:t>03.  </a:t>
              </a:r>
              <a:r>
                <a:rPr lang="ko-KR" altLang="en-US" sz="28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+mn-ea"/>
                  <a:ea typeface="+mn-ea"/>
                </a:rPr>
                <a:t>프로젝트 세부사항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0421BD-AD74-4354-9633-30BE8885A1C6}"/>
                </a:ext>
              </a:extLst>
            </p:cNvPr>
            <p:cNvSpPr txBox="1"/>
            <p:nvPr/>
          </p:nvSpPr>
          <p:spPr>
            <a:xfrm>
              <a:off x="6672064" y="3646185"/>
              <a:ext cx="3004496" cy="43088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b="1" spc="-3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+mn-ea"/>
                  <a:ea typeface="+mn-ea"/>
                </a:rPr>
                <a:t>04.  </a:t>
              </a:r>
              <a:r>
                <a:rPr lang="ko-KR" altLang="en-US" sz="2800" b="1" spc="-3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+mn-ea"/>
                  <a:ea typeface="+mn-ea"/>
                </a:rPr>
                <a:t>진행사항</a:t>
              </a:r>
              <a:endPara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6F1A5E-4EE4-4052-892E-7BA465584925}"/>
                </a:ext>
              </a:extLst>
            </p:cNvPr>
            <p:cNvSpPr txBox="1"/>
            <p:nvPr/>
          </p:nvSpPr>
          <p:spPr>
            <a:xfrm>
              <a:off x="6671918" y="4438273"/>
              <a:ext cx="5220725" cy="43088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+mn-ea"/>
                  <a:ea typeface="+mn-ea"/>
                </a:rPr>
                <a:t>05.  </a:t>
              </a:r>
              <a:r>
                <a:rPr lang="ko-KR" altLang="en-US" sz="28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+mn-ea"/>
                  <a:ea typeface="+mn-ea"/>
                </a:rPr>
                <a:t>앞으로의 진행사항 및 추가사항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953792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>
            <a:off x="0" y="5968908"/>
            <a:ext cx="980728" cy="98072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0800000">
            <a:off x="11211272" y="0"/>
            <a:ext cx="980728" cy="98072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884B0D-019E-404F-AC9A-640AE593323D}"/>
              </a:ext>
            </a:extLst>
          </p:cNvPr>
          <p:cNvSpPr txBox="1"/>
          <p:nvPr/>
        </p:nvSpPr>
        <p:spPr>
          <a:xfrm>
            <a:off x="6294615" y="2249668"/>
            <a:ext cx="5075275" cy="2358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Tx/>
              <a:buChar char="-"/>
            </a:pPr>
            <a:r>
              <a:rPr lang="ko-KR" altLang="en-US" sz="4000" b="1" spc="-150" dirty="0">
                <a:solidFill>
                  <a:schemeClr val="bg1"/>
                </a:solidFill>
                <a:latin typeface="+mn-ea"/>
              </a:rPr>
              <a:t>앞으로의 진행 사항</a:t>
            </a:r>
            <a:endParaRPr lang="en-US" altLang="ko-KR" sz="4000" b="1" spc="-150" dirty="0">
              <a:solidFill>
                <a:schemeClr val="bg1"/>
              </a:solidFill>
              <a:latin typeface="+mn-ea"/>
            </a:endParaRPr>
          </a:p>
          <a:p>
            <a:pPr marL="571500" indent="-571500">
              <a:lnSpc>
                <a:spcPct val="200000"/>
              </a:lnSpc>
              <a:buFontTx/>
              <a:buChar char="-"/>
            </a:pPr>
            <a:r>
              <a:rPr lang="ko-KR" altLang="en-US" sz="4000" b="1" spc="-150" dirty="0">
                <a:solidFill>
                  <a:schemeClr val="bg1"/>
                </a:solidFill>
                <a:latin typeface="+mn-ea"/>
              </a:rPr>
              <a:t>추가 고려 사항</a:t>
            </a:r>
            <a:endParaRPr lang="en-US" altLang="ko-KR" sz="6000" b="1" spc="-15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408B407-2DF2-41CD-A162-14295170F57A}"/>
              </a:ext>
            </a:extLst>
          </p:cNvPr>
          <p:cNvGrpSpPr/>
          <p:nvPr/>
        </p:nvGrpSpPr>
        <p:grpSpPr>
          <a:xfrm>
            <a:off x="1703514" y="1673157"/>
            <a:ext cx="3768992" cy="3607480"/>
            <a:chOff x="728778" y="1641279"/>
            <a:chExt cx="1805560" cy="1728186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5B676E3-2462-482B-BB74-4E9740D9C331}"/>
                </a:ext>
              </a:extLst>
            </p:cNvPr>
            <p:cNvSpPr/>
            <p:nvPr/>
          </p:nvSpPr>
          <p:spPr>
            <a:xfrm>
              <a:off x="767465" y="1641279"/>
              <a:ext cx="1728186" cy="17281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14A749-C528-4E2E-83AD-4F144AA57C52}"/>
                </a:ext>
              </a:extLst>
            </p:cNvPr>
            <p:cNvSpPr txBox="1"/>
            <p:nvPr/>
          </p:nvSpPr>
          <p:spPr>
            <a:xfrm>
              <a:off x="728778" y="1763645"/>
              <a:ext cx="1805560" cy="1437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5400" b="1" spc="-150" dirty="0">
                  <a:solidFill>
                    <a:schemeClr val="bg1"/>
                  </a:solidFill>
                  <a:latin typeface="+mn-ea"/>
                </a:rPr>
                <a:t>005</a:t>
              </a:r>
            </a:p>
            <a:p>
              <a:pPr algn="ctr"/>
              <a:r>
                <a:rPr lang="ko-KR" altLang="en-US" sz="36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앞으로의 진행사항</a:t>
              </a:r>
              <a:endParaRPr lang="en-US" altLang="ko-KR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36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및</a:t>
              </a:r>
              <a:endParaRPr lang="en-US" altLang="ko-KR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36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추가사항</a:t>
              </a:r>
              <a:endParaRPr lang="en-US" altLang="ko-KR" sz="3600" b="1" spc="-15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224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E7CB70-4990-49AD-BEAA-4E9C1B0E3800}"/>
              </a:ext>
            </a:extLst>
          </p:cNvPr>
          <p:cNvSpPr txBox="1"/>
          <p:nvPr/>
        </p:nvSpPr>
        <p:spPr>
          <a:xfrm>
            <a:off x="727035" y="126984"/>
            <a:ext cx="624081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앞으로의 진행사항 및 추가사항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– </a:t>
            </a: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앞으로의 진행사항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94CBDDC-A973-4EFE-88CA-BE33591E5D4D}"/>
              </a:ext>
            </a:extLst>
          </p:cNvPr>
          <p:cNvCxnSpPr>
            <a:cxnSpLocks/>
          </p:cNvCxnSpPr>
          <p:nvPr/>
        </p:nvCxnSpPr>
        <p:spPr>
          <a:xfrm>
            <a:off x="6852084" y="404664"/>
            <a:ext cx="4968441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6A4520B-D924-438E-898E-223C2E4D2394}"/>
              </a:ext>
            </a:extLst>
          </p:cNvPr>
          <p:cNvGrpSpPr/>
          <p:nvPr/>
        </p:nvGrpSpPr>
        <p:grpSpPr>
          <a:xfrm>
            <a:off x="527047" y="954823"/>
            <a:ext cx="11137905" cy="5131759"/>
            <a:chOff x="3230245" y="2164080"/>
            <a:chExt cx="5782079" cy="2597068"/>
          </a:xfrm>
        </p:grpSpPr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25B24301-0CD1-4B32-AD66-468DDEF127C3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0245" y="2164080"/>
              <a:ext cx="5731510" cy="2529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FF37E116-F338-4786-8F07-50E6C2F32F2E}"/>
                </a:ext>
              </a:extLst>
            </p:cNvPr>
            <p:cNvSpPr/>
            <p:nvPr/>
          </p:nvSpPr>
          <p:spPr>
            <a:xfrm>
              <a:off x="4245632" y="3185078"/>
              <a:ext cx="4766692" cy="1576070"/>
            </a:xfrm>
            <a:prstGeom prst="roundRect">
              <a:avLst>
                <a:gd name="adj" fmla="val 5682"/>
              </a:avLst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D8FE0BD-847D-4A44-894E-F74E12F4AB35}"/>
                </a:ext>
              </a:extLst>
            </p:cNvPr>
            <p:cNvSpPr/>
            <p:nvPr/>
          </p:nvSpPr>
          <p:spPr>
            <a:xfrm>
              <a:off x="4392074" y="3244788"/>
              <a:ext cx="645795" cy="3498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89" name="화살표: 아래쪽 88">
              <a:extLst>
                <a:ext uri="{FF2B5EF4-FFF2-40B4-BE49-F238E27FC236}">
                  <a16:creationId xmlns:a16="http://schemas.microsoft.com/office/drawing/2014/main" id="{529A72FE-8235-4E13-A4BF-327764BB5EE5}"/>
                </a:ext>
              </a:extLst>
            </p:cNvPr>
            <p:cNvSpPr/>
            <p:nvPr/>
          </p:nvSpPr>
          <p:spPr>
            <a:xfrm>
              <a:off x="4575832" y="3127928"/>
              <a:ext cx="311785" cy="244475"/>
            </a:xfrm>
            <a:prstGeom prst="downArrow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0B7FCE27-FF33-4067-BE36-B8CDE6692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+mj-ea"/>
                <a:ea typeface="+mj-ea"/>
              </a:rPr>
              <a:t>05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404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>
            <a:extLst>
              <a:ext uri="{FF2B5EF4-FFF2-40B4-BE49-F238E27FC236}">
                <a16:creationId xmlns:a16="http://schemas.microsoft.com/office/drawing/2014/main" id="{19622330-F43A-40F6-99E6-A2D941255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+mj-ea"/>
                <a:ea typeface="+mj-ea"/>
              </a:rPr>
              <a:t>05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7CB70-4990-49AD-BEAA-4E9C1B0E3800}"/>
              </a:ext>
            </a:extLst>
          </p:cNvPr>
          <p:cNvSpPr txBox="1"/>
          <p:nvPr/>
        </p:nvSpPr>
        <p:spPr>
          <a:xfrm>
            <a:off x="727035" y="124087"/>
            <a:ext cx="572785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앞으로의 진행사항 및 추가사항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– </a:t>
            </a: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추가 고려사항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94CBDDC-A973-4EFE-88CA-BE33591E5D4D}"/>
              </a:ext>
            </a:extLst>
          </p:cNvPr>
          <p:cNvCxnSpPr>
            <a:cxnSpLocks/>
          </p:cNvCxnSpPr>
          <p:nvPr/>
        </p:nvCxnSpPr>
        <p:spPr>
          <a:xfrm>
            <a:off x="6348028" y="404664"/>
            <a:ext cx="5472497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CCF82B1-5474-4BCF-888C-751800954835}"/>
              </a:ext>
            </a:extLst>
          </p:cNvPr>
          <p:cNvGrpSpPr/>
          <p:nvPr/>
        </p:nvGrpSpPr>
        <p:grpSpPr>
          <a:xfrm>
            <a:off x="795594" y="820797"/>
            <a:ext cx="11320892" cy="5508625"/>
            <a:chOff x="795594" y="820797"/>
            <a:chExt cx="11320892" cy="5508625"/>
          </a:xfrm>
        </p:grpSpPr>
        <p:pic>
          <p:nvPicPr>
            <p:cNvPr id="8" name="그림 5">
              <a:extLst>
                <a:ext uri="{FF2B5EF4-FFF2-40B4-BE49-F238E27FC236}">
                  <a16:creationId xmlns:a16="http://schemas.microsoft.com/office/drawing/2014/main" id="{220CE273-4821-4230-8E7D-4FEF49D8D65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2204" y="820797"/>
              <a:ext cx="215900" cy="550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1ABB678-E80A-4145-A744-500F05BA900E}"/>
                </a:ext>
              </a:extLst>
            </p:cNvPr>
            <p:cNvGrpSpPr/>
            <p:nvPr/>
          </p:nvGrpSpPr>
          <p:grpSpPr>
            <a:xfrm>
              <a:off x="805067" y="1097143"/>
              <a:ext cx="2268537" cy="720725"/>
              <a:chOff x="826167" y="1232756"/>
              <a:chExt cx="2268537" cy="720725"/>
            </a:xfrm>
            <a:solidFill>
              <a:srgbClr val="445569"/>
            </a:solidFill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F4C3088A-A949-4999-B995-5C592EBC6C7F}"/>
                  </a:ext>
                </a:extLst>
              </p:cNvPr>
              <p:cNvSpPr/>
              <p:nvPr/>
            </p:nvSpPr>
            <p:spPr bwMode="auto">
              <a:xfrm>
                <a:off x="826167" y="1232756"/>
                <a:ext cx="2268537" cy="720725"/>
              </a:xfrm>
              <a:prstGeom prst="roundRect">
                <a:avLst/>
              </a:prstGeom>
              <a:grpFill/>
              <a:ln w="28575">
                <a:solidFill>
                  <a:srgbClr val="44556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5913ED-079D-47AE-AA12-5F65ED694F22}"/>
                  </a:ext>
                </a:extLst>
              </p:cNvPr>
              <p:cNvSpPr txBox="1"/>
              <p:nvPr/>
            </p:nvSpPr>
            <p:spPr bwMode="auto">
              <a:xfrm>
                <a:off x="1253204" y="1301019"/>
                <a:ext cx="1414464" cy="584200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3200" b="1" dirty="0">
                    <a:solidFill>
                      <a:schemeClr val="bg1"/>
                    </a:solidFill>
                    <a:latin typeface="+mn-ea"/>
                    <a:ea typeface="+mn-ea"/>
                  </a:rPr>
                  <a:t>관리자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211F020-0583-4DE0-B35A-62B4F7ACF1D2}"/>
                </a:ext>
              </a:extLst>
            </p:cNvPr>
            <p:cNvGrpSpPr/>
            <p:nvPr/>
          </p:nvGrpSpPr>
          <p:grpSpPr>
            <a:xfrm>
              <a:off x="4820892" y="1097143"/>
              <a:ext cx="2268537" cy="720725"/>
              <a:chOff x="4822735" y="1232756"/>
              <a:chExt cx="2268537" cy="720725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D923E738-93B2-46A9-B678-2226206E3D4E}"/>
                  </a:ext>
                </a:extLst>
              </p:cNvPr>
              <p:cNvSpPr/>
              <p:nvPr/>
            </p:nvSpPr>
            <p:spPr bwMode="auto">
              <a:xfrm>
                <a:off x="4822735" y="1232756"/>
                <a:ext cx="2268537" cy="720725"/>
              </a:xfrm>
              <a:prstGeom prst="roundRect">
                <a:avLst/>
              </a:prstGeom>
              <a:solidFill>
                <a:srgbClr val="445569"/>
              </a:solidFill>
              <a:ln w="28575">
                <a:solidFill>
                  <a:srgbClr val="44556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09EE45-A1CC-4CE2-A874-486ACF847F0F}"/>
                  </a:ext>
                </a:extLst>
              </p:cNvPr>
              <p:cNvSpPr txBox="1"/>
              <p:nvPr/>
            </p:nvSpPr>
            <p:spPr bwMode="auto">
              <a:xfrm>
                <a:off x="5249117" y="1301019"/>
                <a:ext cx="1415773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3200" b="1" dirty="0">
                    <a:solidFill>
                      <a:schemeClr val="bg1"/>
                    </a:solidFill>
                    <a:latin typeface="+mn-ea"/>
                    <a:ea typeface="+mn-ea"/>
                  </a:rPr>
                  <a:t>사용자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8789860-E201-4D96-8673-69F60532A551}"/>
                </a:ext>
              </a:extLst>
            </p:cNvPr>
            <p:cNvGrpSpPr/>
            <p:nvPr/>
          </p:nvGrpSpPr>
          <p:grpSpPr>
            <a:xfrm>
              <a:off x="8987193" y="1097143"/>
              <a:ext cx="2268537" cy="720725"/>
              <a:chOff x="8989036" y="1232756"/>
              <a:chExt cx="2268537" cy="720725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9815ABA7-D422-4600-80A4-5280769B1407}"/>
                  </a:ext>
                </a:extLst>
              </p:cNvPr>
              <p:cNvSpPr/>
              <p:nvPr/>
            </p:nvSpPr>
            <p:spPr bwMode="auto">
              <a:xfrm>
                <a:off x="8989036" y="1232756"/>
                <a:ext cx="2268537" cy="720725"/>
              </a:xfrm>
              <a:prstGeom prst="roundRect">
                <a:avLst/>
              </a:prstGeom>
              <a:solidFill>
                <a:srgbClr val="445569"/>
              </a:solidFill>
              <a:ln w="28575">
                <a:solidFill>
                  <a:srgbClr val="44556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681EA9-5FA7-4E3E-B1E6-D9B292D6239B}"/>
                  </a:ext>
                </a:extLst>
              </p:cNvPr>
              <p:cNvSpPr txBox="1"/>
              <p:nvPr/>
            </p:nvSpPr>
            <p:spPr bwMode="auto">
              <a:xfrm>
                <a:off x="9034706" y="1301019"/>
                <a:ext cx="2177199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3200" b="1" dirty="0">
                    <a:solidFill>
                      <a:schemeClr val="bg1"/>
                    </a:solidFill>
                    <a:latin typeface="+mn-ea"/>
                    <a:ea typeface="+mn-ea"/>
                  </a:rPr>
                  <a:t>요금</a:t>
                </a:r>
                <a:r>
                  <a:rPr lang="en-US" altLang="ko-KR" sz="3200" b="1" dirty="0">
                    <a:solidFill>
                      <a:schemeClr val="bg1"/>
                    </a:solidFill>
                    <a:latin typeface="+mn-ea"/>
                    <a:ea typeface="+mn-ea"/>
                  </a:rPr>
                  <a:t>&amp;</a:t>
                </a:r>
                <a:r>
                  <a:rPr lang="ko-KR" altLang="en-US" sz="3200" b="1" dirty="0">
                    <a:solidFill>
                      <a:schemeClr val="bg1"/>
                    </a:solidFill>
                    <a:latin typeface="+mn-ea"/>
                    <a:ea typeface="+mn-ea"/>
                  </a:rPr>
                  <a:t>좌석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1A504E50-80C6-4BBC-9F10-9AF08E16506E}"/>
                </a:ext>
              </a:extLst>
            </p:cNvPr>
            <p:cNvGrpSpPr/>
            <p:nvPr/>
          </p:nvGrpSpPr>
          <p:grpSpPr>
            <a:xfrm>
              <a:off x="4811419" y="2331772"/>
              <a:ext cx="2362172" cy="2893468"/>
              <a:chOff x="4746823" y="2111827"/>
              <a:chExt cx="2362172" cy="2893468"/>
            </a:xfrm>
          </p:grpSpPr>
          <p:pic>
            <p:nvPicPr>
              <p:cNvPr id="19" name="그래픽 18" descr="고객 검토 RTL">
                <a:extLst>
                  <a:ext uri="{FF2B5EF4-FFF2-40B4-BE49-F238E27FC236}">
                    <a16:creationId xmlns:a16="http://schemas.microsoft.com/office/drawing/2014/main" id="{917EC7A6-D70B-420C-95C8-2D27B8EBA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061181" y="2111827"/>
                <a:ext cx="1733457" cy="1733457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2BB12EC-9A3E-44E2-B809-F5A679B64D9A}"/>
                  </a:ext>
                </a:extLst>
              </p:cNvPr>
              <p:cNvSpPr/>
              <p:nvPr/>
            </p:nvSpPr>
            <p:spPr>
              <a:xfrm>
                <a:off x="4746823" y="3835744"/>
                <a:ext cx="2362172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1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ko-KR" altLang="en-US" sz="1600" b="1" dirty="0">
                    <a:latin typeface="+mn-ea"/>
                    <a:ea typeface="+mn-ea"/>
                    <a:cs typeface="Times New Roman" panose="02020603050405020304" pitchFamily="18" charset="0"/>
                  </a:rPr>
                  <a:t>사용자가 상품주문에서</a:t>
                </a:r>
                <a:endParaRPr lang="en-US" altLang="ko-KR" sz="1600" b="1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 latinLnBrk="1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ko-KR" altLang="en-US" sz="1600" b="1" dirty="0">
                    <a:latin typeface="+mn-ea"/>
                    <a:ea typeface="+mn-ea"/>
                    <a:cs typeface="Times New Roman" panose="02020603050405020304" pitchFamily="18" charset="0"/>
                  </a:rPr>
                  <a:t>각각의 탭을 선택 시</a:t>
                </a:r>
                <a:endParaRPr lang="en-US" altLang="ko-KR" sz="1600" b="1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 latinLnBrk="1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ko-KR" altLang="en-US" sz="1600" b="1" dirty="0">
                    <a:latin typeface="+mn-ea"/>
                    <a:ea typeface="+mn-ea"/>
                    <a:cs typeface="Times New Roman" panose="02020603050405020304" pitchFamily="18" charset="0"/>
                  </a:rPr>
                  <a:t>이미지가 전환</a:t>
                </a:r>
                <a:endParaRPr lang="en-US" altLang="ko-KR" sz="1600" b="1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3717847-47F8-49D2-BA0A-38A8D91AEC23}"/>
                </a:ext>
              </a:extLst>
            </p:cNvPr>
            <p:cNvGrpSpPr/>
            <p:nvPr/>
          </p:nvGrpSpPr>
          <p:grpSpPr>
            <a:xfrm>
              <a:off x="795594" y="2330369"/>
              <a:ext cx="2362172" cy="2873633"/>
              <a:chOff x="760092" y="2106194"/>
              <a:chExt cx="2362172" cy="2873633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9741230-4814-4F75-A2A7-DEAD26C6C4EE}"/>
                  </a:ext>
                </a:extLst>
              </p:cNvPr>
              <p:cNvGrpSpPr/>
              <p:nvPr/>
            </p:nvGrpSpPr>
            <p:grpSpPr>
              <a:xfrm>
                <a:off x="1074733" y="2106194"/>
                <a:ext cx="1664113" cy="1739089"/>
                <a:chOff x="1074733" y="2106194"/>
                <a:chExt cx="1664113" cy="1739089"/>
              </a:xfrm>
              <a:solidFill>
                <a:srgbClr val="92D050"/>
              </a:solidFill>
            </p:grpSpPr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3F694B0F-A3C5-4E2A-9974-6F0BE96EC3E3}"/>
                    </a:ext>
                  </a:extLst>
                </p:cNvPr>
                <p:cNvGrpSpPr/>
                <p:nvPr/>
              </p:nvGrpSpPr>
              <p:grpSpPr>
                <a:xfrm>
                  <a:off x="1233947" y="2488548"/>
                  <a:ext cx="1335322" cy="1356735"/>
                  <a:chOff x="1233947" y="2488548"/>
                  <a:chExt cx="1335322" cy="1356735"/>
                </a:xfrm>
                <a:grpFill/>
              </p:grpSpPr>
              <p:pic>
                <p:nvPicPr>
                  <p:cNvPr id="31" name="그래픽 30" descr="사용자">
                    <a:extLst>
                      <a:ext uri="{FF2B5EF4-FFF2-40B4-BE49-F238E27FC236}">
                        <a16:creationId xmlns:a16="http://schemas.microsoft.com/office/drawing/2014/main" id="{C16CA958-C4F9-485E-815D-8DD65BA336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rcRect t="49951"/>
                  <a:stretch/>
                </p:blipFill>
                <p:spPr>
                  <a:xfrm>
                    <a:off x="1233947" y="3176972"/>
                    <a:ext cx="1335322" cy="668311"/>
                  </a:xfrm>
                  <a:prstGeom prst="rect">
                    <a:avLst/>
                  </a:prstGeom>
                </p:spPr>
              </p:pic>
              <p:pic>
                <p:nvPicPr>
                  <p:cNvPr id="33" name="그래픽 32" descr="단일 톱니바퀴">
                    <a:extLst>
                      <a:ext uri="{FF2B5EF4-FFF2-40B4-BE49-F238E27FC236}">
                        <a16:creationId xmlns:a16="http://schemas.microsoft.com/office/drawing/2014/main" id="{5622C870-C7E9-4CFB-BAEF-D16ECBC0DD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10174" y="2488548"/>
                    <a:ext cx="776767" cy="77676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C3710F6C-719E-45FE-8080-16E7D9140110}"/>
                    </a:ext>
                  </a:extLst>
                </p:cNvPr>
                <p:cNvGrpSpPr/>
                <p:nvPr/>
              </p:nvGrpSpPr>
              <p:grpSpPr>
                <a:xfrm>
                  <a:off x="1074733" y="2106194"/>
                  <a:ext cx="672418" cy="570619"/>
                  <a:chOff x="899577" y="2127426"/>
                  <a:chExt cx="849303" cy="720725"/>
                </a:xfrm>
                <a:grpFill/>
              </p:grpSpPr>
              <p:sp>
                <p:nvSpPr>
                  <p:cNvPr id="41" name="생각 풍선: 구름 모양 40">
                    <a:extLst>
                      <a:ext uri="{FF2B5EF4-FFF2-40B4-BE49-F238E27FC236}">
                        <a16:creationId xmlns:a16="http://schemas.microsoft.com/office/drawing/2014/main" id="{CE7A6306-EBA9-49BD-8940-E73DC89644BC}"/>
                      </a:ext>
                    </a:extLst>
                  </p:cNvPr>
                  <p:cNvSpPr/>
                  <p:nvPr/>
                </p:nvSpPr>
                <p:spPr>
                  <a:xfrm flipH="1">
                    <a:off x="899577" y="2127426"/>
                    <a:ext cx="849303" cy="720725"/>
                  </a:xfrm>
                  <a:prstGeom prst="cloudCallou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35" name="그래픽 34" descr="추가">
                    <a:extLst>
                      <a:ext uri="{FF2B5EF4-FFF2-40B4-BE49-F238E27FC236}">
                        <a16:creationId xmlns:a16="http://schemas.microsoft.com/office/drawing/2014/main" id="{816C2731-F6CB-4186-B730-7813273418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95377" y="2220634"/>
                    <a:ext cx="534308" cy="53430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9099D97F-29F7-423A-8C7D-4EE7E0355361}"/>
                    </a:ext>
                  </a:extLst>
                </p:cNvPr>
                <p:cNvGrpSpPr/>
                <p:nvPr/>
              </p:nvGrpSpPr>
              <p:grpSpPr>
                <a:xfrm>
                  <a:off x="2039435" y="2127426"/>
                  <a:ext cx="699411" cy="570619"/>
                  <a:chOff x="2220689" y="2071286"/>
                  <a:chExt cx="883397" cy="720725"/>
                </a:xfrm>
                <a:grpFill/>
              </p:grpSpPr>
              <p:sp>
                <p:nvSpPr>
                  <p:cNvPr id="39" name="생각 풍선: 구름 모양 38">
                    <a:extLst>
                      <a:ext uri="{FF2B5EF4-FFF2-40B4-BE49-F238E27FC236}">
                        <a16:creationId xmlns:a16="http://schemas.microsoft.com/office/drawing/2014/main" id="{873F230A-4629-4A3B-A840-14D951F17B70}"/>
                      </a:ext>
                    </a:extLst>
                  </p:cNvPr>
                  <p:cNvSpPr/>
                  <p:nvPr/>
                </p:nvSpPr>
                <p:spPr>
                  <a:xfrm>
                    <a:off x="2220689" y="2071286"/>
                    <a:ext cx="883397" cy="720725"/>
                  </a:xfrm>
                  <a:prstGeom prst="cloudCallou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37" name="그래픽 36" descr="닫기">
                    <a:extLst>
                      <a:ext uri="{FF2B5EF4-FFF2-40B4-BE49-F238E27FC236}">
                        <a16:creationId xmlns:a16="http://schemas.microsoft.com/office/drawing/2014/main" id="{BDD06A1D-B2ED-447A-9887-19F738FF09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1257" y="2164496"/>
                    <a:ext cx="534308" cy="534308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46" name="그래픽 45" descr="모니터">
                <a:extLst>
                  <a:ext uri="{FF2B5EF4-FFF2-40B4-BE49-F238E27FC236}">
                    <a16:creationId xmlns:a16="http://schemas.microsoft.com/office/drawing/2014/main" id="{2AACAA5B-E719-4097-9DC1-D56CC91981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451484" y="298537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346D08D-E120-431C-AE90-D880DD44F033}"/>
                  </a:ext>
                </a:extLst>
              </p:cNvPr>
              <p:cNvSpPr/>
              <p:nvPr/>
            </p:nvSpPr>
            <p:spPr>
              <a:xfrm>
                <a:off x="760092" y="3841054"/>
                <a:ext cx="2362172" cy="113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1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ko-KR" altLang="en-US" sz="1600" b="1" dirty="0">
                    <a:latin typeface="+mn-ea"/>
                    <a:ea typeface="+mn-ea"/>
                    <a:cs typeface="Times New Roman" panose="02020603050405020304" pitchFamily="18" charset="0"/>
                  </a:rPr>
                  <a:t>관리자가 새로운</a:t>
                </a:r>
                <a:endParaRPr lang="en-US" altLang="ko-KR" sz="1600" b="1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 latinLnBrk="1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ko-KR" altLang="en-US" sz="1600" b="1" dirty="0">
                    <a:latin typeface="+mn-ea"/>
                    <a:ea typeface="+mn-ea"/>
                    <a:cs typeface="Times New Roman" panose="02020603050405020304" pitchFamily="18" charset="0"/>
                  </a:rPr>
                  <a:t>상품들을 추가하거나</a:t>
                </a:r>
                <a:endParaRPr lang="en-US" altLang="ko-KR" sz="1600" b="1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 latinLnBrk="1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ko-KR" altLang="en-US" sz="1600" b="1" dirty="0">
                    <a:latin typeface="+mn-ea"/>
                    <a:ea typeface="+mn-ea"/>
                    <a:cs typeface="Times New Roman" panose="02020603050405020304" pitchFamily="18" charset="0"/>
                  </a:rPr>
                  <a:t>삭제</a:t>
                </a:r>
                <a:endParaRPr lang="en-US" altLang="ko-KR" sz="1600" b="1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D3F9E38-F9C5-4435-BF6B-A66D43A56ADE}"/>
                </a:ext>
              </a:extLst>
            </p:cNvPr>
            <p:cNvGrpSpPr/>
            <p:nvPr/>
          </p:nvGrpSpPr>
          <p:grpSpPr>
            <a:xfrm>
              <a:off x="3093189" y="2789916"/>
              <a:ext cx="1703144" cy="1901779"/>
              <a:chOff x="3057687" y="2565741"/>
              <a:chExt cx="1703144" cy="1901779"/>
            </a:xfrm>
          </p:grpSpPr>
          <p:sp>
            <p:nvSpPr>
              <p:cNvPr id="53" name="화살표: 왼쪽/오른쪽 52">
                <a:extLst>
                  <a:ext uri="{FF2B5EF4-FFF2-40B4-BE49-F238E27FC236}">
                    <a16:creationId xmlns:a16="http://schemas.microsoft.com/office/drawing/2014/main" id="{1061B730-4BA8-4A3E-AF79-1D5FF40EFA06}"/>
                  </a:ext>
                </a:extLst>
              </p:cNvPr>
              <p:cNvSpPr/>
              <p:nvPr/>
            </p:nvSpPr>
            <p:spPr>
              <a:xfrm>
                <a:off x="3335299" y="2565741"/>
                <a:ext cx="1158523" cy="668311"/>
              </a:xfrm>
              <a:prstGeom prst="left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99709679-6EBF-4898-949D-9A8C9AC0E348}"/>
                  </a:ext>
                </a:extLst>
              </p:cNvPr>
              <p:cNvSpPr/>
              <p:nvPr/>
            </p:nvSpPr>
            <p:spPr>
              <a:xfrm>
                <a:off x="3057687" y="3328747"/>
                <a:ext cx="1703144" cy="113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1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ko-KR" altLang="en-US" sz="1600" b="1" dirty="0">
                    <a:latin typeface="+mn-ea"/>
                    <a:ea typeface="+mn-ea"/>
                    <a:cs typeface="Times New Roman" panose="02020603050405020304" pitchFamily="18" charset="0"/>
                  </a:rPr>
                  <a:t>둘 사이의</a:t>
                </a:r>
                <a:endParaRPr lang="en-US" altLang="ko-KR" sz="1600" b="1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 latinLnBrk="1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ko-KR" altLang="en-US" sz="1600" b="1" dirty="0">
                    <a:latin typeface="+mn-ea"/>
                    <a:ea typeface="+mn-ea"/>
                    <a:cs typeface="Times New Roman" panose="02020603050405020304" pitchFamily="18" charset="0"/>
                  </a:rPr>
                  <a:t>상호관계를</a:t>
                </a:r>
                <a:endParaRPr lang="en-US" altLang="ko-KR" sz="1600" b="1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 latinLnBrk="1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ko-KR" altLang="en-US" sz="1600" b="1" dirty="0">
                    <a:latin typeface="+mn-ea"/>
                    <a:ea typeface="+mn-ea"/>
                    <a:cs typeface="Times New Roman" panose="02020603050405020304" pitchFamily="18" charset="0"/>
                  </a:rPr>
                  <a:t>잘 이해해야 함</a:t>
                </a:r>
                <a:endParaRPr lang="en-US" altLang="ko-KR" sz="1600" b="1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B60433A-2D38-4197-9F48-F777E042BAFA}"/>
                </a:ext>
              </a:extLst>
            </p:cNvPr>
            <p:cNvGrpSpPr/>
            <p:nvPr/>
          </p:nvGrpSpPr>
          <p:grpSpPr>
            <a:xfrm>
              <a:off x="4720357" y="5656869"/>
              <a:ext cx="2544296" cy="464726"/>
              <a:chOff x="4624402" y="5988610"/>
              <a:chExt cx="2544296" cy="464726"/>
            </a:xfrm>
          </p:grpSpPr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08D4BB1F-6125-420F-BEAD-C6A19E82B30C}"/>
                  </a:ext>
                </a:extLst>
              </p:cNvPr>
              <p:cNvGrpSpPr/>
              <p:nvPr/>
            </p:nvGrpSpPr>
            <p:grpSpPr>
              <a:xfrm>
                <a:off x="4624402" y="5988610"/>
                <a:ext cx="1218970" cy="464726"/>
                <a:chOff x="4210049" y="5046902"/>
                <a:chExt cx="1439863" cy="663575"/>
              </a:xfrm>
            </p:grpSpPr>
            <p:sp>
              <p:nvSpPr>
                <p:cNvPr id="64" name="사각형: 둥근 모서리 63">
                  <a:extLst>
                    <a:ext uri="{FF2B5EF4-FFF2-40B4-BE49-F238E27FC236}">
                      <a16:creationId xmlns:a16="http://schemas.microsoft.com/office/drawing/2014/main" id="{454C30BD-2634-4E04-8147-BF7600E2E150}"/>
                    </a:ext>
                  </a:extLst>
                </p:cNvPr>
                <p:cNvSpPr/>
                <p:nvPr/>
              </p:nvSpPr>
              <p:spPr bwMode="auto">
                <a:xfrm>
                  <a:off x="4210049" y="5046902"/>
                  <a:ext cx="1439863" cy="663575"/>
                </a:xfrm>
                <a:prstGeom prst="roundRect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3C70090-E92F-4E6C-8D41-22F812F097B4}"/>
                    </a:ext>
                  </a:extLst>
                </p:cNvPr>
                <p:cNvSpPr txBox="1"/>
                <p:nvPr/>
              </p:nvSpPr>
              <p:spPr bwMode="auto">
                <a:xfrm>
                  <a:off x="4371220" y="5146915"/>
                  <a:ext cx="110799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b="1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청소요청</a:t>
                  </a:r>
                </a:p>
              </p:txBody>
            </p:sp>
          </p:grp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2AFED158-CE74-400D-A8A3-D5A037D45105}"/>
                  </a:ext>
                </a:extLst>
              </p:cNvPr>
              <p:cNvGrpSpPr/>
              <p:nvPr/>
            </p:nvGrpSpPr>
            <p:grpSpPr>
              <a:xfrm>
                <a:off x="5949729" y="5988610"/>
                <a:ext cx="1218969" cy="464726"/>
                <a:chOff x="6568047" y="5849326"/>
                <a:chExt cx="1439862" cy="663575"/>
              </a:xfrm>
            </p:grpSpPr>
            <p:sp>
              <p:nvSpPr>
                <p:cNvPr id="66" name="사각형: 둥근 모서리 65">
                  <a:extLst>
                    <a:ext uri="{FF2B5EF4-FFF2-40B4-BE49-F238E27FC236}">
                      <a16:creationId xmlns:a16="http://schemas.microsoft.com/office/drawing/2014/main" id="{BF4A8A5B-E866-4B1A-BF96-5C6D56AEED84}"/>
                    </a:ext>
                  </a:extLst>
                </p:cNvPr>
                <p:cNvSpPr/>
                <p:nvPr/>
              </p:nvSpPr>
              <p:spPr bwMode="auto">
                <a:xfrm>
                  <a:off x="6568047" y="5849326"/>
                  <a:ext cx="1439862" cy="663575"/>
                </a:xfrm>
                <a:prstGeom prst="roundRect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8A4C415-EF89-4B10-8328-7468C85B0CB4}"/>
                    </a:ext>
                  </a:extLst>
                </p:cNvPr>
                <p:cNvSpPr txBox="1"/>
                <p:nvPr/>
              </p:nvSpPr>
              <p:spPr bwMode="auto">
                <a:xfrm>
                  <a:off x="6745887" y="5947751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b="1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사용종료</a:t>
                  </a:r>
                </a:p>
              </p:txBody>
            </p:sp>
          </p:grpSp>
        </p:grpSp>
        <p:sp>
          <p:nvSpPr>
            <p:cNvPr id="72" name="십자형 71">
              <a:extLst>
                <a:ext uri="{FF2B5EF4-FFF2-40B4-BE49-F238E27FC236}">
                  <a16:creationId xmlns:a16="http://schemas.microsoft.com/office/drawing/2014/main" id="{A29E9557-8ACF-4150-86EE-C1A0D7AD021C}"/>
                </a:ext>
              </a:extLst>
            </p:cNvPr>
            <p:cNvSpPr/>
            <p:nvPr/>
          </p:nvSpPr>
          <p:spPr>
            <a:xfrm>
              <a:off x="5811858" y="5204002"/>
              <a:ext cx="369257" cy="369257"/>
            </a:xfrm>
            <a:prstGeom prst="plus">
              <a:avLst>
                <a:gd name="adj" fmla="val 3703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B019E77-767C-44CC-981A-1F62AFD8B071}"/>
                </a:ext>
              </a:extLst>
            </p:cNvPr>
            <p:cNvGrpSpPr/>
            <p:nvPr/>
          </p:nvGrpSpPr>
          <p:grpSpPr>
            <a:xfrm>
              <a:off x="8238564" y="2234000"/>
              <a:ext cx="3877922" cy="3105407"/>
              <a:chOff x="8238564" y="2234000"/>
              <a:chExt cx="3877922" cy="3105407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0FF14C7-5D3D-43CD-9016-EC0130F7EDF8}"/>
                  </a:ext>
                </a:extLst>
              </p:cNvPr>
              <p:cNvSpPr/>
              <p:nvPr/>
            </p:nvSpPr>
            <p:spPr>
              <a:xfrm>
                <a:off x="8238564" y="4477633"/>
                <a:ext cx="3877922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1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ko-KR" altLang="en-US" sz="2000" b="1" dirty="0">
                    <a:latin typeface="+mn-ea"/>
                    <a:ea typeface="+mn-ea"/>
                    <a:cs typeface="Times New Roman" panose="02020603050405020304" pitchFamily="18" charset="0"/>
                  </a:rPr>
                  <a:t>기기에 따라 알맞게</a:t>
                </a:r>
                <a:endParaRPr lang="en-US" altLang="ko-KR" sz="2000" b="1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 latinLnBrk="1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ko-KR" altLang="en-US" sz="2000" b="1" dirty="0">
                    <a:latin typeface="+mn-ea"/>
                    <a:ea typeface="+mn-ea"/>
                    <a:cs typeface="Times New Roman" panose="02020603050405020304" pitchFamily="18" charset="0"/>
                  </a:rPr>
                  <a:t>자동으로 </a:t>
                </a:r>
                <a:r>
                  <a:rPr lang="en-US" altLang="ko-KR" sz="2000" b="1" dirty="0">
                    <a:latin typeface="+mn-ea"/>
                    <a:ea typeface="+mn-ea"/>
                    <a:cs typeface="Times New Roman" panose="02020603050405020304" pitchFamily="18" charset="0"/>
                  </a:rPr>
                  <a:t>GUI </a:t>
                </a:r>
                <a:r>
                  <a:rPr lang="ko-KR" altLang="en-US" sz="2000" b="1" dirty="0">
                    <a:latin typeface="+mn-ea"/>
                    <a:ea typeface="+mn-ea"/>
                    <a:cs typeface="Times New Roman" panose="02020603050405020304" pitchFamily="18" charset="0"/>
                  </a:rPr>
                  <a:t>조절</a:t>
                </a:r>
                <a:endParaRPr lang="en-US" altLang="ko-KR" sz="2000" b="1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" name="그래픽 3" descr="모니터">
                <a:extLst>
                  <a:ext uri="{FF2B5EF4-FFF2-40B4-BE49-F238E27FC236}">
                    <a16:creationId xmlns:a16="http://schemas.microsoft.com/office/drawing/2014/main" id="{D212D076-FB7D-4927-A0EE-708658DFA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055709" y="2234000"/>
                <a:ext cx="2243633" cy="2243633"/>
              </a:xfrm>
              <a:prstGeom prst="rect">
                <a:avLst/>
              </a:prstGeom>
            </p:spPr>
          </p:pic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11242666-5BC6-496C-86CD-A0D46296A771}"/>
                  </a:ext>
                </a:extLst>
              </p:cNvPr>
              <p:cNvCxnSpPr/>
              <p:nvPr/>
            </p:nvCxnSpPr>
            <p:spPr>
              <a:xfrm>
                <a:off x="9372364" y="2330369"/>
                <a:ext cx="1548172" cy="0"/>
              </a:xfrm>
              <a:prstGeom prst="straightConnector1">
                <a:avLst/>
              </a:prstGeom>
              <a:ln w="38100">
                <a:solidFill>
                  <a:srgbClr val="44556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D1C61977-EE2D-4072-A0DF-72F0B74A85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99342" y="2712723"/>
                <a:ext cx="0" cy="1004309"/>
              </a:xfrm>
              <a:prstGeom prst="straightConnector1">
                <a:avLst/>
              </a:prstGeom>
              <a:ln w="38100">
                <a:solidFill>
                  <a:srgbClr val="44556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60281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FE297729-6824-49EE-805D-020C45D9C55B}"/>
              </a:ext>
            </a:extLst>
          </p:cNvPr>
          <p:cNvSpPr/>
          <p:nvPr/>
        </p:nvSpPr>
        <p:spPr>
          <a:xfrm rot="5400000">
            <a:off x="60325" y="-60325"/>
            <a:ext cx="334963" cy="45561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83E061-CE5A-4B98-ADC2-3FCD394C0E42}"/>
              </a:ext>
            </a:extLst>
          </p:cNvPr>
          <p:cNvSpPr/>
          <p:nvPr/>
        </p:nvSpPr>
        <p:spPr bwMode="auto">
          <a:xfrm>
            <a:off x="2827338" y="2163763"/>
            <a:ext cx="6537325" cy="1325562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>
                <a:latin typeface="+mj-ea"/>
                <a:ea typeface="+mj-ea"/>
              </a:rPr>
              <a:t>감사합니다</a:t>
            </a:r>
            <a:r>
              <a:rPr lang="en-US" altLang="ko-KR" sz="4000" b="1" dirty="0">
                <a:latin typeface="+mj-ea"/>
                <a:ea typeface="+mj-ea"/>
              </a:rPr>
              <a:t>.</a:t>
            </a:r>
            <a:endParaRPr lang="ko-KR" altLang="en-US" sz="40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953792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각 삼각형 6"/>
          <p:cNvSpPr/>
          <p:nvPr/>
        </p:nvSpPr>
        <p:spPr>
          <a:xfrm>
            <a:off x="0" y="5968908"/>
            <a:ext cx="980728" cy="98072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0800000">
            <a:off x="11211272" y="0"/>
            <a:ext cx="980728" cy="98072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408B407-2DF2-41CD-A162-14295170F57A}"/>
              </a:ext>
            </a:extLst>
          </p:cNvPr>
          <p:cNvGrpSpPr/>
          <p:nvPr/>
        </p:nvGrpSpPr>
        <p:grpSpPr>
          <a:xfrm>
            <a:off x="4216658" y="1673156"/>
            <a:ext cx="3768992" cy="3607478"/>
            <a:chOff x="728777" y="1641279"/>
            <a:chExt cx="1805560" cy="1728186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5B676E3-2462-482B-BB74-4E9740D9C331}"/>
                </a:ext>
              </a:extLst>
            </p:cNvPr>
            <p:cNvSpPr/>
            <p:nvPr/>
          </p:nvSpPr>
          <p:spPr>
            <a:xfrm>
              <a:off x="767465" y="1641279"/>
              <a:ext cx="1728186" cy="17281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14A749-C528-4E2E-83AD-4F144AA57C52}"/>
                </a:ext>
              </a:extLst>
            </p:cNvPr>
            <p:cNvSpPr txBox="1"/>
            <p:nvPr/>
          </p:nvSpPr>
          <p:spPr>
            <a:xfrm>
              <a:off x="728777" y="1799199"/>
              <a:ext cx="1805560" cy="1103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5400" b="1" spc="-150" dirty="0">
                  <a:solidFill>
                    <a:schemeClr val="bg1"/>
                  </a:solidFill>
                  <a:latin typeface="+mn-ea"/>
                </a:rPr>
                <a:t>001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4800" b="1" spc="-150" dirty="0">
                  <a:solidFill>
                    <a:schemeClr val="bg1"/>
                  </a:solidFill>
                  <a:latin typeface="+mn-ea"/>
                </a:rPr>
                <a:t>개요 및 목적</a:t>
              </a:r>
              <a:endParaRPr lang="en-US" altLang="ko-KR" sz="4800" b="1" spc="-15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279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CA8EC92-227F-4B05-8993-399D18F48642}"/>
              </a:ext>
            </a:extLst>
          </p:cNvPr>
          <p:cNvCxnSpPr>
            <a:cxnSpLocks/>
          </p:cNvCxnSpPr>
          <p:nvPr/>
        </p:nvCxnSpPr>
        <p:spPr>
          <a:xfrm>
            <a:off x="2378009" y="393700"/>
            <a:ext cx="9442516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">
            <a:extLst>
              <a:ext uri="{FF2B5EF4-FFF2-40B4-BE49-F238E27FC236}">
                <a16:creationId xmlns:a16="http://schemas.microsoft.com/office/drawing/2014/main" id="{E6062999-ABB7-438D-B7EB-795E81C8E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+mj-ea"/>
                <a:ea typeface="+mj-ea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5C662A-A95D-46D6-9784-14C1D1665544}"/>
              </a:ext>
            </a:extLst>
          </p:cNvPr>
          <p:cNvSpPr txBox="1"/>
          <p:nvPr/>
        </p:nvSpPr>
        <p:spPr>
          <a:xfrm>
            <a:off x="731404" y="126116"/>
            <a:ext cx="164660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개요 및 목적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408AE9-8256-48C0-848D-E9A7F5700F5B}"/>
              </a:ext>
            </a:extLst>
          </p:cNvPr>
          <p:cNvGrpSpPr/>
          <p:nvPr/>
        </p:nvGrpSpPr>
        <p:grpSpPr>
          <a:xfrm>
            <a:off x="469754" y="898728"/>
            <a:ext cx="9319859" cy="1107996"/>
            <a:chOff x="382751" y="793810"/>
            <a:chExt cx="9319859" cy="110799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B88E35A-D194-458E-83BE-F7444818BA2D}"/>
                </a:ext>
              </a:extLst>
            </p:cNvPr>
            <p:cNvSpPr txBox="1"/>
            <p:nvPr/>
          </p:nvSpPr>
          <p:spPr>
            <a:xfrm>
              <a:off x="382751" y="793810"/>
              <a:ext cx="9319859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9pPr>
            </a:lstStyle>
            <a:p>
              <a:r>
                <a:rPr lang="ko-KR" altLang="en-US" sz="3600" b="1" dirty="0">
                  <a:solidFill>
                    <a:srgbClr val="445569"/>
                  </a:solidFill>
                  <a:latin typeface="+mj-ea"/>
                  <a:ea typeface="+mj-ea"/>
                </a:rPr>
                <a:t>프로젝트명</a:t>
              </a:r>
              <a:r>
                <a:rPr lang="en-US" altLang="ko-KR" sz="3600" b="1" dirty="0">
                  <a:solidFill>
                    <a:srgbClr val="445569"/>
                  </a:solidFill>
                  <a:latin typeface="+mj-ea"/>
                </a:rPr>
                <a:t>: PCOP(PC</a:t>
              </a:r>
              <a:r>
                <a:rPr lang="ko-KR" altLang="en-US" sz="3600" b="1" dirty="0">
                  <a:solidFill>
                    <a:srgbClr val="445569"/>
                  </a:solidFill>
                  <a:latin typeface="+mj-ea"/>
                </a:rPr>
                <a:t> </a:t>
              </a:r>
              <a:r>
                <a:rPr lang="en-US" altLang="ko-KR" sz="3600" b="1" dirty="0">
                  <a:solidFill>
                    <a:srgbClr val="445569"/>
                  </a:solidFill>
                  <a:latin typeface="+mj-ea"/>
                </a:rPr>
                <a:t>Operation</a:t>
              </a:r>
              <a:r>
                <a:rPr lang="ko-KR" altLang="en-US" sz="3600" b="1" dirty="0">
                  <a:solidFill>
                    <a:srgbClr val="445569"/>
                  </a:solidFill>
                  <a:latin typeface="+mj-ea"/>
                </a:rPr>
                <a:t> </a:t>
              </a:r>
              <a:r>
                <a:rPr lang="en-US" altLang="ko-KR" sz="3600" b="1" dirty="0">
                  <a:solidFill>
                    <a:srgbClr val="445569"/>
                  </a:solidFill>
                  <a:latin typeface="+mj-ea"/>
                </a:rPr>
                <a:t>Program)</a:t>
              </a:r>
              <a:endParaRPr lang="ko-KR" altLang="en-US" sz="3600" b="1" dirty="0">
                <a:solidFill>
                  <a:srgbClr val="445569"/>
                </a:solidFill>
                <a:latin typeface="+mj-ea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4D034D-B994-4273-A185-1A2BBABF4B20}"/>
                </a:ext>
              </a:extLst>
            </p:cNvPr>
            <p:cNvSpPr txBox="1"/>
            <p:nvPr/>
          </p:nvSpPr>
          <p:spPr>
            <a:xfrm>
              <a:off x="429061" y="1440141"/>
              <a:ext cx="500489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9pPr>
            </a:lstStyle>
            <a:p>
              <a:r>
                <a:rPr lang="ko-KR" altLang="en-US" sz="2400" b="1" dirty="0">
                  <a:solidFill>
                    <a:srgbClr val="445569"/>
                  </a:solidFill>
                  <a:latin typeface="+mj-ea"/>
                  <a:ea typeface="+mj-ea"/>
                </a:rPr>
                <a:t>수행기간</a:t>
              </a:r>
              <a:r>
                <a:rPr lang="en-US" altLang="ko-KR" sz="2400" b="1" dirty="0">
                  <a:solidFill>
                    <a:srgbClr val="445569"/>
                  </a:solidFill>
                  <a:latin typeface="+mj-ea"/>
                </a:rPr>
                <a:t> : 2019/9/6 ~ 2019/11/1</a:t>
              </a:r>
              <a:endParaRPr lang="ko-KR" altLang="en-US" sz="2400" b="1" dirty="0">
                <a:solidFill>
                  <a:srgbClr val="445569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10F1B2-4C4A-4F11-81D4-669970BBB0B3}"/>
              </a:ext>
            </a:extLst>
          </p:cNvPr>
          <p:cNvGrpSpPr/>
          <p:nvPr/>
        </p:nvGrpSpPr>
        <p:grpSpPr>
          <a:xfrm>
            <a:off x="1451484" y="2456905"/>
            <a:ext cx="4226768" cy="3743307"/>
            <a:chOff x="1562872" y="2313985"/>
            <a:chExt cx="3553516" cy="314706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8477B62-5DC5-4FA1-BFF6-87403B107244}"/>
                </a:ext>
              </a:extLst>
            </p:cNvPr>
            <p:cNvGrpSpPr/>
            <p:nvPr/>
          </p:nvGrpSpPr>
          <p:grpSpPr>
            <a:xfrm>
              <a:off x="1991544" y="2600908"/>
              <a:ext cx="2814999" cy="2860139"/>
              <a:chOff x="1269449" y="2712723"/>
              <a:chExt cx="1335322" cy="1356735"/>
            </a:xfrm>
          </p:grpSpPr>
          <p:pic>
            <p:nvPicPr>
              <p:cNvPr id="52" name="그래픽 51" descr="사용자">
                <a:extLst>
                  <a:ext uri="{FF2B5EF4-FFF2-40B4-BE49-F238E27FC236}">
                    <a16:creationId xmlns:a16="http://schemas.microsoft.com/office/drawing/2014/main" id="{E8373192-E8C0-46B8-9A4C-BEBA9659CA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49951"/>
              <a:stretch/>
            </p:blipFill>
            <p:spPr>
              <a:xfrm>
                <a:off x="1269449" y="3401147"/>
                <a:ext cx="1335322" cy="668311"/>
              </a:xfrm>
              <a:prstGeom prst="rect">
                <a:avLst/>
              </a:prstGeom>
            </p:spPr>
          </p:pic>
          <p:pic>
            <p:nvPicPr>
              <p:cNvPr id="53" name="그래픽 52" descr="단일 톱니바퀴">
                <a:extLst>
                  <a:ext uri="{FF2B5EF4-FFF2-40B4-BE49-F238E27FC236}">
                    <a16:creationId xmlns:a16="http://schemas.microsoft.com/office/drawing/2014/main" id="{62A36A95-9174-45AE-974B-CECE8AA0A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45676" y="2712723"/>
                <a:ext cx="776767" cy="776767"/>
              </a:xfrm>
              <a:prstGeom prst="rect">
                <a:avLst/>
              </a:prstGeom>
            </p:spPr>
          </p:pic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E64F857-181A-4773-A7BD-94589A64A6C5}"/>
                </a:ext>
              </a:extLst>
            </p:cNvPr>
            <p:cNvGrpSpPr/>
            <p:nvPr/>
          </p:nvGrpSpPr>
          <p:grpSpPr>
            <a:xfrm>
              <a:off x="4043771" y="2313986"/>
              <a:ext cx="1055132" cy="608765"/>
              <a:chOff x="4043771" y="2313986"/>
              <a:chExt cx="1055132" cy="608765"/>
            </a:xfrm>
          </p:grpSpPr>
          <p:sp>
            <p:nvSpPr>
              <p:cNvPr id="56" name="생각 풍선: 구름 모양 55">
                <a:extLst>
                  <a:ext uri="{FF2B5EF4-FFF2-40B4-BE49-F238E27FC236}">
                    <a16:creationId xmlns:a16="http://schemas.microsoft.com/office/drawing/2014/main" id="{AE0C66F3-192C-460F-86E8-3EFBCCF0368F}"/>
                  </a:ext>
                </a:extLst>
              </p:cNvPr>
              <p:cNvSpPr/>
              <p:nvPr/>
            </p:nvSpPr>
            <p:spPr>
              <a:xfrm>
                <a:off x="4043771" y="2313986"/>
                <a:ext cx="1055132" cy="608765"/>
              </a:xfrm>
              <a:prstGeom prst="cloudCallout">
                <a:avLst/>
              </a:prstGeom>
              <a:ln>
                <a:solidFill>
                  <a:srgbClr val="44556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 dirty="0">
                  <a:solidFill>
                    <a:srgbClr val="445569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DF5A7DC-322A-45E1-9B55-E8DE93074947}"/>
                  </a:ext>
                </a:extLst>
              </p:cNvPr>
              <p:cNvSpPr txBox="1"/>
              <p:nvPr/>
            </p:nvSpPr>
            <p:spPr>
              <a:xfrm>
                <a:off x="4234958" y="2424302"/>
                <a:ext cx="672758" cy="3881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9pPr>
              </a:lstStyle>
              <a:p>
                <a:pPr algn="ctr"/>
                <a:r>
                  <a:rPr lang="ko-KR" altLang="en-US" sz="2400" b="1" dirty="0">
                    <a:solidFill>
                      <a:srgbClr val="445569"/>
                    </a:solidFill>
                    <a:latin typeface="+mj-ea"/>
                    <a:ea typeface="+mj-ea"/>
                  </a:rPr>
                  <a:t>회원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C1D6A13-C12B-43CB-A912-89A6B885570A}"/>
                </a:ext>
              </a:extLst>
            </p:cNvPr>
            <p:cNvGrpSpPr/>
            <p:nvPr/>
          </p:nvGrpSpPr>
          <p:grpSpPr>
            <a:xfrm flipH="1">
              <a:off x="1562872" y="2313985"/>
              <a:ext cx="1055132" cy="608765"/>
              <a:chOff x="4043771" y="2313986"/>
              <a:chExt cx="1055132" cy="608765"/>
            </a:xfrm>
          </p:grpSpPr>
          <p:sp>
            <p:nvSpPr>
              <p:cNvPr id="60" name="생각 풍선: 구름 모양 59">
                <a:extLst>
                  <a:ext uri="{FF2B5EF4-FFF2-40B4-BE49-F238E27FC236}">
                    <a16:creationId xmlns:a16="http://schemas.microsoft.com/office/drawing/2014/main" id="{627E1FE1-412A-4D52-9AF7-4937ED382C77}"/>
                  </a:ext>
                </a:extLst>
              </p:cNvPr>
              <p:cNvSpPr/>
              <p:nvPr/>
            </p:nvSpPr>
            <p:spPr>
              <a:xfrm>
                <a:off x="4043771" y="2313986"/>
                <a:ext cx="1055132" cy="608765"/>
              </a:xfrm>
              <a:prstGeom prst="cloudCallout">
                <a:avLst/>
              </a:prstGeom>
              <a:ln>
                <a:solidFill>
                  <a:srgbClr val="44556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 dirty="0">
                  <a:solidFill>
                    <a:srgbClr val="445569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3D292BD-FD2C-4729-8D2C-2954F8C76E85}"/>
                  </a:ext>
                </a:extLst>
              </p:cNvPr>
              <p:cNvSpPr txBox="1"/>
              <p:nvPr/>
            </p:nvSpPr>
            <p:spPr>
              <a:xfrm>
                <a:off x="4234958" y="2424302"/>
                <a:ext cx="672758" cy="3881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9pPr>
              </a:lstStyle>
              <a:p>
                <a:pPr algn="ctr"/>
                <a:r>
                  <a:rPr lang="ko-KR" altLang="en-US" sz="2400" b="1" dirty="0">
                    <a:solidFill>
                      <a:srgbClr val="445569"/>
                    </a:solidFill>
                    <a:latin typeface="+mj-ea"/>
                    <a:ea typeface="+mj-ea"/>
                  </a:rPr>
                  <a:t>좌석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EC6A540-8262-495C-932F-DEDE60C962B9}"/>
                </a:ext>
              </a:extLst>
            </p:cNvPr>
            <p:cNvGrpSpPr/>
            <p:nvPr/>
          </p:nvGrpSpPr>
          <p:grpSpPr>
            <a:xfrm>
              <a:off x="1562872" y="3695063"/>
              <a:ext cx="1055132" cy="608765"/>
              <a:chOff x="1435184" y="3508361"/>
              <a:chExt cx="1055132" cy="608765"/>
            </a:xfrm>
          </p:grpSpPr>
          <p:sp>
            <p:nvSpPr>
              <p:cNvPr id="63" name="생각 풍선: 구름 모양 62">
                <a:extLst>
                  <a:ext uri="{FF2B5EF4-FFF2-40B4-BE49-F238E27FC236}">
                    <a16:creationId xmlns:a16="http://schemas.microsoft.com/office/drawing/2014/main" id="{1B556D71-6F31-48AA-A31B-9044FBDE2578}"/>
                  </a:ext>
                </a:extLst>
              </p:cNvPr>
              <p:cNvSpPr/>
              <p:nvPr/>
            </p:nvSpPr>
            <p:spPr>
              <a:xfrm rot="10800000">
                <a:off x="1435184" y="3508361"/>
                <a:ext cx="1055132" cy="608765"/>
              </a:xfrm>
              <a:prstGeom prst="cloudCallout">
                <a:avLst/>
              </a:prstGeom>
              <a:ln>
                <a:solidFill>
                  <a:srgbClr val="44556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 dirty="0">
                  <a:solidFill>
                    <a:srgbClr val="445569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0C2ABFE-354F-43EC-A8A6-2F78D03DEA8A}"/>
                  </a:ext>
                </a:extLst>
              </p:cNvPr>
              <p:cNvSpPr txBox="1"/>
              <p:nvPr/>
            </p:nvSpPr>
            <p:spPr>
              <a:xfrm>
                <a:off x="1626371" y="3618678"/>
                <a:ext cx="672758" cy="3881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9pPr>
              </a:lstStyle>
              <a:p>
                <a:pPr algn="ctr"/>
                <a:r>
                  <a:rPr lang="ko-KR" altLang="en-US" sz="2400" b="1" dirty="0">
                    <a:solidFill>
                      <a:srgbClr val="445569"/>
                    </a:solidFill>
                    <a:latin typeface="+mj-ea"/>
                    <a:ea typeface="+mj-ea"/>
                  </a:rPr>
                  <a:t>재고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84A2437A-31C8-4F6A-8ACB-5B9C5EBBB31D}"/>
                </a:ext>
              </a:extLst>
            </p:cNvPr>
            <p:cNvGrpSpPr/>
            <p:nvPr/>
          </p:nvGrpSpPr>
          <p:grpSpPr>
            <a:xfrm flipH="1">
              <a:off x="4061256" y="3634330"/>
              <a:ext cx="1055132" cy="608765"/>
              <a:chOff x="1435184" y="3508361"/>
              <a:chExt cx="1055132" cy="608765"/>
            </a:xfrm>
          </p:grpSpPr>
          <p:sp>
            <p:nvSpPr>
              <p:cNvPr id="66" name="생각 풍선: 구름 모양 65">
                <a:extLst>
                  <a:ext uri="{FF2B5EF4-FFF2-40B4-BE49-F238E27FC236}">
                    <a16:creationId xmlns:a16="http://schemas.microsoft.com/office/drawing/2014/main" id="{9F6CDB48-28A5-4E2A-AB75-35844A4E6BB8}"/>
                  </a:ext>
                </a:extLst>
              </p:cNvPr>
              <p:cNvSpPr/>
              <p:nvPr/>
            </p:nvSpPr>
            <p:spPr>
              <a:xfrm rot="10800000">
                <a:off x="1435184" y="3508361"/>
                <a:ext cx="1055132" cy="608765"/>
              </a:xfrm>
              <a:prstGeom prst="cloudCallout">
                <a:avLst/>
              </a:prstGeom>
              <a:ln>
                <a:solidFill>
                  <a:srgbClr val="44556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 dirty="0">
                  <a:solidFill>
                    <a:srgbClr val="445569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8785CC-D2C9-4D2C-A883-D582C9832204}"/>
                  </a:ext>
                </a:extLst>
              </p:cNvPr>
              <p:cNvSpPr txBox="1"/>
              <p:nvPr/>
            </p:nvSpPr>
            <p:spPr>
              <a:xfrm>
                <a:off x="1626372" y="3618678"/>
                <a:ext cx="672758" cy="3881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9pPr>
              </a:lstStyle>
              <a:p>
                <a:pPr algn="ctr"/>
                <a:r>
                  <a:rPr lang="ko-KR" altLang="en-US" sz="2400" b="1" dirty="0">
                    <a:solidFill>
                      <a:srgbClr val="445569"/>
                    </a:solidFill>
                    <a:latin typeface="+mj-ea"/>
                    <a:ea typeface="+mj-ea"/>
                  </a:rPr>
                  <a:t>매출</a:t>
                </a: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49DAFB1-9495-4144-92AC-7E6F6857404E}"/>
              </a:ext>
            </a:extLst>
          </p:cNvPr>
          <p:cNvGrpSpPr/>
          <p:nvPr/>
        </p:nvGrpSpPr>
        <p:grpSpPr>
          <a:xfrm>
            <a:off x="6357570" y="2148666"/>
            <a:ext cx="4675173" cy="4164389"/>
            <a:chOff x="6370963" y="2456905"/>
            <a:chExt cx="4675173" cy="4164389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4609651F-8D60-43C5-9C95-78FAE5FC66EE}"/>
                </a:ext>
              </a:extLst>
            </p:cNvPr>
            <p:cNvGrpSpPr/>
            <p:nvPr/>
          </p:nvGrpSpPr>
          <p:grpSpPr>
            <a:xfrm>
              <a:off x="6370963" y="2456905"/>
              <a:ext cx="4675173" cy="4007395"/>
              <a:chOff x="6253705" y="2456907"/>
              <a:chExt cx="4210911" cy="3609446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5B97C1DD-10E7-4635-BF85-01D1B978DF30}"/>
                  </a:ext>
                </a:extLst>
              </p:cNvPr>
              <p:cNvGrpSpPr/>
              <p:nvPr/>
            </p:nvGrpSpPr>
            <p:grpSpPr>
              <a:xfrm>
                <a:off x="6253705" y="2835197"/>
                <a:ext cx="4210911" cy="3231156"/>
                <a:chOff x="6096000" y="2337844"/>
                <a:chExt cx="4714870" cy="3617859"/>
              </a:xfrm>
            </p:grpSpPr>
            <p:pic>
              <p:nvPicPr>
                <p:cNvPr id="54" name="그래픽 53" descr="고객 검토 RTL">
                  <a:extLst>
                    <a:ext uri="{FF2B5EF4-FFF2-40B4-BE49-F238E27FC236}">
                      <a16:creationId xmlns:a16="http://schemas.microsoft.com/office/drawing/2014/main" id="{FF794664-63DD-4370-B5D2-A2C6535470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t="48837"/>
                <a:stretch/>
              </p:blipFill>
              <p:spPr>
                <a:xfrm>
                  <a:off x="6096000" y="2337844"/>
                  <a:ext cx="4714870" cy="2412259"/>
                </a:xfrm>
                <a:prstGeom prst="rect">
                  <a:avLst/>
                </a:prstGeom>
              </p:spPr>
            </p:pic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441DD012-29ED-46EF-80F0-602CF599E195}"/>
                    </a:ext>
                  </a:extLst>
                </p:cNvPr>
                <p:cNvGrpSpPr/>
                <p:nvPr/>
              </p:nvGrpSpPr>
              <p:grpSpPr>
                <a:xfrm>
                  <a:off x="7219183" y="3446275"/>
                  <a:ext cx="2509428" cy="2509428"/>
                  <a:chOff x="7099267" y="3904193"/>
                  <a:chExt cx="2509428" cy="2509428"/>
                </a:xfrm>
              </p:grpSpPr>
              <p:pic>
                <p:nvPicPr>
                  <p:cNvPr id="14" name="그래픽 13" descr="모니터">
                    <a:extLst>
                      <a:ext uri="{FF2B5EF4-FFF2-40B4-BE49-F238E27FC236}">
                        <a16:creationId xmlns:a16="http://schemas.microsoft.com/office/drawing/2014/main" id="{816C7D68-8FF6-4775-A2B3-BBB57AE10D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9267" y="3904193"/>
                    <a:ext cx="2509428" cy="2509428"/>
                  </a:xfrm>
                  <a:prstGeom prst="rect">
                    <a:avLst/>
                  </a:prstGeom>
                </p:spPr>
              </p:pic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EB4F074E-AD57-4A5F-9694-AC7785A2C014}"/>
                      </a:ext>
                    </a:extLst>
                  </p:cNvPr>
                  <p:cNvSpPr/>
                  <p:nvPr/>
                </p:nvSpPr>
                <p:spPr>
                  <a:xfrm>
                    <a:off x="7536160" y="4546645"/>
                    <a:ext cx="288032" cy="914402"/>
                  </a:xfrm>
                  <a:prstGeom prst="rect">
                    <a:avLst/>
                  </a:prstGeom>
                  <a:solidFill>
                    <a:srgbClr val="44556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4F9799C0-4553-4C52-AB47-A8DB94E7DBED}"/>
                      </a:ext>
                    </a:extLst>
                  </p:cNvPr>
                  <p:cNvSpPr/>
                  <p:nvPr/>
                </p:nvSpPr>
                <p:spPr>
                  <a:xfrm>
                    <a:off x="7896200" y="5229200"/>
                    <a:ext cx="1260139" cy="231847"/>
                  </a:xfrm>
                  <a:prstGeom prst="rect">
                    <a:avLst/>
                  </a:prstGeom>
                  <a:solidFill>
                    <a:srgbClr val="44556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3" name="직사각형 72">
                    <a:extLst>
                      <a:ext uri="{FF2B5EF4-FFF2-40B4-BE49-F238E27FC236}">
                        <a16:creationId xmlns:a16="http://schemas.microsoft.com/office/drawing/2014/main" id="{BF6F0CC7-DE4D-40CD-8185-2D563105EFCD}"/>
                      </a:ext>
                    </a:extLst>
                  </p:cNvPr>
                  <p:cNvSpPr/>
                  <p:nvPr/>
                </p:nvSpPr>
                <p:spPr>
                  <a:xfrm>
                    <a:off x="7897688" y="4546645"/>
                    <a:ext cx="1260139" cy="610547"/>
                  </a:xfrm>
                  <a:prstGeom prst="rect">
                    <a:avLst/>
                  </a:prstGeom>
                  <a:solidFill>
                    <a:srgbClr val="44556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A6F30CF-E456-4218-8453-7719CC87520E}"/>
                  </a:ext>
                </a:extLst>
              </p:cNvPr>
              <p:cNvSpPr txBox="1"/>
              <p:nvPr/>
            </p:nvSpPr>
            <p:spPr>
              <a:xfrm>
                <a:off x="7316375" y="2456907"/>
                <a:ext cx="2122120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9pPr>
              </a:lstStyle>
              <a:p>
                <a:pPr algn="ctr"/>
                <a:r>
                  <a:rPr lang="en-US" altLang="ko-KR" sz="2400" b="1" dirty="0">
                    <a:solidFill>
                      <a:srgbClr val="445569"/>
                    </a:solidFill>
                    <a:latin typeface="+mj-ea"/>
                    <a:ea typeface="+mj-ea"/>
                  </a:rPr>
                  <a:t>User Friendly</a:t>
                </a:r>
                <a:endParaRPr lang="ko-KR" altLang="en-US" sz="2400" b="1" dirty="0">
                  <a:solidFill>
                    <a:srgbClr val="445569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2EF3DE-E26E-4BA6-BDF1-87F99E1D075D}"/>
                </a:ext>
              </a:extLst>
            </p:cNvPr>
            <p:cNvSpPr txBox="1"/>
            <p:nvPr/>
          </p:nvSpPr>
          <p:spPr>
            <a:xfrm>
              <a:off x="8364797" y="6159629"/>
              <a:ext cx="728084" cy="46166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rgbClr val="445569"/>
                  </a:solidFill>
                  <a:latin typeface="+mj-ea"/>
                  <a:ea typeface="+mj-ea"/>
                </a:rPr>
                <a:t>GUI</a:t>
              </a:r>
              <a:endParaRPr lang="ko-KR" altLang="en-US" sz="2400" b="1" dirty="0">
                <a:solidFill>
                  <a:srgbClr val="445569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F3D5892-41A9-41FB-B858-B2DFDC185873}"/>
              </a:ext>
            </a:extLst>
          </p:cNvPr>
          <p:cNvSpPr txBox="1"/>
          <p:nvPr/>
        </p:nvSpPr>
        <p:spPr>
          <a:xfrm>
            <a:off x="3073892" y="5738547"/>
            <a:ext cx="110799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/>
            <a:r>
              <a:rPr lang="ko-KR" altLang="en-US" sz="2400" b="1" dirty="0">
                <a:solidFill>
                  <a:srgbClr val="445569"/>
                </a:solidFill>
                <a:latin typeface="+mj-ea"/>
                <a:ea typeface="+mj-ea"/>
              </a:rPr>
              <a:t>관리자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664BBDF-4750-4564-8074-881BBE77E793}"/>
              </a:ext>
            </a:extLst>
          </p:cNvPr>
          <p:cNvCxnSpPr>
            <a:cxnSpLocks/>
          </p:cNvCxnSpPr>
          <p:nvPr/>
        </p:nvCxnSpPr>
        <p:spPr>
          <a:xfrm>
            <a:off x="2378009" y="393700"/>
            <a:ext cx="9442516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">
            <a:extLst>
              <a:ext uri="{FF2B5EF4-FFF2-40B4-BE49-F238E27FC236}">
                <a16:creationId xmlns:a16="http://schemas.microsoft.com/office/drawing/2014/main" id="{0204AC54-A2C8-4614-A3E8-9FC6CD624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+mj-ea"/>
                <a:ea typeface="+mj-ea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AE0801-1C97-4AB2-BBCD-5666831291F5}"/>
              </a:ext>
            </a:extLst>
          </p:cNvPr>
          <p:cNvSpPr txBox="1"/>
          <p:nvPr/>
        </p:nvSpPr>
        <p:spPr>
          <a:xfrm>
            <a:off x="731404" y="126116"/>
            <a:ext cx="164660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개요 및 목적</a:t>
            </a:r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2075E5B4-6E12-4FE6-B7A5-C6C79FFEB411}"/>
              </a:ext>
            </a:extLst>
          </p:cNvPr>
          <p:cNvSpPr/>
          <p:nvPr/>
        </p:nvSpPr>
        <p:spPr>
          <a:xfrm>
            <a:off x="7344731" y="2454010"/>
            <a:ext cx="4393038" cy="711877"/>
          </a:xfrm>
          <a:custGeom>
            <a:avLst/>
            <a:gdLst>
              <a:gd name="connsiteX0" fmla="*/ 0 w 2781938"/>
              <a:gd name="connsiteY0" fmla="*/ 0 h 1091172"/>
              <a:gd name="connsiteX1" fmla="*/ 2781938 w 2781938"/>
              <a:gd name="connsiteY1" fmla="*/ 0 h 1091172"/>
              <a:gd name="connsiteX2" fmla="*/ 2781938 w 2781938"/>
              <a:gd name="connsiteY2" fmla="*/ 1091172 h 1091172"/>
              <a:gd name="connsiteX3" fmla="*/ 0 w 2781938"/>
              <a:gd name="connsiteY3" fmla="*/ 1091172 h 1091172"/>
              <a:gd name="connsiteX4" fmla="*/ 0 w 2781938"/>
              <a:gd name="connsiteY4" fmla="*/ 0 h 109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938" h="1091172">
                <a:moveTo>
                  <a:pt x="0" y="0"/>
                </a:moveTo>
                <a:lnTo>
                  <a:pt x="2781938" y="0"/>
                </a:lnTo>
                <a:lnTo>
                  <a:pt x="2781938" y="1091172"/>
                </a:lnTo>
                <a:lnTo>
                  <a:pt x="0" y="10911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1270" anchor="ctr"/>
          <a:lstStyle/>
          <a:p>
            <a:pPr algn="ctr" defTabSz="1066800" latinLnBrk="1">
              <a:lnSpc>
                <a:spcPct val="150000"/>
              </a:lnSpc>
              <a:spcAft>
                <a:spcPct val="35000"/>
              </a:spcAft>
              <a:defRPr/>
            </a:pPr>
            <a:r>
              <a:rPr lang="ko-KR" altLang="en-US" sz="2800" b="1" dirty="0">
                <a:solidFill>
                  <a:srgbClr val="C00000"/>
                </a:solidFill>
                <a:latin typeface="+mn-ea"/>
              </a:rPr>
              <a:t>불필요한 시간과 인건비 ↓</a:t>
            </a:r>
            <a:endParaRPr lang="ko-KR" sz="28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3592069-6872-4288-B055-577245FC34F1}"/>
              </a:ext>
            </a:extLst>
          </p:cNvPr>
          <p:cNvCxnSpPr>
            <a:cxnSpLocks/>
          </p:cNvCxnSpPr>
          <p:nvPr/>
        </p:nvCxnSpPr>
        <p:spPr>
          <a:xfrm>
            <a:off x="587250" y="3316119"/>
            <a:ext cx="10621180" cy="0"/>
          </a:xfrm>
          <a:prstGeom prst="line">
            <a:avLst/>
          </a:prstGeom>
          <a:ln w="1905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CC183C7-C1F6-4077-9DFD-2FD21B48EA4F}"/>
              </a:ext>
            </a:extLst>
          </p:cNvPr>
          <p:cNvCxnSpPr>
            <a:cxnSpLocks/>
          </p:cNvCxnSpPr>
          <p:nvPr/>
        </p:nvCxnSpPr>
        <p:spPr>
          <a:xfrm flipV="1">
            <a:off x="6059858" y="684092"/>
            <a:ext cx="0" cy="5788024"/>
          </a:xfrm>
          <a:prstGeom prst="line">
            <a:avLst/>
          </a:prstGeom>
          <a:ln w="1905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17">
            <a:extLst>
              <a:ext uri="{FF2B5EF4-FFF2-40B4-BE49-F238E27FC236}">
                <a16:creationId xmlns:a16="http://schemas.microsoft.com/office/drawing/2014/main" id="{1100072B-9FBD-4BE1-B9F6-91BEA3156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003" y="2111328"/>
            <a:ext cx="2413709" cy="240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1A2F6633-FFDD-4FE4-B51A-2E4DDDAF81B1}"/>
              </a:ext>
            </a:extLst>
          </p:cNvPr>
          <p:cNvSpPr/>
          <p:nvPr/>
        </p:nvSpPr>
        <p:spPr>
          <a:xfrm>
            <a:off x="1549358" y="2337394"/>
            <a:ext cx="2628292" cy="711877"/>
          </a:xfrm>
          <a:custGeom>
            <a:avLst/>
            <a:gdLst>
              <a:gd name="connsiteX0" fmla="*/ 0 w 2781938"/>
              <a:gd name="connsiteY0" fmla="*/ 0 h 1091172"/>
              <a:gd name="connsiteX1" fmla="*/ 2781938 w 2781938"/>
              <a:gd name="connsiteY1" fmla="*/ 0 h 1091172"/>
              <a:gd name="connsiteX2" fmla="*/ 2781938 w 2781938"/>
              <a:gd name="connsiteY2" fmla="*/ 1091172 h 1091172"/>
              <a:gd name="connsiteX3" fmla="*/ 0 w 2781938"/>
              <a:gd name="connsiteY3" fmla="*/ 1091172 h 1091172"/>
              <a:gd name="connsiteX4" fmla="*/ 0 w 2781938"/>
              <a:gd name="connsiteY4" fmla="*/ 0 h 109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938" h="1091172">
                <a:moveTo>
                  <a:pt x="0" y="0"/>
                </a:moveTo>
                <a:lnTo>
                  <a:pt x="2781938" y="0"/>
                </a:lnTo>
                <a:lnTo>
                  <a:pt x="2781938" y="1091172"/>
                </a:lnTo>
                <a:lnTo>
                  <a:pt x="0" y="10911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1270" anchor="ctr"/>
          <a:lstStyle/>
          <a:p>
            <a:pPr algn="ctr" defTabSz="1066800" latinLnBrk="1">
              <a:lnSpc>
                <a:spcPct val="150000"/>
              </a:lnSpc>
              <a:spcAft>
                <a:spcPct val="35000"/>
              </a:spcAft>
              <a:defRPr/>
            </a:pPr>
            <a:r>
              <a:rPr lang="ko-KR" altLang="en-US" sz="2800" b="1" dirty="0">
                <a:solidFill>
                  <a:srgbClr val="C00000"/>
                </a:solidFill>
                <a:latin typeface="+mn-ea"/>
              </a:rPr>
              <a:t>더 좋은 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PC</a:t>
            </a:r>
            <a:r>
              <a:rPr lang="ko-KR" altLang="en-US" sz="2800" b="1" dirty="0">
                <a:solidFill>
                  <a:srgbClr val="C00000"/>
                </a:solidFill>
                <a:latin typeface="+mn-ea"/>
              </a:rPr>
              <a:t>환경</a:t>
            </a:r>
            <a:endParaRPr lang="ko-KR" sz="2800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6CBDF47-EF5C-4A4A-B877-E32EEE0581E4}"/>
              </a:ext>
            </a:extLst>
          </p:cNvPr>
          <p:cNvGrpSpPr/>
          <p:nvPr/>
        </p:nvGrpSpPr>
        <p:grpSpPr>
          <a:xfrm>
            <a:off x="666860" y="796017"/>
            <a:ext cx="4866730" cy="1645661"/>
            <a:chOff x="703002" y="820709"/>
            <a:chExt cx="5205447" cy="176019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8007B61-FF21-4FF9-ADEF-EC66765CD22D}"/>
                </a:ext>
              </a:extLst>
            </p:cNvPr>
            <p:cNvGrpSpPr/>
            <p:nvPr/>
          </p:nvGrpSpPr>
          <p:grpSpPr>
            <a:xfrm>
              <a:off x="703002" y="820709"/>
              <a:ext cx="5205447" cy="1760197"/>
              <a:chOff x="703002" y="820709"/>
              <a:chExt cx="5205447" cy="1760197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03B87A81-8CCB-4565-8F70-ED247331176E}"/>
                  </a:ext>
                </a:extLst>
              </p:cNvPr>
              <p:cNvGrpSpPr/>
              <p:nvPr/>
            </p:nvGrpSpPr>
            <p:grpSpPr>
              <a:xfrm>
                <a:off x="2531604" y="1107684"/>
                <a:ext cx="3376845" cy="1185862"/>
                <a:chOff x="2531604" y="1107684"/>
                <a:chExt cx="3376845" cy="1185862"/>
              </a:xfrm>
            </p:grpSpPr>
            <p:cxnSp>
              <p:nvCxnSpPr>
                <p:cNvPr id="45" name="직선 화살표 연결선 44">
                  <a:extLst>
                    <a:ext uri="{FF2B5EF4-FFF2-40B4-BE49-F238E27FC236}">
                      <a16:creationId xmlns:a16="http://schemas.microsoft.com/office/drawing/2014/main" id="{889DACA9-CBDE-405F-806A-D760F2FF5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1604" y="1700808"/>
                  <a:ext cx="911328" cy="0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5061A041-4675-4E48-88E4-1515D52358DF}"/>
                    </a:ext>
                  </a:extLst>
                </p:cNvPr>
                <p:cNvSpPr/>
                <p:nvPr/>
              </p:nvSpPr>
              <p:spPr>
                <a:xfrm>
                  <a:off x="3589111" y="1107684"/>
                  <a:ext cx="1249363" cy="11811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44556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50" charset="-127"/>
                      <a:cs typeface="맑은 고딕" panose="020B0503020000020004" pitchFamily="50" charset="-127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50" charset="-127"/>
                      <a:cs typeface="맑은 고딕" panose="020B0503020000020004" pitchFamily="50" charset="-127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50" charset="-127"/>
                      <a:cs typeface="맑은 고딕" panose="020B0503020000020004" pitchFamily="50" charset="-127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50" charset="-127"/>
                      <a:cs typeface="맑은 고딕" panose="020B0503020000020004" pitchFamily="50" charset="-127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50" charset="-127"/>
                      <a:cs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50" charset="-127"/>
                      <a:cs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50" charset="-127"/>
                      <a:cs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50" charset="-127"/>
                      <a:cs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50" charset="-127"/>
                      <a:cs typeface="맑은 고딕" panose="020B0503020000020004" pitchFamily="50" charset="-127"/>
                    </a:defRPr>
                  </a:lvl9pPr>
                </a:lstStyle>
                <a:p>
                  <a:pPr algn="ctr"/>
                  <a:r>
                    <a:rPr lang="ko-KR" altLang="en-US" b="1" dirty="0">
                      <a:solidFill>
                        <a:srgbClr val="445569"/>
                      </a:solidFill>
                      <a:latin typeface="+mj-ea"/>
                      <a:ea typeface="+mj-ea"/>
                    </a:rPr>
                    <a:t>좌석</a:t>
                  </a:r>
                  <a:endParaRPr lang="en-US" altLang="ko-KR" b="1" dirty="0">
                    <a:solidFill>
                      <a:srgbClr val="445569"/>
                    </a:solidFill>
                    <a:latin typeface="+mj-ea"/>
                    <a:ea typeface="+mj-ea"/>
                  </a:endParaRPr>
                </a:p>
                <a:p>
                  <a:pPr algn="ctr"/>
                  <a:r>
                    <a:rPr lang="ko-KR" altLang="en-US" b="1" dirty="0">
                      <a:solidFill>
                        <a:srgbClr val="445569"/>
                      </a:solidFill>
                      <a:latin typeface="+mj-ea"/>
                      <a:ea typeface="+mj-ea"/>
                    </a:rPr>
                    <a:t>사용 여부</a:t>
                  </a:r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21F66F3F-6D81-429B-A84E-D1794FD67003}"/>
                    </a:ext>
                  </a:extLst>
                </p:cNvPr>
                <p:cNvSpPr/>
                <p:nvPr/>
              </p:nvSpPr>
              <p:spPr>
                <a:xfrm>
                  <a:off x="4659086" y="1112446"/>
                  <a:ext cx="1249363" cy="11811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44556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50" charset="-127"/>
                      <a:cs typeface="맑은 고딕" panose="020B0503020000020004" pitchFamily="50" charset="-127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50" charset="-127"/>
                      <a:cs typeface="맑은 고딕" panose="020B0503020000020004" pitchFamily="50" charset="-127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50" charset="-127"/>
                      <a:cs typeface="맑은 고딕" panose="020B0503020000020004" pitchFamily="50" charset="-127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50" charset="-127"/>
                      <a:cs typeface="맑은 고딕" panose="020B0503020000020004" pitchFamily="50" charset="-127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50" charset="-127"/>
                      <a:cs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50" charset="-127"/>
                      <a:cs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50" charset="-127"/>
                      <a:cs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50" charset="-127"/>
                      <a:cs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50" charset="-127"/>
                      <a:cs typeface="맑은 고딕" panose="020B0503020000020004" pitchFamily="50" charset="-127"/>
                    </a:defRPr>
                  </a:lvl9pPr>
                </a:lstStyle>
                <a:p>
                  <a:pPr algn="ctr"/>
                  <a:r>
                    <a:rPr lang="ko-KR" altLang="en-US" b="1" dirty="0">
                      <a:solidFill>
                        <a:srgbClr val="445569"/>
                      </a:solidFill>
                      <a:latin typeface="+mj-ea"/>
                      <a:ea typeface="+mj-ea"/>
                    </a:rPr>
                    <a:t>청소 요청 상태</a:t>
                  </a:r>
                </a:p>
              </p:txBody>
            </p:sp>
          </p:grpSp>
          <p:pic>
            <p:nvPicPr>
              <p:cNvPr id="10" name="그래픽 9" descr="모니터">
                <a:extLst>
                  <a:ext uri="{FF2B5EF4-FFF2-40B4-BE49-F238E27FC236}">
                    <a16:creationId xmlns:a16="http://schemas.microsoft.com/office/drawing/2014/main" id="{9D9547C0-81E0-4159-B504-DEE7D12B1C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03002" y="820709"/>
                <a:ext cx="1760197" cy="1760197"/>
              </a:xfrm>
              <a:prstGeom prst="rect">
                <a:avLst/>
              </a:prstGeom>
            </p:spPr>
          </p:pic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0775528-BB17-491E-A13A-B8A65180E641}"/>
                </a:ext>
              </a:extLst>
            </p:cNvPr>
            <p:cNvSpPr txBox="1"/>
            <p:nvPr/>
          </p:nvSpPr>
          <p:spPr>
            <a:xfrm>
              <a:off x="960976" y="1232756"/>
              <a:ext cx="1210588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solidFill>
                    <a:srgbClr val="445569"/>
                  </a:solidFill>
                  <a:latin typeface="+mn-ea"/>
                  <a:ea typeface="+mn-ea"/>
                </a:rPr>
                <a:t>실시간</a:t>
              </a:r>
              <a:endParaRPr lang="en-US" altLang="ko-KR" sz="2000" b="1" dirty="0">
                <a:solidFill>
                  <a:srgbClr val="445569"/>
                </a:solidFill>
                <a:latin typeface="+mn-ea"/>
                <a:ea typeface="+mn-ea"/>
              </a:endParaRPr>
            </a:p>
            <a:p>
              <a:pPr algn="ctr">
                <a:defRPr/>
              </a:pPr>
              <a:r>
                <a:rPr lang="ko-KR" altLang="en-US" sz="2000" b="1" dirty="0">
                  <a:solidFill>
                    <a:srgbClr val="445569"/>
                  </a:solidFill>
                  <a:latin typeface="+mn-ea"/>
                  <a:ea typeface="+mn-ea"/>
                </a:rPr>
                <a:t>모니터링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A15BA983-399B-40E5-9EF5-0AAFDCF89AD3}"/>
              </a:ext>
            </a:extLst>
          </p:cNvPr>
          <p:cNvGrpSpPr/>
          <p:nvPr/>
        </p:nvGrpSpPr>
        <p:grpSpPr>
          <a:xfrm>
            <a:off x="6533943" y="703653"/>
            <a:ext cx="4692016" cy="1614736"/>
            <a:chOff x="6358173" y="859686"/>
            <a:chExt cx="4853328" cy="1670251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5E24914-EFB8-4F35-BACA-212751756419}"/>
                </a:ext>
              </a:extLst>
            </p:cNvPr>
            <p:cNvSpPr/>
            <p:nvPr/>
          </p:nvSpPr>
          <p:spPr>
            <a:xfrm>
              <a:off x="6358173" y="1098083"/>
              <a:ext cx="1249363" cy="11811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445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9pPr>
            </a:lstStyle>
            <a:p>
              <a:pPr algn="ctr"/>
              <a:r>
                <a:rPr lang="ko-KR" altLang="en-US" b="1" dirty="0">
                  <a:solidFill>
                    <a:srgbClr val="445569"/>
                  </a:solidFill>
                  <a:latin typeface="+mj-ea"/>
                  <a:ea typeface="+mj-ea"/>
                </a:rPr>
                <a:t>시간</a:t>
              </a:r>
              <a:endParaRPr lang="en-US" altLang="ko-KR" b="1" dirty="0">
                <a:solidFill>
                  <a:srgbClr val="445569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b="1" dirty="0">
                  <a:solidFill>
                    <a:srgbClr val="445569"/>
                  </a:solidFill>
                  <a:latin typeface="+mj-ea"/>
                  <a:ea typeface="+mj-ea"/>
                </a:rPr>
                <a:t>충전</a:t>
              </a:r>
              <a:endParaRPr lang="en-US" altLang="ko-KR" b="1" dirty="0">
                <a:solidFill>
                  <a:srgbClr val="445569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86D75DC-0DA4-455E-9FAD-05330CD77811}"/>
                </a:ext>
              </a:extLst>
            </p:cNvPr>
            <p:cNvSpPr/>
            <p:nvPr/>
          </p:nvSpPr>
          <p:spPr>
            <a:xfrm>
              <a:off x="7428148" y="1102845"/>
              <a:ext cx="1249363" cy="11811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445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9pPr>
            </a:lstStyle>
            <a:p>
              <a:pPr algn="ctr"/>
              <a:r>
                <a:rPr lang="ko-KR" altLang="en-US" b="1" dirty="0">
                  <a:solidFill>
                    <a:srgbClr val="445569"/>
                  </a:solidFill>
                  <a:latin typeface="+mj-ea"/>
                  <a:ea typeface="+mj-ea"/>
                </a:rPr>
                <a:t>상품</a:t>
              </a:r>
              <a:endParaRPr lang="en-US" altLang="ko-KR" b="1" dirty="0">
                <a:solidFill>
                  <a:srgbClr val="445569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b="1" dirty="0">
                  <a:solidFill>
                    <a:srgbClr val="445569"/>
                  </a:solidFill>
                  <a:latin typeface="+mj-ea"/>
                  <a:ea typeface="+mj-ea"/>
                </a:rPr>
                <a:t>주문</a:t>
              </a: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935CAB39-8F9D-4142-8C9E-EEC9D1C6F930}"/>
                </a:ext>
              </a:extLst>
            </p:cNvPr>
            <p:cNvCxnSpPr>
              <a:cxnSpLocks/>
            </p:cNvCxnSpPr>
            <p:nvPr/>
          </p:nvCxnSpPr>
          <p:spPr>
            <a:xfrm>
              <a:off x="8836740" y="1677182"/>
              <a:ext cx="607632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F2F28EC7-5439-41FF-B2C0-C13BB7EB60A2}"/>
                </a:ext>
              </a:extLst>
            </p:cNvPr>
            <p:cNvGrpSpPr/>
            <p:nvPr/>
          </p:nvGrpSpPr>
          <p:grpSpPr>
            <a:xfrm>
              <a:off x="9541250" y="859686"/>
              <a:ext cx="1670251" cy="1670251"/>
              <a:chOff x="9541250" y="859686"/>
              <a:chExt cx="1670251" cy="1670251"/>
            </a:xfrm>
          </p:grpSpPr>
          <p:pic>
            <p:nvPicPr>
              <p:cNvPr id="13" name="그래픽 12" descr="컴퓨터">
                <a:extLst>
                  <a:ext uri="{FF2B5EF4-FFF2-40B4-BE49-F238E27FC236}">
                    <a16:creationId xmlns:a16="http://schemas.microsoft.com/office/drawing/2014/main" id="{1F937049-C36F-40E2-A812-0A90C12DDA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41250" y="859686"/>
                <a:ext cx="1670251" cy="1670251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9E75115-BD7E-4B9D-844D-A15C7BF90DD2}"/>
                  </a:ext>
                </a:extLst>
              </p:cNvPr>
              <p:cNvSpPr txBox="1"/>
              <p:nvPr/>
            </p:nvSpPr>
            <p:spPr>
              <a:xfrm>
                <a:off x="9642841" y="1471041"/>
                <a:ext cx="1467068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 dirty="0">
                    <a:solidFill>
                      <a:srgbClr val="445569"/>
                    </a:solidFill>
                    <a:latin typeface="+mn-ea"/>
                    <a:ea typeface="+mn-ea"/>
                  </a:rPr>
                  <a:t>프로그램화</a:t>
                </a:r>
              </a:p>
            </p:txBody>
          </p:sp>
        </p:grpSp>
      </p:grp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99D1DEC8-030E-4504-9E41-94891E16BC42}"/>
              </a:ext>
            </a:extLst>
          </p:cNvPr>
          <p:cNvSpPr/>
          <p:nvPr/>
        </p:nvSpPr>
        <p:spPr>
          <a:xfrm>
            <a:off x="1549358" y="3449530"/>
            <a:ext cx="2628292" cy="711877"/>
          </a:xfrm>
          <a:custGeom>
            <a:avLst/>
            <a:gdLst>
              <a:gd name="connsiteX0" fmla="*/ 0 w 2781938"/>
              <a:gd name="connsiteY0" fmla="*/ 0 h 1091172"/>
              <a:gd name="connsiteX1" fmla="*/ 2781938 w 2781938"/>
              <a:gd name="connsiteY1" fmla="*/ 0 h 1091172"/>
              <a:gd name="connsiteX2" fmla="*/ 2781938 w 2781938"/>
              <a:gd name="connsiteY2" fmla="*/ 1091172 h 1091172"/>
              <a:gd name="connsiteX3" fmla="*/ 0 w 2781938"/>
              <a:gd name="connsiteY3" fmla="*/ 1091172 h 1091172"/>
              <a:gd name="connsiteX4" fmla="*/ 0 w 2781938"/>
              <a:gd name="connsiteY4" fmla="*/ 0 h 109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938" h="1091172">
                <a:moveTo>
                  <a:pt x="0" y="0"/>
                </a:moveTo>
                <a:lnTo>
                  <a:pt x="2781938" y="0"/>
                </a:lnTo>
                <a:lnTo>
                  <a:pt x="2781938" y="1091172"/>
                </a:lnTo>
                <a:lnTo>
                  <a:pt x="0" y="10911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1270" anchor="ctr"/>
          <a:lstStyle/>
          <a:p>
            <a:pPr algn="ctr" defTabSz="1066800" latinLnBrk="1">
              <a:lnSpc>
                <a:spcPct val="150000"/>
              </a:lnSpc>
              <a:spcAft>
                <a:spcPct val="35000"/>
              </a:spcAft>
              <a:defRPr/>
            </a:pPr>
            <a:r>
              <a:rPr lang="ko-KR" altLang="en-US" sz="2800" b="1" dirty="0">
                <a:solidFill>
                  <a:srgbClr val="C00000"/>
                </a:solidFill>
                <a:latin typeface="+mn-ea"/>
              </a:rPr>
              <a:t>회원관리 용이</a:t>
            </a:r>
            <a:endParaRPr lang="ko-KR" sz="2800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D40C018-93D3-4B81-9C54-7843E12C513F}"/>
              </a:ext>
            </a:extLst>
          </p:cNvPr>
          <p:cNvGrpSpPr/>
          <p:nvPr/>
        </p:nvGrpSpPr>
        <p:grpSpPr>
          <a:xfrm>
            <a:off x="592188" y="4402104"/>
            <a:ext cx="4993586" cy="1861746"/>
            <a:chOff x="580213" y="4468840"/>
            <a:chExt cx="5280577" cy="1968744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3BFABE24-82EE-4951-BF86-7A2E582AE46C}"/>
                </a:ext>
              </a:extLst>
            </p:cNvPr>
            <p:cNvGrpSpPr/>
            <p:nvPr/>
          </p:nvGrpSpPr>
          <p:grpSpPr>
            <a:xfrm>
              <a:off x="2993326" y="4468840"/>
              <a:ext cx="2867464" cy="1968744"/>
              <a:chOff x="479376" y="3573943"/>
              <a:chExt cx="2416175" cy="1658898"/>
            </a:xfrm>
          </p:grpSpPr>
          <p:pic>
            <p:nvPicPr>
              <p:cNvPr id="66" name="그래픽 2" descr="콜 센터">
                <a:extLst>
                  <a:ext uri="{FF2B5EF4-FFF2-40B4-BE49-F238E27FC236}">
                    <a16:creationId xmlns:a16="http://schemas.microsoft.com/office/drawing/2014/main" id="{B7035021-0565-4C4D-A5EB-B285CCE47F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1506" y="3573943"/>
                <a:ext cx="1331913" cy="1331912"/>
              </a:xfrm>
              <a:prstGeom prst="rect">
                <a:avLst/>
              </a:prstGeom>
            </p:spPr>
          </p:pic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2B8CB69-F4F1-4D9D-BB0F-C7A3E20F0B48}"/>
                  </a:ext>
                </a:extLst>
              </p:cNvPr>
              <p:cNvSpPr/>
              <p:nvPr/>
            </p:nvSpPr>
            <p:spPr>
              <a:xfrm>
                <a:off x="479376" y="4832791"/>
                <a:ext cx="2416175" cy="400050"/>
              </a:xfrm>
              <a:prstGeom prst="rect">
                <a:avLst/>
              </a:prstGeom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9pPr>
              </a:lstStyle>
              <a:p>
                <a:pPr algn="ctr"/>
                <a:r>
                  <a:rPr lang="ko-KR" altLang="en-US" sz="2000" b="1" dirty="0">
                    <a:solidFill>
                      <a:srgbClr val="445569"/>
                    </a:solidFill>
                    <a:latin typeface="+mj-ea"/>
                    <a:ea typeface="+mj-ea"/>
                  </a:rPr>
                  <a:t>간단한 질문 절차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8B72E9E0-BBBB-4C0D-A196-915DD8C7C263}"/>
                </a:ext>
              </a:extLst>
            </p:cNvPr>
            <p:cNvGrpSpPr/>
            <p:nvPr/>
          </p:nvGrpSpPr>
          <p:grpSpPr>
            <a:xfrm>
              <a:off x="580213" y="4819604"/>
              <a:ext cx="2319338" cy="1185862"/>
              <a:chOff x="609910" y="3903866"/>
              <a:chExt cx="2319338" cy="1185862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75E4B02A-82B7-4BE6-ADC4-D7543491CBC5}"/>
                  </a:ext>
                </a:extLst>
              </p:cNvPr>
              <p:cNvSpPr/>
              <p:nvPr/>
            </p:nvSpPr>
            <p:spPr>
              <a:xfrm>
                <a:off x="609910" y="3903866"/>
                <a:ext cx="1249363" cy="11811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4455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445569"/>
                    </a:solidFill>
                    <a:latin typeface="+mj-ea"/>
                    <a:ea typeface="+mj-ea"/>
                  </a:rPr>
                  <a:t>PW</a:t>
                </a:r>
              </a:p>
              <a:p>
                <a:pPr algn="ctr"/>
                <a:r>
                  <a:rPr lang="ko-KR" altLang="en-US" b="1" dirty="0">
                    <a:solidFill>
                      <a:srgbClr val="445569"/>
                    </a:solidFill>
                    <a:latin typeface="+mj-ea"/>
                    <a:ea typeface="+mj-ea"/>
                  </a:rPr>
                  <a:t>찾기</a:t>
                </a:r>
                <a:endParaRPr lang="en-US" altLang="ko-KR" b="1" dirty="0">
                  <a:solidFill>
                    <a:srgbClr val="445569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D7AAC1BA-5D57-4B42-8F02-59990DBD84F2}"/>
                  </a:ext>
                </a:extLst>
              </p:cNvPr>
              <p:cNvSpPr/>
              <p:nvPr/>
            </p:nvSpPr>
            <p:spPr>
              <a:xfrm>
                <a:off x="1679885" y="3908628"/>
                <a:ext cx="1249363" cy="11811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4455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9pPr>
              </a:lstStyle>
              <a:p>
                <a:pPr algn="ctr"/>
                <a:r>
                  <a:rPr lang="ko-KR" altLang="en-US" b="1" dirty="0">
                    <a:solidFill>
                      <a:srgbClr val="445569"/>
                    </a:solidFill>
                    <a:latin typeface="+mj-ea"/>
                    <a:ea typeface="+mj-ea"/>
                  </a:rPr>
                  <a:t>회원</a:t>
                </a:r>
                <a:endParaRPr lang="en-US" altLang="ko-KR" b="1" dirty="0">
                  <a:solidFill>
                    <a:srgbClr val="445569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ko-KR" altLang="en-US" b="1" dirty="0">
                    <a:solidFill>
                      <a:srgbClr val="445569"/>
                    </a:solidFill>
                    <a:latin typeface="+mj-ea"/>
                    <a:ea typeface="+mj-ea"/>
                  </a:rPr>
                  <a:t>탈퇴</a:t>
                </a:r>
              </a:p>
            </p:txBody>
          </p:sp>
        </p:grp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A91F0C0C-EDF3-4C85-97E0-6A6C72D2CA1B}"/>
                </a:ext>
              </a:extLst>
            </p:cNvPr>
            <p:cNvCxnSpPr>
              <a:cxnSpLocks/>
            </p:cNvCxnSpPr>
            <p:nvPr/>
          </p:nvCxnSpPr>
          <p:spPr>
            <a:xfrm>
              <a:off x="3139116" y="5337212"/>
              <a:ext cx="607632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DF1B8ABC-D091-42D3-BA0A-383FB2F7412E}"/>
              </a:ext>
            </a:extLst>
          </p:cNvPr>
          <p:cNvSpPr/>
          <p:nvPr/>
        </p:nvSpPr>
        <p:spPr>
          <a:xfrm>
            <a:off x="7211711" y="3446048"/>
            <a:ext cx="4393038" cy="711877"/>
          </a:xfrm>
          <a:custGeom>
            <a:avLst/>
            <a:gdLst>
              <a:gd name="connsiteX0" fmla="*/ 0 w 2781938"/>
              <a:gd name="connsiteY0" fmla="*/ 0 h 1091172"/>
              <a:gd name="connsiteX1" fmla="*/ 2781938 w 2781938"/>
              <a:gd name="connsiteY1" fmla="*/ 0 h 1091172"/>
              <a:gd name="connsiteX2" fmla="*/ 2781938 w 2781938"/>
              <a:gd name="connsiteY2" fmla="*/ 1091172 h 1091172"/>
              <a:gd name="connsiteX3" fmla="*/ 0 w 2781938"/>
              <a:gd name="connsiteY3" fmla="*/ 1091172 h 1091172"/>
              <a:gd name="connsiteX4" fmla="*/ 0 w 2781938"/>
              <a:gd name="connsiteY4" fmla="*/ 0 h 109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938" h="1091172">
                <a:moveTo>
                  <a:pt x="0" y="0"/>
                </a:moveTo>
                <a:lnTo>
                  <a:pt x="2781938" y="0"/>
                </a:lnTo>
                <a:lnTo>
                  <a:pt x="2781938" y="1091172"/>
                </a:lnTo>
                <a:lnTo>
                  <a:pt x="0" y="10911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1270" anchor="ctr"/>
          <a:lstStyle/>
          <a:p>
            <a:pPr algn="ctr" defTabSz="1066800" latinLnBrk="1">
              <a:spcAft>
                <a:spcPct val="35000"/>
              </a:spcAft>
              <a:defRPr/>
            </a:pPr>
            <a:r>
              <a:rPr lang="ko-KR" altLang="en-US" sz="2400" b="1" dirty="0">
                <a:solidFill>
                  <a:srgbClr val="C00000"/>
                </a:solidFill>
                <a:latin typeface="+mn-ea"/>
              </a:rPr>
              <a:t>재고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&amp;</a:t>
            </a:r>
            <a:r>
              <a:rPr lang="ko-KR" altLang="en-US" sz="2400" b="1" dirty="0">
                <a:solidFill>
                  <a:srgbClr val="C00000"/>
                </a:solidFill>
                <a:latin typeface="+mn-ea"/>
              </a:rPr>
              <a:t>매출 관리 용이</a:t>
            </a:r>
            <a:endParaRPr lang="en-US" altLang="ko-KR" sz="2400" b="1" dirty="0">
              <a:solidFill>
                <a:srgbClr val="C00000"/>
              </a:solidFill>
              <a:latin typeface="+mn-ea"/>
            </a:endParaRPr>
          </a:p>
          <a:p>
            <a:pPr algn="ctr" defTabSz="1066800" latinLnBrk="1">
              <a:spcAft>
                <a:spcPct val="35000"/>
              </a:spcAft>
              <a:defRPr/>
            </a:pPr>
            <a:r>
              <a:rPr lang="ko-KR" altLang="en-US" sz="2400" b="1" dirty="0">
                <a:solidFill>
                  <a:srgbClr val="C00000"/>
                </a:solidFill>
                <a:latin typeface="+mn-ea"/>
              </a:rPr>
              <a:t>영업 이익 산출 도움</a:t>
            </a:r>
            <a:endParaRPr lang="ko-KR" sz="2400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969B8F9-C666-4ECC-946A-E0A96D25B083}"/>
              </a:ext>
            </a:extLst>
          </p:cNvPr>
          <p:cNvGrpSpPr/>
          <p:nvPr/>
        </p:nvGrpSpPr>
        <p:grpSpPr>
          <a:xfrm>
            <a:off x="6702639" y="4045731"/>
            <a:ext cx="4523320" cy="2734317"/>
            <a:chOff x="6748108" y="4043053"/>
            <a:chExt cx="4523320" cy="2734317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C92919A4-8BA8-41D1-A3B9-A259D0F50B52}"/>
                </a:ext>
              </a:extLst>
            </p:cNvPr>
            <p:cNvGrpSpPr/>
            <p:nvPr/>
          </p:nvGrpSpPr>
          <p:grpSpPr>
            <a:xfrm>
              <a:off x="6748108" y="4043053"/>
              <a:ext cx="4523320" cy="1614736"/>
              <a:chOff x="6384750" y="673880"/>
              <a:chExt cx="4678833" cy="1670251"/>
            </a:xfrm>
          </p:grpSpPr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CC78B980-82E0-47EA-BE39-0CD08A69A031}"/>
                  </a:ext>
                </a:extLst>
              </p:cNvPr>
              <p:cNvSpPr/>
              <p:nvPr/>
            </p:nvSpPr>
            <p:spPr>
              <a:xfrm>
                <a:off x="6384750" y="1041715"/>
                <a:ext cx="1159235" cy="10958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4455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9pPr>
              </a:lstStyle>
              <a:p>
                <a:pPr algn="ctr"/>
                <a:r>
                  <a:rPr lang="ko-KR" altLang="en-US" b="1" dirty="0">
                    <a:solidFill>
                      <a:srgbClr val="445569"/>
                    </a:solidFill>
                    <a:latin typeface="+mj-ea"/>
                    <a:ea typeface="+mj-ea"/>
                  </a:rPr>
                  <a:t>재고</a:t>
                </a:r>
                <a:endParaRPr lang="en-US" altLang="ko-KR" b="1" dirty="0">
                  <a:solidFill>
                    <a:srgbClr val="445569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ko-KR" altLang="en-US" b="1" dirty="0">
                    <a:solidFill>
                      <a:srgbClr val="445569"/>
                    </a:solidFill>
                    <a:latin typeface="+mj-ea"/>
                    <a:ea typeface="+mj-ea"/>
                  </a:rPr>
                  <a:t>관리</a:t>
                </a:r>
                <a:endParaRPr lang="en-US" altLang="ko-KR" b="1" dirty="0">
                  <a:solidFill>
                    <a:srgbClr val="445569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BE07D175-9664-4FED-9267-17EBE1E89F44}"/>
                  </a:ext>
                </a:extLst>
              </p:cNvPr>
              <p:cNvSpPr/>
              <p:nvPr/>
            </p:nvSpPr>
            <p:spPr>
              <a:xfrm>
                <a:off x="7345639" y="1041715"/>
                <a:ext cx="1159235" cy="10958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4455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9pPr>
              </a:lstStyle>
              <a:p>
                <a:pPr algn="ctr"/>
                <a:r>
                  <a:rPr lang="ko-KR" altLang="en-US" b="1" dirty="0">
                    <a:solidFill>
                      <a:srgbClr val="445569"/>
                    </a:solidFill>
                    <a:latin typeface="+mj-ea"/>
                    <a:ea typeface="+mj-ea"/>
                  </a:rPr>
                  <a:t>매출</a:t>
                </a:r>
                <a:endParaRPr lang="en-US" altLang="ko-KR" b="1" dirty="0">
                  <a:solidFill>
                    <a:srgbClr val="445569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ko-KR" altLang="en-US" b="1" dirty="0">
                    <a:solidFill>
                      <a:srgbClr val="445569"/>
                    </a:solidFill>
                    <a:latin typeface="+mj-ea"/>
                    <a:ea typeface="+mj-ea"/>
                  </a:rPr>
                  <a:t>관리</a:t>
                </a:r>
              </a:p>
            </p:txBody>
          </p: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AE0287B4-50BE-49E7-BAF8-212218DF5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6289" y="1509005"/>
                <a:ext cx="607632" cy="0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3" name="그래픽 92" descr="컴퓨터">
                <a:extLst>
                  <a:ext uri="{FF2B5EF4-FFF2-40B4-BE49-F238E27FC236}">
                    <a16:creationId xmlns:a16="http://schemas.microsoft.com/office/drawing/2014/main" id="{2D0D18C8-8162-4508-806F-7271587001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393332" y="673880"/>
                <a:ext cx="1670251" cy="1670251"/>
              </a:xfrm>
              <a:prstGeom prst="rect">
                <a:avLst/>
              </a:prstGeom>
            </p:spPr>
          </p:pic>
        </p:grpSp>
        <p:cxnSp>
          <p:nvCxnSpPr>
            <p:cNvPr id="75" name="연결선: 구부러짐 74">
              <a:extLst>
                <a:ext uri="{FF2B5EF4-FFF2-40B4-BE49-F238E27FC236}">
                  <a16:creationId xmlns:a16="http://schemas.microsoft.com/office/drawing/2014/main" id="{A1A68D34-422B-4F95-BFC7-1F0CFB4013FA}"/>
                </a:ext>
              </a:extLst>
            </p:cNvPr>
            <p:cNvCxnSpPr>
              <a:stCxn id="93" idx="2"/>
              <a:endCxn id="95" idx="3"/>
            </p:cNvCxnSpPr>
            <p:nvPr/>
          </p:nvCxnSpPr>
          <p:spPr>
            <a:xfrm rot="5400000">
              <a:off x="9974147" y="5598976"/>
              <a:ext cx="431100" cy="548727"/>
            </a:xfrm>
            <a:prstGeom prst="curvedConnector2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연결선: 구부러짐 97">
              <a:extLst>
                <a:ext uri="{FF2B5EF4-FFF2-40B4-BE49-F238E27FC236}">
                  <a16:creationId xmlns:a16="http://schemas.microsoft.com/office/drawing/2014/main" id="{0B77C90C-8FD1-4563-A8F1-7B0B64F824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73975" y="5782602"/>
              <a:ext cx="548727" cy="406594"/>
            </a:xfrm>
            <a:prstGeom prst="curvedConnector2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780FA6B2-81E7-4453-ABF7-DF59C5C2BB0E}"/>
                </a:ext>
              </a:extLst>
            </p:cNvPr>
            <p:cNvGrpSpPr/>
            <p:nvPr/>
          </p:nvGrpSpPr>
          <p:grpSpPr>
            <a:xfrm>
              <a:off x="8604645" y="5200353"/>
              <a:ext cx="1310688" cy="1577017"/>
              <a:chOff x="8604645" y="5200353"/>
              <a:chExt cx="1310688" cy="1577017"/>
            </a:xfrm>
          </p:grpSpPr>
          <p:pic>
            <p:nvPicPr>
              <p:cNvPr id="95" name="그래픽 63" descr="데이터베이스">
                <a:extLst>
                  <a:ext uri="{FF2B5EF4-FFF2-40B4-BE49-F238E27FC236}">
                    <a16:creationId xmlns:a16="http://schemas.microsoft.com/office/drawing/2014/main" id="{3A173C3C-D437-4C96-A7F9-7190D72AF7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b="4970"/>
              <a:stretch/>
            </p:blipFill>
            <p:spPr>
              <a:xfrm>
                <a:off x="8604645" y="5400408"/>
                <a:ext cx="1310688" cy="1376962"/>
              </a:xfrm>
              <a:prstGeom prst="rect">
                <a:avLst/>
              </a:prstGeom>
            </p:spPr>
          </p:pic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C3B33AB-15A0-47F1-A25F-F2251A225EDF}"/>
                  </a:ext>
                </a:extLst>
              </p:cNvPr>
              <p:cNvSpPr txBox="1"/>
              <p:nvPr/>
            </p:nvSpPr>
            <p:spPr>
              <a:xfrm>
                <a:off x="8994666" y="5200353"/>
                <a:ext cx="538930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rgbClr val="445569"/>
                    </a:solidFill>
                    <a:latin typeface="+mn-ea"/>
                    <a:ea typeface="+mn-ea"/>
                  </a:rPr>
                  <a:t>DB</a:t>
                </a:r>
                <a:endParaRPr lang="ko-KR" altLang="en-US" sz="2000" b="1" dirty="0">
                  <a:solidFill>
                    <a:srgbClr val="445569"/>
                  </a:solidFill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041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953792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>
            <a:off x="0" y="5968908"/>
            <a:ext cx="980728" cy="98072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0800000">
            <a:off x="11211272" y="0"/>
            <a:ext cx="980728" cy="98072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408B407-2DF2-41CD-A162-14295170F57A}"/>
              </a:ext>
            </a:extLst>
          </p:cNvPr>
          <p:cNvGrpSpPr/>
          <p:nvPr/>
        </p:nvGrpSpPr>
        <p:grpSpPr>
          <a:xfrm>
            <a:off x="4211504" y="1673156"/>
            <a:ext cx="3768992" cy="3607479"/>
            <a:chOff x="728778" y="1641279"/>
            <a:chExt cx="1805560" cy="1728186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5B676E3-2462-482B-BB74-4E9740D9C331}"/>
                </a:ext>
              </a:extLst>
            </p:cNvPr>
            <p:cNvSpPr/>
            <p:nvPr/>
          </p:nvSpPr>
          <p:spPr>
            <a:xfrm>
              <a:off x="767465" y="1641279"/>
              <a:ext cx="1728186" cy="17281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14A749-C528-4E2E-83AD-4F144AA57C52}"/>
                </a:ext>
              </a:extLst>
            </p:cNvPr>
            <p:cNvSpPr txBox="1"/>
            <p:nvPr/>
          </p:nvSpPr>
          <p:spPr>
            <a:xfrm>
              <a:off x="728778" y="1827005"/>
              <a:ext cx="1805560" cy="1127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5400" b="1" spc="-150" dirty="0">
                  <a:solidFill>
                    <a:schemeClr val="bg1"/>
                  </a:solidFill>
                  <a:latin typeface="+mn-ea"/>
                </a:rPr>
                <a:t>002</a:t>
              </a:r>
            </a:p>
            <a:p>
              <a:pPr algn="ctr"/>
              <a:r>
                <a:rPr lang="ko-KR" altLang="en-US" sz="66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시장조사</a:t>
              </a:r>
              <a:endParaRPr lang="en-US" altLang="ko-KR" sz="6600" b="1" spc="-15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310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>
            <a:extLst>
              <a:ext uri="{FF2B5EF4-FFF2-40B4-BE49-F238E27FC236}">
                <a16:creationId xmlns:a16="http://schemas.microsoft.com/office/drawing/2014/main" id="{539CD248-B752-41E4-91E5-31889DCBC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+mj-ea"/>
                <a:ea typeface="+mj-ea"/>
              </a:rPr>
              <a:t>02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7282502-C66C-46F1-B4F0-A1D40B4A27E0}"/>
              </a:ext>
            </a:extLst>
          </p:cNvPr>
          <p:cNvCxnSpPr>
            <a:cxnSpLocks/>
          </p:cNvCxnSpPr>
          <p:nvPr/>
        </p:nvCxnSpPr>
        <p:spPr>
          <a:xfrm>
            <a:off x="1883532" y="393700"/>
            <a:ext cx="9936993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1CADE22-AEF7-4B4B-B9E3-C7FA9343FFC4}"/>
              </a:ext>
            </a:extLst>
          </p:cNvPr>
          <p:cNvSpPr txBox="1"/>
          <p:nvPr/>
        </p:nvSpPr>
        <p:spPr>
          <a:xfrm>
            <a:off x="731404" y="126116"/>
            <a:ext cx="12105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시장조사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B25C96-559F-475A-AFAC-E9172F799385}"/>
              </a:ext>
            </a:extLst>
          </p:cNvPr>
          <p:cNvGrpSpPr/>
          <p:nvPr/>
        </p:nvGrpSpPr>
        <p:grpSpPr>
          <a:xfrm>
            <a:off x="-168696" y="526226"/>
            <a:ext cx="12060977" cy="3752096"/>
            <a:chOff x="-82215" y="514670"/>
            <a:chExt cx="12060977" cy="3752096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3786077-94BF-419C-AA2E-536CA99EF7E5}"/>
                </a:ext>
              </a:extLst>
            </p:cNvPr>
            <p:cNvGrpSpPr/>
            <p:nvPr/>
          </p:nvGrpSpPr>
          <p:grpSpPr>
            <a:xfrm>
              <a:off x="-82215" y="514670"/>
              <a:ext cx="12060977" cy="3490394"/>
              <a:chOff x="-82215" y="514670"/>
              <a:chExt cx="12060977" cy="3490394"/>
            </a:xfrm>
          </p:grpSpPr>
          <p:cxnSp>
            <p:nvCxnSpPr>
              <p:cNvPr id="4" name="직선 화살표 연결선 3">
                <a:extLst>
                  <a:ext uri="{FF2B5EF4-FFF2-40B4-BE49-F238E27FC236}">
                    <a16:creationId xmlns:a16="http://schemas.microsoft.com/office/drawing/2014/main" id="{D99BD875-512D-493E-98E3-E3E7376EDA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404" y="2438990"/>
                <a:ext cx="10765196" cy="0"/>
              </a:xfrm>
              <a:prstGeom prst="straightConnector1">
                <a:avLst/>
              </a:prstGeom>
              <a:ln w="5715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493DE9C-E626-47D3-90C3-D8F559635CA7}"/>
                  </a:ext>
                </a:extLst>
              </p:cNvPr>
              <p:cNvGrpSpPr/>
              <p:nvPr/>
            </p:nvGrpSpPr>
            <p:grpSpPr>
              <a:xfrm>
                <a:off x="-82215" y="1258743"/>
                <a:ext cx="2520280" cy="1075336"/>
                <a:chOff x="-104275" y="1291544"/>
                <a:chExt cx="2520280" cy="1075336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FCCABAF-BCED-4019-84BD-7EBB5F52D7CA}"/>
                    </a:ext>
                  </a:extLst>
                </p:cNvPr>
                <p:cNvSpPr txBox="1"/>
                <p:nvPr/>
              </p:nvSpPr>
              <p:spPr>
                <a:xfrm>
                  <a:off x="-104275" y="1291544"/>
                  <a:ext cx="2520280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latinLnBrk="1"/>
                  <a:r>
                    <a:rPr lang="en-US" altLang="ko-KR" sz="2000" b="1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1980</a:t>
                  </a:r>
                  <a:r>
                    <a:rPr lang="ko-KR" altLang="en-US" sz="2000" b="1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년대 말</a:t>
                  </a:r>
                  <a:endParaRPr lang="en-US" altLang="ko-KR" sz="2000" b="1" dirty="0">
                    <a:solidFill>
                      <a:srgbClr val="445569"/>
                    </a:solidFill>
                    <a:latin typeface="+mn-ea"/>
                    <a:ea typeface="+mn-ea"/>
                  </a:endParaRPr>
                </a:p>
                <a:p>
                  <a:pPr algn="ctr" latinLnBrk="1"/>
                  <a:r>
                    <a:rPr lang="ko-KR" altLang="en-US" sz="2400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전자카페</a:t>
                  </a:r>
                  <a:endParaRPr lang="ko-KR" altLang="ko-KR" sz="2400" dirty="0">
                    <a:solidFill>
                      <a:srgbClr val="445569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7" name="이등변 삼각형 6">
                  <a:extLst>
                    <a:ext uri="{FF2B5EF4-FFF2-40B4-BE49-F238E27FC236}">
                      <a16:creationId xmlns:a16="http://schemas.microsoft.com/office/drawing/2014/main" id="{4669EEB7-DD67-465F-891D-F9E2EC84A71C}"/>
                    </a:ext>
                  </a:extLst>
                </p:cNvPr>
                <p:cNvSpPr/>
                <p:nvPr/>
              </p:nvSpPr>
              <p:spPr>
                <a:xfrm rot="10800000">
                  <a:off x="1018723" y="2114854"/>
                  <a:ext cx="292350" cy="252026"/>
                </a:xfrm>
                <a:prstGeom prst="triangle">
                  <a:avLst/>
                </a:prstGeom>
                <a:solidFill>
                  <a:srgbClr val="4455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888A6708-9550-44E1-A5BD-56C23D30AA7F}"/>
                  </a:ext>
                </a:extLst>
              </p:cNvPr>
              <p:cNvGrpSpPr/>
              <p:nvPr/>
            </p:nvGrpSpPr>
            <p:grpSpPr>
              <a:xfrm>
                <a:off x="2099263" y="890989"/>
                <a:ext cx="2931090" cy="1443089"/>
                <a:chOff x="3081027" y="1587578"/>
                <a:chExt cx="2931090" cy="1443089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AE08D7A-E408-43DD-91B9-9BE536D08AF3}"/>
                    </a:ext>
                  </a:extLst>
                </p:cNvPr>
                <p:cNvSpPr txBox="1"/>
                <p:nvPr/>
              </p:nvSpPr>
              <p:spPr>
                <a:xfrm>
                  <a:off x="3081027" y="1587578"/>
                  <a:ext cx="2931090" cy="113877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latinLnBrk="1"/>
                  <a:r>
                    <a:rPr lang="en-US" altLang="ko-KR" sz="2000" b="1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IMF </a:t>
                  </a:r>
                  <a:r>
                    <a:rPr lang="ko-KR" altLang="en-US" sz="2000" b="1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이후</a:t>
                  </a:r>
                  <a:endParaRPr lang="en-US" altLang="ko-KR" sz="2000" b="1" dirty="0">
                    <a:solidFill>
                      <a:srgbClr val="445569"/>
                    </a:solidFill>
                    <a:latin typeface="+mn-ea"/>
                    <a:ea typeface="+mn-ea"/>
                  </a:endParaRPr>
                </a:p>
                <a:p>
                  <a:pPr algn="ctr" latinLnBrk="1"/>
                  <a:r>
                    <a:rPr lang="en-US" altLang="ko-KR" sz="2400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PC</a:t>
                  </a:r>
                  <a:r>
                    <a:rPr lang="ko-KR" altLang="en-US" sz="2400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방이 전국으로</a:t>
                  </a:r>
                  <a:endParaRPr lang="en-US" altLang="ko-KR" sz="2400" dirty="0">
                    <a:solidFill>
                      <a:srgbClr val="445569"/>
                    </a:solidFill>
                    <a:latin typeface="+mn-ea"/>
                    <a:ea typeface="+mn-ea"/>
                  </a:endParaRPr>
                </a:p>
                <a:p>
                  <a:pPr algn="ctr" latinLnBrk="1"/>
                  <a:r>
                    <a:rPr lang="ko-KR" altLang="en-US" sz="2400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확산</a:t>
                  </a:r>
                  <a:endParaRPr lang="ko-KR" altLang="ko-KR" sz="2400" dirty="0">
                    <a:solidFill>
                      <a:srgbClr val="445569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40" name="이등변 삼각형 39">
                  <a:extLst>
                    <a:ext uri="{FF2B5EF4-FFF2-40B4-BE49-F238E27FC236}">
                      <a16:creationId xmlns:a16="http://schemas.microsoft.com/office/drawing/2014/main" id="{C849F91B-2B0D-44F0-908F-4DB08A18AF80}"/>
                    </a:ext>
                  </a:extLst>
                </p:cNvPr>
                <p:cNvSpPr/>
                <p:nvPr/>
              </p:nvSpPr>
              <p:spPr>
                <a:xfrm rot="10800000">
                  <a:off x="4400397" y="2778641"/>
                  <a:ext cx="292350" cy="252026"/>
                </a:xfrm>
                <a:prstGeom prst="triangle">
                  <a:avLst/>
                </a:prstGeom>
                <a:solidFill>
                  <a:srgbClr val="4455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DAEA5F32-CB2D-4AED-94CD-3232B28CB5A5}"/>
                  </a:ext>
                </a:extLst>
              </p:cNvPr>
              <p:cNvGrpSpPr/>
              <p:nvPr/>
            </p:nvGrpSpPr>
            <p:grpSpPr>
              <a:xfrm>
                <a:off x="3050456" y="2566851"/>
                <a:ext cx="2843993" cy="1438213"/>
                <a:chOff x="-653964" y="804316"/>
                <a:chExt cx="2843993" cy="1438213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C9D0505-4B1E-4CCC-A495-17CE248930D3}"/>
                    </a:ext>
                  </a:extLst>
                </p:cNvPr>
                <p:cNvSpPr txBox="1"/>
                <p:nvPr/>
              </p:nvSpPr>
              <p:spPr>
                <a:xfrm>
                  <a:off x="-653964" y="1103756"/>
                  <a:ext cx="2843993" cy="113877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latinLnBrk="1"/>
                  <a:r>
                    <a:rPr lang="en-US" altLang="ko-KR" sz="2000" b="1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IMF </a:t>
                  </a:r>
                  <a:r>
                    <a:rPr lang="ko-KR" altLang="en-US" sz="2000" b="1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이후</a:t>
                  </a:r>
                  <a:endParaRPr lang="en-US" altLang="ko-KR" sz="2000" b="1" dirty="0">
                    <a:solidFill>
                      <a:srgbClr val="445569"/>
                    </a:solidFill>
                    <a:latin typeface="+mn-ea"/>
                    <a:ea typeface="+mn-ea"/>
                  </a:endParaRPr>
                </a:p>
                <a:p>
                  <a:pPr algn="ctr" latinLnBrk="1"/>
                  <a:r>
                    <a:rPr lang="ko-KR" altLang="en-US" sz="2400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관리 프로그램 등장</a:t>
                  </a:r>
                  <a:endParaRPr lang="en-US" altLang="ko-KR" sz="2400" dirty="0">
                    <a:solidFill>
                      <a:srgbClr val="445569"/>
                    </a:solidFill>
                    <a:latin typeface="+mn-ea"/>
                    <a:ea typeface="+mn-ea"/>
                  </a:endParaRPr>
                </a:p>
                <a:p>
                  <a:pPr algn="ctr" latinLnBrk="1"/>
                  <a:r>
                    <a:rPr lang="ko-KR" altLang="en-US" sz="2400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확산 </a:t>
                  </a:r>
                  <a:r>
                    <a:rPr lang="en-US" altLang="ko-KR" sz="2400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&amp; </a:t>
                  </a:r>
                  <a:r>
                    <a:rPr lang="ko-KR" altLang="en-US" sz="2400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발달</a:t>
                  </a:r>
                  <a:endParaRPr lang="ko-KR" altLang="ko-KR" sz="2400" dirty="0">
                    <a:solidFill>
                      <a:srgbClr val="445569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44" name="이등변 삼각형 43">
                  <a:extLst>
                    <a:ext uri="{FF2B5EF4-FFF2-40B4-BE49-F238E27FC236}">
                      <a16:creationId xmlns:a16="http://schemas.microsoft.com/office/drawing/2014/main" id="{1E2A28DF-57FB-4490-957A-939B26A70B71}"/>
                    </a:ext>
                  </a:extLst>
                </p:cNvPr>
                <p:cNvSpPr/>
                <p:nvPr/>
              </p:nvSpPr>
              <p:spPr>
                <a:xfrm>
                  <a:off x="621858" y="804316"/>
                  <a:ext cx="292350" cy="252026"/>
                </a:xfrm>
                <a:prstGeom prst="triangle">
                  <a:avLst/>
                </a:prstGeom>
                <a:solidFill>
                  <a:srgbClr val="4455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05DED64A-21C5-4DB8-B739-A74F7E5CF4A5}"/>
                  </a:ext>
                </a:extLst>
              </p:cNvPr>
              <p:cNvGrpSpPr/>
              <p:nvPr/>
            </p:nvGrpSpPr>
            <p:grpSpPr>
              <a:xfrm>
                <a:off x="5282381" y="514670"/>
                <a:ext cx="3924436" cy="1823394"/>
                <a:chOff x="2985562" y="1533496"/>
                <a:chExt cx="3924436" cy="1823394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71574EF-2DAD-478B-A153-E8B9F2480AEC}"/>
                    </a:ext>
                  </a:extLst>
                </p:cNvPr>
                <p:cNvSpPr txBox="1"/>
                <p:nvPr/>
              </p:nvSpPr>
              <p:spPr>
                <a:xfrm>
                  <a:off x="2985562" y="1533496"/>
                  <a:ext cx="3924436" cy="15081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latinLnBrk="1"/>
                  <a:r>
                    <a:rPr lang="en-US" altLang="ko-KR" sz="2000" b="1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2005</a:t>
                  </a:r>
                  <a:r>
                    <a:rPr lang="ko-KR" altLang="en-US" sz="2000" b="1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년도</a:t>
                  </a:r>
                  <a:endParaRPr lang="en-US" altLang="ko-KR" sz="2000" b="1" dirty="0">
                    <a:solidFill>
                      <a:srgbClr val="445569"/>
                    </a:solidFill>
                    <a:latin typeface="+mn-ea"/>
                    <a:ea typeface="+mn-ea"/>
                  </a:endParaRPr>
                </a:p>
                <a:p>
                  <a:pPr algn="ctr" latinLnBrk="1"/>
                  <a:r>
                    <a:rPr lang="ko-KR" altLang="en-US" sz="2400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현재 관리 프로그램의</a:t>
                  </a:r>
                  <a:endParaRPr lang="en-US" altLang="ko-KR" sz="2400" dirty="0">
                    <a:solidFill>
                      <a:srgbClr val="445569"/>
                    </a:solidFill>
                    <a:latin typeface="+mn-ea"/>
                    <a:ea typeface="+mn-ea"/>
                  </a:endParaRPr>
                </a:p>
                <a:p>
                  <a:pPr algn="ctr" latinLnBrk="1"/>
                  <a:r>
                    <a:rPr lang="ko-KR" altLang="en-US" sz="2400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근간을 이루는</a:t>
                  </a:r>
                  <a:endParaRPr lang="en-US" altLang="ko-KR" sz="2400" dirty="0">
                    <a:solidFill>
                      <a:srgbClr val="445569"/>
                    </a:solidFill>
                    <a:latin typeface="+mn-ea"/>
                    <a:ea typeface="+mn-ea"/>
                  </a:endParaRPr>
                </a:p>
                <a:p>
                  <a:pPr algn="ctr" latinLnBrk="1"/>
                  <a:r>
                    <a:rPr lang="ko-KR" altLang="en-US" sz="2400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기능들 추가</a:t>
                  </a:r>
                  <a:endParaRPr lang="ko-KR" altLang="ko-KR" sz="2400" dirty="0">
                    <a:solidFill>
                      <a:srgbClr val="445569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59" name="이등변 삼각형 58">
                  <a:extLst>
                    <a:ext uri="{FF2B5EF4-FFF2-40B4-BE49-F238E27FC236}">
                      <a16:creationId xmlns:a16="http://schemas.microsoft.com/office/drawing/2014/main" id="{CC85AA92-5E12-42B8-B7F7-DD1D58104F06}"/>
                    </a:ext>
                  </a:extLst>
                </p:cNvPr>
                <p:cNvSpPr/>
                <p:nvPr/>
              </p:nvSpPr>
              <p:spPr>
                <a:xfrm rot="10800000">
                  <a:off x="4801605" y="3104864"/>
                  <a:ext cx="292350" cy="252026"/>
                </a:xfrm>
                <a:prstGeom prst="triangle">
                  <a:avLst/>
                </a:prstGeom>
                <a:solidFill>
                  <a:srgbClr val="4455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C4E376FB-1F84-4090-9734-5FEECCCB4A70}"/>
                  </a:ext>
                </a:extLst>
              </p:cNvPr>
              <p:cNvGrpSpPr/>
              <p:nvPr/>
            </p:nvGrpSpPr>
            <p:grpSpPr>
              <a:xfrm>
                <a:off x="8724292" y="2555176"/>
                <a:ext cx="2843993" cy="1068881"/>
                <a:chOff x="-56369" y="804316"/>
                <a:chExt cx="2843993" cy="1068881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5604735-5B19-4ABC-AA35-3EA8C14A38C9}"/>
                    </a:ext>
                  </a:extLst>
                </p:cNvPr>
                <p:cNvSpPr txBox="1"/>
                <p:nvPr/>
              </p:nvSpPr>
              <p:spPr>
                <a:xfrm>
                  <a:off x="-56369" y="1103756"/>
                  <a:ext cx="284399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latinLnBrk="1"/>
                  <a:r>
                    <a:rPr lang="ko-KR" altLang="en-US" sz="2000" b="1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현재</a:t>
                  </a:r>
                  <a:endParaRPr lang="en-US" altLang="ko-KR" sz="2000" b="1" dirty="0">
                    <a:solidFill>
                      <a:srgbClr val="445569"/>
                    </a:solidFill>
                    <a:latin typeface="+mn-ea"/>
                    <a:ea typeface="+mn-ea"/>
                  </a:endParaRPr>
                </a:p>
                <a:p>
                  <a:pPr algn="ctr" latinLnBrk="1"/>
                  <a:r>
                    <a:rPr lang="en-US" altLang="ko-KR" sz="2400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‘PC</a:t>
                  </a:r>
                  <a:r>
                    <a:rPr lang="ko-KR" altLang="en-US" sz="2400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토랑</a:t>
                  </a:r>
                  <a:r>
                    <a:rPr lang="en-US" altLang="ko-KR" sz="2400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’ </a:t>
                  </a:r>
                  <a:r>
                    <a:rPr lang="ko-KR" altLang="en-US" sz="2400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등장</a:t>
                  </a:r>
                  <a:endParaRPr lang="ko-KR" altLang="ko-KR" sz="2400" dirty="0">
                    <a:solidFill>
                      <a:srgbClr val="445569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67" name="이등변 삼각형 66">
                  <a:extLst>
                    <a:ext uri="{FF2B5EF4-FFF2-40B4-BE49-F238E27FC236}">
                      <a16:creationId xmlns:a16="http://schemas.microsoft.com/office/drawing/2014/main" id="{493B8829-51DB-42A8-8683-AF34A07F5069}"/>
                    </a:ext>
                  </a:extLst>
                </p:cNvPr>
                <p:cNvSpPr/>
                <p:nvPr/>
              </p:nvSpPr>
              <p:spPr>
                <a:xfrm>
                  <a:off x="1219453" y="804316"/>
                  <a:ext cx="292350" cy="252026"/>
                </a:xfrm>
                <a:prstGeom prst="triangle">
                  <a:avLst/>
                </a:prstGeom>
                <a:solidFill>
                  <a:srgbClr val="4455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8656B84-60BF-4ECE-A351-831809F4D0EC}"/>
                  </a:ext>
                </a:extLst>
              </p:cNvPr>
              <p:cNvSpPr txBox="1"/>
              <p:nvPr/>
            </p:nvSpPr>
            <p:spPr>
              <a:xfrm>
                <a:off x="516574" y="3204844"/>
                <a:ext cx="28439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ko-KR" altLang="en-US" sz="2000" b="1" dirty="0">
                    <a:solidFill>
                      <a:srgbClr val="FFC000"/>
                    </a:solidFill>
                    <a:latin typeface="+mn-ea"/>
                    <a:ea typeface="+mn-ea"/>
                  </a:rPr>
                  <a:t>가계부 역할 </a:t>
                </a:r>
                <a:r>
                  <a:rPr lang="en-US" altLang="ko-KR" sz="2400" b="1" dirty="0">
                    <a:solidFill>
                      <a:srgbClr val="FFC000"/>
                    </a:solidFill>
                    <a:latin typeface="+mn-ea"/>
                  </a:rPr>
                  <a:t>-&gt;</a:t>
                </a:r>
                <a:endParaRPr lang="ko-KR" altLang="ko-KR" sz="2400" dirty="0">
                  <a:solidFill>
                    <a:srgbClr val="FFC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BF570CA-B6AB-4624-B254-A9A66056C1A1}"/>
                  </a:ext>
                </a:extLst>
              </p:cNvPr>
              <p:cNvSpPr txBox="1"/>
              <p:nvPr/>
            </p:nvSpPr>
            <p:spPr>
              <a:xfrm>
                <a:off x="9134769" y="658373"/>
                <a:ext cx="2843993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en-US" altLang="ko-KR" sz="2000" b="1" dirty="0">
                    <a:solidFill>
                      <a:srgbClr val="FFC000"/>
                    </a:solidFill>
                    <a:latin typeface="+mn-ea"/>
                    <a:ea typeface="+mn-ea"/>
                  </a:rPr>
                  <a:t>-&gt; </a:t>
                </a:r>
                <a:r>
                  <a:rPr lang="ko-KR" altLang="en-US" sz="2000" b="1" dirty="0">
                    <a:solidFill>
                      <a:srgbClr val="FFC000"/>
                    </a:solidFill>
                    <a:latin typeface="+mn-ea"/>
                    <a:ea typeface="+mn-ea"/>
                  </a:rPr>
                  <a:t>바이러스 백신</a:t>
                </a:r>
                <a:r>
                  <a:rPr lang="en-US" altLang="ko-KR" sz="2000" b="1" dirty="0">
                    <a:solidFill>
                      <a:srgbClr val="FFC000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sz="2000" b="1" dirty="0">
                    <a:solidFill>
                      <a:srgbClr val="FFC000"/>
                    </a:solidFill>
                    <a:latin typeface="+mn-ea"/>
                    <a:ea typeface="+mn-ea"/>
                  </a:rPr>
                  <a:t>게임 자동 설치 및 패치</a:t>
                </a:r>
                <a:r>
                  <a:rPr lang="en-US" altLang="ko-KR" sz="2000" b="1" dirty="0">
                    <a:solidFill>
                      <a:srgbClr val="FFC000"/>
                    </a:solidFill>
                    <a:latin typeface="+mn-ea"/>
                    <a:ea typeface="+mn-ea"/>
                  </a:rPr>
                  <a:t>,</a:t>
                </a:r>
              </a:p>
              <a:p>
                <a:pPr algn="ctr" latinLnBrk="1"/>
                <a:r>
                  <a:rPr lang="ko-KR" altLang="en-US" sz="2000" b="1" dirty="0">
                    <a:solidFill>
                      <a:srgbClr val="FFC000"/>
                    </a:solidFill>
                    <a:latin typeface="+mn-ea"/>
                    <a:ea typeface="+mn-ea"/>
                  </a:rPr>
                  <a:t>컴퓨터 원격관리</a:t>
                </a:r>
                <a:r>
                  <a:rPr lang="en-US" altLang="ko-KR" sz="2000" b="1" dirty="0">
                    <a:solidFill>
                      <a:srgbClr val="FFC000"/>
                    </a:solidFill>
                    <a:latin typeface="+mn-ea"/>
                    <a:ea typeface="+mn-ea"/>
                  </a:rPr>
                  <a:t>, </a:t>
                </a:r>
              </a:p>
              <a:p>
                <a:pPr algn="ctr" latinLnBrk="1"/>
                <a:r>
                  <a:rPr lang="ko-KR" altLang="en-US" sz="2000" b="1" dirty="0">
                    <a:solidFill>
                      <a:srgbClr val="FFC000"/>
                    </a:solidFill>
                    <a:latin typeface="+mn-ea"/>
                    <a:ea typeface="+mn-ea"/>
                  </a:rPr>
                  <a:t>데이터 복구</a:t>
                </a:r>
                <a:r>
                  <a:rPr lang="en-US" altLang="ko-KR" sz="2000" b="1" dirty="0">
                    <a:solidFill>
                      <a:srgbClr val="FFC000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sz="2000" b="1" dirty="0">
                    <a:solidFill>
                      <a:srgbClr val="FFC000"/>
                    </a:solidFill>
                    <a:latin typeface="+mn-ea"/>
                    <a:ea typeface="+mn-ea"/>
                  </a:rPr>
                  <a:t>간편 결제 등</a:t>
                </a:r>
                <a:endParaRPr lang="ko-KR" altLang="ko-KR" sz="2400" dirty="0">
                  <a:solidFill>
                    <a:srgbClr val="FFC000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6F62A36-FF43-4936-AC80-FC2947A0084D}"/>
                </a:ext>
              </a:extLst>
            </p:cNvPr>
            <p:cNvSpPr txBox="1"/>
            <p:nvPr/>
          </p:nvSpPr>
          <p:spPr>
            <a:xfrm>
              <a:off x="8872040" y="3558880"/>
              <a:ext cx="284399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sz="2000" b="1" dirty="0">
                  <a:solidFill>
                    <a:srgbClr val="FFC000"/>
                  </a:solidFill>
                  <a:latin typeface="+mn-ea"/>
                  <a:ea typeface="+mn-ea"/>
                </a:rPr>
                <a:t>-&gt; ‘</a:t>
              </a:r>
              <a:r>
                <a:rPr lang="ko-KR" altLang="en-US" sz="2000" b="1" dirty="0">
                  <a:solidFill>
                    <a:srgbClr val="FFC000"/>
                  </a:solidFill>
                  <a:latin typeface="+mn-ea"/>
                  <a:ea typeface="+mn-ea"/>
                </a:rPr>
                <a:t>피슐랭 가이드</a:t>
              </a:r>
              <a:r>
                <a:rPr lang="en-US" altLang="ko-KR" sz="2000" b="1" dirty="0">
                  <a:solidFill>
                    <a:srgbClr val="FFC000"/>
                  </a:solidFill>
                  <a:latin typeface="+mn-ea"/>
                  <a:ea typeface="+mn-ea"/>
                </a:rPr>
                <a:t>’</a:t>
              </a:r>
            </a:p>
            <a:p>
              <a:pPr algn="ctr" latinLnBrk="1"/>
              <a:r>
                <a:rPr lang="ko-KR" altLang="en-US" sz="2000" b="1" dirty="0">
                  <a:solidFill>
                    <a:srgbClr val="FFC000"/>
                  </a:solidFill>
                  <a:latin typeface="+mn-ea"/>
                </a:rPr>
                <a:t>유튜브 </a:t>
              </a:r>
              <a:r>
                <a:rPr lang="en-US" altLang="ko-KR" sz="2000" b="1" dirty="0">
                  <a:solidFill>
                    <a:srgbClr val="FFC000"/>
                  </a:solidFill>
                  <a:latin typeface="+mn-ea"/>
                </a:rPr>
                <a:t>‘PC</a:t>
              </a:r>
              <a:r>
                <a:rPr lang="ko-KR" altLang="en-US" sz="2000" b="1" dirty="0">
                  <a:solidFill>
                    <a:srgbClr val="FFC000"/>
                  </a:solidFill>
                  <a:latin typeface="+mn-ea"/>
                </a:rPr>
                <a:t>방 먹방</a:t>
              </a:r>
              <a:r>
                <a:rPr lang="en-US" altLang="ko-KR" sz="2000" b="1" dirty="0">
                  <a:solidFill>
                    <a:srgbClr val="FFC000"/>
                  </a:solidFill>
                  <a:latin typeface="+mn-ea"/>
                </a:rPr>
                <a:t>’</a:t>
              </a:r>
              <a:endParaRPr lang="en-US" altLang="ko-KR" sz="2000" b="1" dirty="0">
                <a:solidFill>
                  <a:srgbClr val="FFC000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993004C7-96AC-46DD-A0AF-06759C11A76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9"/>
          <a:stretch/>
        </p:blipFill>
        <p:spPr bwMode="auto">
          <a:xfrm>
            <a:off x="4151784" y="4099679"/>
            <a:ext cx="4486028" cy="24798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37EA65CC-CA51-45C2-8CE2-E2681D307BEB}"/>
              </a:ext>
            </a:extLst>
          </p:cNvPr>
          <p:cNvCxnSpPr>
            <a:cxnSpLocks/>
            <a:stCxn id="72" idx="2"/>
            <a:endCxn id="27" idx="3"/>
          </p:cNvCxnSpPr>
          <p:nvPr/>
        </p:nvCxnSpPr>
        <p:spPr>
          <a:xfrm rot="5400000">
            <a:off x="8892052" y="4024082"/>
            <a:ext cx="1061264" cy="1569744"/>
          </a:xfrm>
          <a:prstGeom prst="bentConnector2">
            <a:avLst/>
          </a:prstGeom>
          <a:ln w="57150">
            <a:solidFill>
              <a:srgbClr val="FE8E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6396E4-7561-4DF3-8755-DC89D0A590FC}"/>
              </a:ext>
            </a:extLst>
          </p:cNvPr>
          <p:cNvSpPr txBox="1"/>
          <p:nvPr/>
        </p:nvSpPr>
        <p:spPr>
          <a:xfrm>
            <a:off x="1395804" y="4908699"/>
            <a:ext cx="284399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출처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  <a:p>
            <a:pPr algn="ctr" latinLnBrk="1"/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한국컨텐츠진흥원</a:t>
            </a:r>
            <a:endParaRPr lang="ko-KR" altLang="ko-KR" sz="2400" dirty="0">
              <a:solidFill>
                <a:srgbClr val="44556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308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953792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>
            <a:off x="0" y="5968908"/>
            <a:ext cx="980728" cy="98072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0800000">
            <a:off x="11211272" y="0"/>
            <a:ext cx="980728" cy="98072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884B0D-019E-404F-AC9A-640AE593323D}"/>
              </a:ext>
            </a:extLst>
          </p:cNvPr>
          <p:cNvSpPr txBox="1"/>
          <p:nvPr/>
        </p:nvSpPr>
        <p:spPr>
          <a:xfrm>
            <a:off x="6893751" y="2249670"/>
            <a:ext cx="3877004" cy="2358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Tx/>
              <a:buChar char="-"/>
            </a:pPr>
            <a:r>
              <a:rPr lang="ko-KR" altLang="en-US" sz="4000" b="1" spc="-150" dirty="0">
                <a:solidFill>
                  <a:schemeClr val="bg1"/>
                </a:solidFill>
                <a:latin typeface="+mn-ea"/>
              </a:rPr>
              <a:t>개발 내용</a:t>
            </a:r>
            <a:endParaRPr lang="en-US" altLang="ko-KR" sz="4000" b="1" spc="-150" dirty="0">
              <a:solidFill>
                <a:schemeClr val="bg1"/>
              </a:solidFill>
              <a:latin typeface="+mn-ea"/>
            </a:endParaRPr>
          </a:p>
          <a:p>
            <a:pPr marL="571500" indent="-571500">
              <a:lnSpc>
                <a:spcPct val="200000"/>
              </a:lnSpc>
              <a:buFontTx/>
              <a:buChar char="-"/>
            </a:pPr>
            <a:r>
              <a:rPr lang="ko-KR" altLang="en-US" sz="4000" b="1" spc="-150" dirty="0">
                <a:solidFill>
                  <a:schemeClr val="bg1"/>
                </a:solidFill>
                <a:latin typeface="+mn-ea"/>
              </a:rPr>
              <a:t>개발 환경</a:t>
            </a:r>
            <a:endParaRPr lang="en-US" altLang="ko-KR" sz="6000" b="1" spc="-15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408B407-2DF2-41CD-A162-14295170F57A}"/>
              </a:ext>
            </a:extLst>
          </p:cNvPr>
          <p:cNvGrpSpPr/>
          <p:nvPr/>
        </p:nvGrpSpPr>
        <p:grpSpPr>
          <a:xfrm>
            <a:off x="1703514" y="1673157"/>
            <a:ext cx="3768992" cy="3607479"/>
            <a:chOff x="728778" y="1641279"/>
            <a:chExt cx="1805560" cy="1728186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5B676E3-2462-482B-BB74-4E9740D9C331}"/>
                </a:ext>
              </a:extLst>
            </p:cNvPr>
            <p:cNvSpPr/>
            <p:nvPr/>
          </p:nvSpPr>
          <p:spPr>
            <a:xfrm>
              <a:off x="767465" y="1641279"/>
              <a:ext cx="1728186" cy="17281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14A749-C528-4E2E-83AD-4F144AA57C52}"/>
                </a:ext>
              </a:extLst>
            </p:cNvPr>
            <p:cNvSpPr txBox="1"/>
            <p:nvPr/>
          </p:nvSpPr>
          <p:spPr>
            <a:xfrm>
              <a:off x="728778" y="1731816"/>
              <a:ext cx="1805560" cy="134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5400" b="1" spc="-150" dirty="0">
                  <a:solidFill>
                    <a:schemeClr val="bg1"/>
                  </a:solidFill>
                  <a:latin typeface="+mn-ea"/>
                </a:rPr>
                <a:t>003</a:t>
              </a:r>
            </a:p>
            <a:p>
              <a:pPr algn="ctr"/>
              <a:r>
                <a:rPr lang="ko-KR" altLang="en-US" sz="48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</a:t>
              </a:r>
              <a:endParaRPr lang="en-US" altLang="ko-KR" sz="4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48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세부사항</a:t>
              </a:r>
              <a:endParaRPr lang="en-US" altLang="ko-KR" sz="4800" b="1" spc="-15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490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>
            <a:extLst>
              <a:ext uri="{FF2B5EF4-FFF2-40B4-BE49-F238E27FC236}">
                <a16:creationId xmlns:a16="http://schemas.microsoft.com/office/drawing/2014/main" id="{19622330-F43A-40F6-99E6-A2D941255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+mj-ea"/>
                <a:ea typeface="+mj-ea"/>
              </a:rPr>
              <a:t>03 </a:t>
            </a:r>
            <a:endParaRPr lang="ko-KR" altLang="en-US" sz="4000" b="1" dirty="0">
              <a:solidFill>
                <a:srgbClr val="445569"/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94CBDDC-A973-4EFE-88CA-BE33591E5D4D}"/>
              </a:ext>
            </a:extLst>
          </p:cNvPr>
          <p:cNvCxnSpPr>
            <a:cxnSpLocks/>
          </p:cNvCxnSpPr>
          <p:nvPr/>
        </p:nvCxnSpPr>
        <p:spPr>
          <a:xfrm>
            <a:off x="4475820" y="404664"/>
            <a:ext cx="7344705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1524431-9331-4650-984B-2416FDCCFF64}"/>
              </a:ext>
            </a:extLst>
          </p:cNvPr>
          <p:cNvGrpSpPr/>
          <p:nvPr/>
        </p:nvGrpSpPr>
        <p:grpSpPr>
          <a:xfrm>
            <a:off x="769937" y="681422"/>
            <a:ext cx="10652125" cy="5831479"/>
            <a:chOff x="769937" y="681422"/>
            <a:chExt cx="10652125" cy="5831479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288F0C5-0A3C-468A-9BED-AB829C43D10E}"/>
                </a:ext>
              </a:extLst>
            </p:cNvPr>
            <p:cNvGrpSpPr/>
            <p:nvPr/>
          </p:nvGrpSpPr>
          <p:grpSpPr>
            <a:xfrm>
              <a:off x="9889504" y="697158"/>
              <a:ext cx="1486520" cy="568531"/>
              <a:chOff x="9895854" y="639075"/>
              <a:chExt cx="1486520" cy="56853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502D999-5314-4CB3-8560-736E0E806DB3}"/>
                  </a:ext>
                </a:extLst>
              </p:cNvPr>
              <p:cNvSpPr/>
              <p:nvPr/>
            </p:nvSpPr>
            <p:spPr>
              <a:xfrm>
                <a:off x="9895854" y="639075"/>
                <a:ext cx="1486520" cy="5685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053B3B06-718A-41CE-8192-627912C77F17}"/>
                  </a:ext>
                </a:extLst>
              </p:cNvPr>
              <p:cNvGrpSpPr/>
              <p:nvPr/>
            </p:nvGrpSpPr>
            <p:grpSpPr>
              <a:xfrm>
                <a:off x="10009187" y="656032"/>
                <a:ext cx="1366837" cy="520700"/>
                <a:chOff x="10431463" y="450850"/>
                <a:chExt cx="1366837" cy="520700"/>
              </a:xfrm>
            </p:grpSpPr>
            <p:grpSp>
              <p:nvGrpSpPr>
                <p:cNvPr id="8196" name="그룹 8225">
                  <a:extLst>
                    <a:ext uri="{FF2B5EF4-FFF2-40B4-BE49-F238E27FC236}">
                      <a16:creationId xmlns:a16="http://schemas.microsoft.com/office/drawing/2014/main" id="{449EB5A1-976C-4C7D-BC1A-F84AFCFD2D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31463" y="450850"/>
                  <a:ext cx="1366837" cy="277813"/>
                  <a:chOff x="10311380" y="478465"/>
                  <a:chExt cx="1366094" cy="276999"/>
                </a:xfrm>
              </p:grpSpPr>
              <p:sp>
                <p:nvSpPr>
                  <p:cNvPr id="3" name="직사각형 8222">
                    <a:extLst>
                      <a:ext uri="{FF2B5EF4-FFF2-40B4-BE49-F238E27FC236}">
                        <a16:creationId xmlns:a16="http://schemas.microsoft.com/office/drawing/2014/main" id="{76D41412-A9E2-444C-8AEB-965D6905A44A}"/>
                      </a:ext>
                    </a:extLst>
                  </p:cNvPr>
                  <p:cNvSpPr/>
                  <p:nvPr/>
                </p:nvSpPr>
                <p:spPr>
                  <a:xfrm>
                    <a:off x="10311380" y="587682"/>
                    <a:ext cx="560082" cy="68062"/>
                  </a:xfrm>
                  <a:prstGeom prst="rect">
                    <a:avLst/>
                  </a:prstGeom>
                  <a:solidFill>
                    <a:srgbClr val="44556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dirty="0"/>
                  </a:p>
                </p:txBody>
              </p:sp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04680539-901F-4D31-B860-482C4A64067F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7809" y="478465"/>
                    <a:ext cx="799665" cy="27699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ko-KR" altLang="en-US" sz="1200" b="1" dirty="0">
                        <a:solidFill>
                          <a:srgbClr val="445569"/>
                        </a:solidFill>
                        <a:latin typeface="+mn-ea"/>
                        <a:ea typeface="+mn-ea"/>
                      </a:rPr>
                      <a:t>기본기능</a:t>
                    </a:r>
                  </a:p>
                </p:txBody>
              </p:sp>
            </p:grpSp>
            <p:grpSp>
              <p:nvGrpSpPr>
                <p:cNvPr id="8197" name="그룹 197">
                  <a:extLst>
                    <a:ext uri="{FF2B5EF4-FFF2-40B4-BE49-F238E27FC236}">
                      <a16:creationId xmlns:a16="http://schemas.microsoft.com/office/drawing/2014/main" id="{5F2D56F9-1808-4469-9618-48E8F40614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31463" y="693738"/>
                  <a:ext cx="1366837" cy="277812"/>
                  <a:chOff x="10311380" y="478465"/>
                  <a:chExt cx="1366094" cy="276999"/>
                </a:xfrm>
              </p:grpSpPr>
              <p:sp>
                <p:nvSpPr>
                  <p:cNvPr id="199" name="직사각형 198">
                    <a:extLst>
                      <a:ext uri="{FF2B5EF4-FFF2-40B4-BE49-F238E27FC236}">
                        <a16:creationId xmlns:a16="http://schemas.microsoft.com/office/drawing/2014/main" id="{654A7EE8-8B11-4E66-B1BC-CADC62FFD06E}"/>
                      </a:ext>
                    </a:extLst>
                  </p:cNvPr>
                  <p:cNvSpPr/>
                  <p:nvPr/>
                </p:nvSpPr>
                <p:spPr>
                  <a:xfrm>
                    <a:off x="10311380" y="587681"/>
                    <a:ext cx="560082" cy="6806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dirty="0"/>
                  </a:p>
                </p:txBody>
              </p:sp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7DCFA6F5-0CE7-4E36-8FFC-E1E5D222C19F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7809" y="478465"/>
                    <a:ext cx="799665" cy="27699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ko-KR" altLang="en-US" sz="1200" b="1" dirty="0">
                        <a:solidFill>
                          <a:srgbClr val="445569"/>
                        </a:solidFill>
                        <a:latin typeface="+mn-ea"/>
                        <a:ea typeface="+mn-ea"/>
                      </a:rPr>
                      <a:t>추가기능</a:t>
                    </a:r>
                  </a:p>
                </p:txBody>
              </p:sp>
            </p:grpSp>
          </p:grpSp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EB0C450-2B0B-43BF-ABB2-0EAEA4306DB2}"/>
                </a:ext>
              </a:extLst>
            </p:cNvPr>
            <p:cNvCxnSpPr>
              <a:cxnSpLocks/>
              <a:stCxn id="15" idx="2"/>
              <a:endCxn id="68" idx="0"/>
            </p:cNvCxnSpPr>
            <p:nvPr/>
          </p:nvCxnSpPr>
          <p:spPr>
            <a:xfrm>
              <a:off x="6121398" y="1874055"/>
              <a:ext cx="2" cy="565733"/>
            </a:xfrm>
            <a:prstGeom prst="line">
              <a:avLst/>
            </a:prstGeom>
            <a:ln w="28575">
              <a:solidFill>
                <a:srgbClr val="44556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1332E565-5B47-44ED-A4D6-3415D7009341}"/>
                </a:ext>
              </a:extLst>
            </p:cNvPr>
            <p:cNvCxnSpPr>
              <a:cxnSpLocks/>
              <a:stCxn id="15" idx="2"/>
              <a:endCxn id="2" idx="0"/>
            </p:cNvCxnSpPr>
            <p:nvPr/>
          </p:nvCxnSpPr>
          <p:spPr>
            <a:xfrm rot="5400000">
              <a:off x="3730730" y="47531"/>
              <a:ext cx="564145" cy="4217192"/>
            </a:xfrm>
            <a:prstGeom prst="bentConnector3">
              <a:avLst/>
            </a:prstGeom>
            <a:ln w="28575">
              <a:solidFill>
                <a:srgbClr val="4455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8B65C2E0-B5B9-48C2-81CB-8631D69D6D5B}"/>
                </a:ext>
              </a:extLst>
            </p:cNvPr>
            <p:cNvCxnSpPr>
              <a:cxnSpLocks/>
              <a:stCxn id="15" idx="2"/>
              <a:endCxn id="71" idx="0"/>
            </p:cNvCxnSpPr>
            <p:nvPr/>
          </p:nvCxnSpPr>
          <p:spPr>
            <a:xfrm rot="16200000" flipH="1">
              <a:off x="7922523" y="72929"/>
              <a:ext cx="564145" cy="416639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4455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04" name="그룹 8226">
              <a:extLst>
                <a:ext uri="{FF2B5EF4-FFF2-40B4-BE49-F238E27FC236}">
                  <a16:creationId xmlns:a16="http://schemas.microsoft.com/office/drawing/2014/main" id="{B142589C-107E-46C2-AE50-7AB879FA2B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9937" y="2438200"/>
              <a:ext cx="2290703" cy="4051300"/>
              <a:chOff x="766066" y="2415386"/>
              <a:chExt cx="2290813" cy="4051126"/>
            </a:xfrm>
          </p:grpSpPr>
          <p:cxnSp>
            <p:nvCxnSpPr>
              <p:cNvPr id="87" name="연결선: 꺾임 86">
                <a:extLst>
                  <a:ext uri="{FF2B5EF4-FFF2-40B4-BE49-F238E27FC236}">
                    <a16:creationId xmlns:a16="http://schemas.microsoft.com/office/drawing/2014/main" id="{8B99D15C-D693-4883-AB12-8D8E370AF504}"/>
                  </a:ext>
                </a:extLst>
              </p:cNvPr>
              <p:cNvCxnSpPr>
                <a:cxnSpLocks/>
                <a:stCxn id="164" idx="1"/>
              </p:cNvCxnSpPr>
              <p:nvPr/>
            </p:nvCxnSpPr>
            <p:spPr>
              <a:xfrm rot="10800000">
                <a:off x="1070881" y="3023373"/>
                <a:ext cx="546126" cy="2304951"/>
              </a:xfrm>
              <a:prstGeom prst="bentConnector2">
                <a:avLst/>
              </a:prstGeom>
              <a:ln w="28575">
                <a:solidFill>
                  <a:srgbClr val="4455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연결선: 꺾임 42">
                <a:extLst>
                  <a:ext uri="{FF2B5EF4-FFF2-40B4-BE49-F238E27FC236}">
                    <a16:creationId xmlns:a16="http://schemas.microsoft.com/office/drawing/2014/main" id="{2E494FF0-1C96-4865-8BA8-2A762D476E0A}"/>
                  </a:ext>
                </a:extLst>
              </p:cNvPr>
              <p:cNvCxnSpPr>
                <a:cxnSpLocks/>
                <a:stCxn id="167" idx="1"/>
              </p:cNvCxnSpPr>
              <p:nvPr/>
            </p:nvCxnSpPr>
            <p:spPr>
              <a:xfrm rot="10800000">
                <a:off x="1067705" y="3166242"/>
                <a:ext cx="544538" cy="2968498"/>
              </a:xfrm>
              <a:prstGeom prst="bentConnector2">
                <a:avLst/>
              </a:prstGeom>
              <a:ln w="28575">
                <a:solidFill>
                  <a:srgbClr val="4455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연결선: 꺾임 92">
                <a:extLst>
                  <a:ext uri="{FF2B5EF4-FFF2-40B4-BE49-F238E27FC236}">
                    <a16:creationId xmlns:a16="http://schemas.microsoft.com/office/drawing/2014/main" id="{36B7B522-7D86-49AC-BB18-2F480C60A96A}"/>
                  </a:ext>
                </a:extLst>
              </p:cNvPr>
              <p:cNvCxnSpPr>
                <a:cxnSpLocks/>
                <a:stCxn id="159" idx="1"/>
              </p:cNvCxnSpPr>
              <p:nvPr/>
            </p:nvCxnSpPr>
            <p:spPr>
              <a:xfrm rot="10800000">
                <a:off x="1067705" y="2913840"/>
                <a:ext cx="549301" cy="1608069"/>
              </a:xfrm>
              <a:prstGeom prst="bentConnector2">
                <a:avLst/>
              </a:prstGeom>
              <a:ln w="28575">
                <a:solidFill>
                  <a:srgbClr val="4455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연결선: 꺾임 95">
                <a:extLst>
                  <a:ext uri="{FF2B5EF4-FFF2-40B4-BE49-F238E27FC236}">
                    <a16:creationId xmlns:a16="http://schemas.microsoft.com/office/drawing/2014/main" id="{CD42EBBB-75B9-43C5-BFB7-A528B921D6BF}"/>
                  </a:ext>
                </a:extLst>
              </p:cNvPr>
              <p:cNvCxnSpPr>
                <a:cxnSpLocks/>
                <a:stCxn id="156" idx="1"/>
              </p:cNvCxnSpPr>
              <p:nvPr/>
            </p:nvCxnSpPr>
            <p:spPr>
              <a:xfrm rot="10800000">
                <a:off x="1070881" y="2940826"/>
                <a:ext cx="539776" cy="773079"/>
              </a:xfrm>
              <a:prstGeom prst="bentConnector2">
                <a:avLst/>
              </a:prstGeom>
              <a:ln w="28575">
                <a:solidFill>
                  <a:srgbClr val="4455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49" name="그룹 154">
                <a:extLst>
                  <a:ext uri="{FF2B5EF4-FFF2-40B4-BE49-F238E27FC236}">
                    <a16:creationId xmlns:a16="http://schemas.microsoft.com/office/drawing/2014/main" id="{509AF578-FE88-4180-9660-EA557E1F7C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0459" y="3382427"/>
                <a:ext cx="1440160" cy="663739"/>
                <a:chOff x="3758117" y="3152173"/>
                <a:chExt cx="1440160" cy="663739"/>
              </a:xfrm>
            </p:grpSpPr>
            <p:sp>
              <p:nvSpPr>
                <p:cNvPr id="156" name="사각형: 둥근 모서리 155">
                  <a:extLst>
                    <a:ext uri="{FF2B5EF4-FFF2-40B4-BE49-F238E27FC236}">
                      <a16:creationId xmlns:a16="http://schemas.microsoft.com/office/drawing/2014/main" id="{6C2B1B38-5FA1-410E-B2EB-84BF96DF1586}"/>
                    </a:ext>
                  </a:extLst>
                </p:cNvPr>
                <p:cNvSpPr/>
                <p:nvPr/>
              </p:nvSpPr>
              <p:spPr>
                <a:xfrm>
                  <a:off x="3758315" y="3151878"/>
                  <a:ext cx="1439931" cy="663546"/>
                </a:xfrm>
                <a:prstGeom prst="roundRect">
                  <a:avLst/>
                </a:prstGeom>
                <a:ln w="28575">
                  <a:solidFill>
                    <a:srgbClr val="445569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8C95DDDA-62B9-45AF-9576-86FFE9D81614}"/>
                    </a:ext>
                  </a:extLst>
                </p:cNvPr>
                <p:cNvSpPr txBox="1"/>
                <p:nvPr/>
              </p:nvSpPr>
              <p:spPr>
                <a:xfrm>
                  <a:off x="4090118" y="3253474"/>
                  <a:ext cx="800138" cy="46194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2400" b="1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좌석</a:t>
                  </a:r>
                </a:p>
              </p:txBody>
            </p:sp>
          </p:grpSp>
          <p:grpSp>
            <p:nvGrpSpPr>
              <p:cNvPr id="8250" name="그룹 157">
                <a:extLst>
                  <a:ext uri="{FF2B5EF4-FFF2-40B4-BE49-F238E27FC236}">
                    <a16:creationId xmlns:a16="http://schemas.microsoft.com/office/drawing/2014/main" id="{289D087B-2076-4989-ADF4-CFB707EAE4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6719" y="4190274"/>
                <a:ext cx="1440160" cy="663739"/>
                <a:chOff x="3758117" y="3152173"/>
                <a:chExt cx="1440160" cy="663739"/>
              </a:xfrm>
            </p:grpSpPr>
            <p:sp>
              <p:nvSpPr>
                <p:cNvPr id="159" name="사각형: 둥근 모서리 158">
                  <a:extLst>
                    <a:ext uri="{FF2B5EF4-FFF2-40B4-BE49-F238E27FC236}">
                      <a16:creationId xmlns:a16="http://schemas.microsoft.com/office/drawing/2014/main" id="{754C4138-D094-4121-835F-F26DCECF2913}"/>
                    </a:ext>
                  </a:extLst>
                </p:cNvPr>
                <p:cNvSpPr/>
                <p:nvPr/>
              </p:nvSpPr>
              <p:spPr>
                <a:xfrm>
                  <a:off x="3758405" y="3152034"/>
                  <a:ext cx="1439931" cy="663546"/>
                </a:xfrm>
                <a:prstGeom prst="roundRect">
                  <a:avLst/>
                </a:prstGeom>
                <a:ln w="28575">
                  <a:solidFill>
                    <a:srgbClr val="445569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0F86F469-B5EE-4B03-A4CA-0650BC1BC613}"/>
                    </a:ext>
                  </a:extLst>
                </p:cNvPr>
                <p:cNvSpPr txBox="1"/>
                <p:nvPr/>
              </p:nvSpPr>
              <p:spPr>
                <a:xfrm>
                  <a:off x="4090208" y="3253630"/>
                  <a:ext cx="800138" cy="46194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2400" b="1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회원</a:t>
                  </a:r>
                </a:p>
              </p:txBody>
            </p:sp>
          </p:grpSp>
          <p:grpSp>
            <p:nvGrpSpPr>
              <p:cNvPr id="8251" name="그룹 162">
                <a:extLst>
                  <a:ext uri="{FF2B5EF4-FFF2-40B4-BE49-F238E27FC236}">
                    <a16:creationId xmlns:a16="http://schemas.microsoft.com/office/drawing/2014/main" id="{DC1D17EE-2AAF-4A69-B472-40867AB904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6430" y="4996524"/>
                <a:ext cx="1440160" cy="663739"/>
                <a:chOff x="3758117" y="3152173"/>
                <a:chExt cx="1440160" cy="663739"/>
              </a:xfrm>
            </p:grpSpPr>
            <p:sp>
              <p:nvSpPr>
                <p:cNvPr id="164" name="사각형: 둥근 모서리 163">
                  <a:extLst>
                    <a:ext uri="{FF2B5EF4-FFF2-40B4-BE49-F238E27FC236}">
                      <a16:creationId xmlns:a16="http://schemas.microsoft.com/office/drawing/2014/main" id="{94DCA57C-4E31-42A7-8E97-90B8249E3212}"/>
                    </a:ext>
                  </a:extLst>
                </p:cNvPr>
                <p:cNvSpPr/>
                <p:nvPr/>
              </p:nvSpPr>
              <p:spPr>
                <a:xfrm>
                  <a:off x="3758694" y="3152199"/>
                  <a:ext cx="1439931" cy="663546"/>
                </a:xfrm>
                <a:prstGeom prst="roundRect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/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92149A67-9C1F-4A5A-9058-CA9BA2ECA861}"/>
                    </a:ext>
                  </a:extLst>
                </p:cNvPr>
                <p:cNvSpPr txBox="1"/>
                <p:nvPr/>
              </p:nvSpPr>
              <p:spPr>
                <a:xfrm>
                  <a:off x="4090497" y="3253795"/>
                  <a:ext cx="800138" cy="46194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2400" b="1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재고</a:t>
                  </a:r>
                </a:p>
              </p:txBody>
            </p:sp>
          </p:grpSp>
          <p:grpSp>
            <p:nvGrpSpPr>
              <p:cNvPr id="8252" name="그룹 165">
                <a:extLst>
                  <a:ext uri="{FF2B5EF4-FFF2-40B4-BE49-F238E27FC236}">
                    <a16:creationId xmlns:a16="http://schemas.microsoft.com/office/drawing/2014/main" id="{7AFA16CA-6769-489F-9514-FE8EA16EB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2666" y="5802773"/>
                <a:ext cx="1440160" cy="663739"/>
                <a:chOff x="3758117" y="3152173"/>
                <a:chExt cx="1440160" cy="663739"/>
              </a:xfrm>
            </p:grpSpPr>
            <p:sp>
              <p:nvSpPr>
                <p:cNvPr id="167" name="사각형: 둥근 모서리 166">
                  <a:extLst>
                    <a:ext uri="{FF2B5EF4-FFF2-40B4-BE49-F238E27FC236}">
                      <a16:creationId xmlns:a16="http://schemas.microsoft.com/office/drawing/2014/main" id="{E9E33154-0894-4BFA-A620-06977FC347BE}"/>
                    </a:ext>
                  </a:extLst>
                </p:cNvPr>
                <p:cNvSpPr/>
                <p:nvPr/>
              </p:nvSpPr>
              <p:spPr>
                <a:xfrm>
                  <a:off x="3757695" y="3152366"/>
                  <a:ext cx="1439932" cy="663546"/>
                </a:xfrm>
                <a:prstGeom prst="roundRect">
                  <a:avLst/>
                </a:prstGeom>
                <a:ln w="28575">
                  <a:solidFill>
                    <a:srgbClr val="445569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3CE3E721-880A-4CD8-867F-1B7B3DE4625E}"/>
                    </a:ext>
                  </a:extLst>
                </p:cNvPr>
                <p:cNvSpPr txBox="1"/>
                <p:nvPr/>
              </p:nvSpPr>
              <p:spPr>
                <a:xfrm>
                  <a:off x="4089499" y="3253962"/>
                  <a:ext cx="800138" cy="46194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2400" b="1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매출</a:t>
                  </a:r>
                </a:p>
              </p:txBody>
            </p:sp>
          </p:grpSp>
          <p:grpSp>
            <p:nvGrpSpPr>
              <p:cNvPr id="8253" name="그룹 2">
                <a:extLst>
                  <a:ext uri="{FF2B5EF4-FFF2-40B4-BE49-F238E27FC236}">
                    <a16:creationId xmlns:a16="http://schemas.microsoft.com/office/drawing/2014/main" id="{5B9F8CFD-06DF-463B-A625-CE8507E2C8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066" y="2415386"/>
                <a:ext cx="2269157" cy="720078"/>
                <a:chOff x="4943872" y="800708"/>
                <a:chExt cx="1944216" cy="864096"/>
              </a:xfrm>
            </p:grpSpPr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341210C5-28A7-44AF-A028-C990594D70F1}"/>
                    </a:ext>
                  </a:extLst>
                </p:cNvPr>
                <p:cNvSpPr/>
                <p:nvPr/>
              </p:nvSpPr>
              <p:spPr>
                <a:xfrm>
                  <a:off x="4943872" y="800708"/>
                  <a:ext cx="1943778" cy="864835"/>
                </a:xfrm>
                <a:prstGeom prst="roundRect">
                  <a:avLst/>
                </a:prstGeom>
                <a:solidFill>
                  <a:srgbClr val="445569"/>
                </a:solidFill>
                <a:ln w="28575">
                  <a:solidFill>
                    <a:srgbClr val="445569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06615CB-7772-43C3-AA8B-2CAEADFA9738}"/>
                    </a:ext>
                  </a:extLst>
                </p:cNvPr>
                <p:cNvSpPr txBox="1"/>
                <p:nvPr/>
              </p:nvSpPr>
              <p:spPr>
                <a:xfrm>
                  <a:off x="5309775" y="882620"/>
                  <a:ext cx="1211972" cy="70101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3200" b="1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관리자</a:t>
                  </a:r>
                </a:p>
              </p:txBody>
            </p:sp>
          </p:grpSp>
        </p:grpSp>
        <p:grpSp>
          <p:nvGrpSpPr>
            <p:cNvPr id="8206" name="그룹 8228">
              <a:extLst>
                <a:ext uri="{FF2B5EF4-FFF2-40B4-BE49-F238E27FC236}">
                  <a16:creationId xmlns:a16="http://schemas.microsoft.com/office/drawing/2014/main" id="{BE1F5828-1034-49EC-AE00-5B30CCE99C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53014" y="2438200"/>
              <a:ext cx="2269048" cy="3318014"/>
              <a:chOff x="9156776" y="2415385"/>
              <a:chExt cx="2269157" cy="3317871"/>
            </a:xfrm>
          </p:grpSpPr>
          <p:grpSp>
            <p:nvGrpSpPr>
              <p:cNvPr id="8207" name="그룹 171">
                <a:extLst>
                  <a:ext uri="{FF2B5EF4-FFF2-40B4-BE49-F238E27FC236}">
                    <a16:creationId xmlns:a16="http://schemas.microsoft.com/office/drawing/2014/main" id="{9325FC49-8D39-4A1F-83CA-AD6EB03B0A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68905" y="5069517"/>
                <a:ext cx="1440162" cy="663739"/>
                <a:chOff x="3758117" y="3177783"/>
                <a:chExt cx="1440162" cy="663739"/>
              </a:xfrm>
            </p:grpSpPr>
            <p:sp>
              <p:nvSpPr>
                <p:cNvPr id="173" name="사각형: 둥근 모서리 172">
                  <a:extLst>
                    <a:ext uri="{FF2B5EF4-FFF2-40B4-BE49-F238E27FC236}">
                      <a16:creationId xmlns:a16="http://schemas.microsoft.com/office/drawing/2014/main" id="{3E46CC93-EF51-45F0-964E-AA7D845E17F0}"/>
                    </a:ext>
                  </a:extLst>
                </p:cNvPr>
                <p:cNvSpPr/>
                <p:nvPr/>
              </p:nvSpPr>
              <p:spPr>
                <a:xfrm>
                  <a:off x="3759233" y="3177837"/>
                  <a:ext cx="1439932" cy="663546"/>
                </a:xfrm>
                <a:prstGeom prst="roundRect">
                  <a:avLst/>
                </a:prstGeom>
                <a:ln w="28575">
                  <a:solidFill>
                    <a:srgbClr val="445569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E6DCC371-6DB3-41C4-9299-ECA7C6A8C795}"/>
                    </a:ext>
                  </a:extLst>
                </p:cNvPr>
                <p:cNvSpPr txBox="1"/>
                <p:nvPr/>
              </p:nvSpPr>
              <p:spPr>
                <a:xfrm>
                  <a:off x="3783047" y="3279433"/>
                  <a:ext cx="1416118" cy="46035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2400" b="1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좌석현황</a:t>
                  </a:r>
                </a:p>
              </p:txBody>
            </p:sp>
          </p:grpSp>
          <p:grpSp>
            <p:nvGrpSpPr>
              <p:cNvPr id="8208" name="그룹 174">
                <a:extLst>
                  <a:ext uri="{FF2B5EF4-FFF2-40B4-BE49-F238E27FC236}">
                    <a16:creationId xmlns:a16="http://schemas.microsoft.com/office/drawing/2014/main" id="{68C20413-6C58-41D4-A0FC-76626062B0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68905" y="4061413"/>
                <a:ext cx="1440162" cy="663739"/>
                <a:chOff x="3758117" y="3152173"/>
                <a:chExt cx="1440162" cy="663739"/>
              </a:xfrm>
            </p:grpSpPr>
            <p:sp>
              <p:nvSpPr>
                <p:cNvPr id="176" name="사각형: 둥근 모서리 175">
                  <a:extLst>
                    <a:ext uri="{FF2B5EF4-FFF2-40B4-BE49-F238E27FC236}">
                      <a16:creationId xmlns:a16="http://schemas.microsoft.com/office/drawing/2014/main" id="{3A24EE2F-FB88-4538-8894-0208C5A3D5FF}"/>
                    </a:ext>
                  </a:extLst>
                </p:cNvPr>
                <p:cNvSpPr/>
                <p:nvPr/>
              </p:nvSpPr>
              <p:spPr>
                <a:xfrm>
                  <a:off x="3759233" y="3152312"/>
                  <a:ext cx="1439932" cy="663546"/>
                </a:xfrm>
                <a:prstGeom prst="roundRect">
                  <a:avLst/>
                </a:prstGeom>
                <a:ln w="28575">
                  <a:solidFill>
                    <a:srgbClr val="445569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0D496805-B423-4271-B9D2-CF8177B804A6}"/>
                    </a:ext>
                  </a:extLst>
                </p:cNvPr>
                <p:cNvSpPr txBox="1"/>
                <p:nvPr/>
              </p:nvSpPr>
              <p:spPr>
                <a:xfrm>
                  <a:off x="3783047" y="3250733"/>
                  <a:ext cx="1416118" cy="46194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2400" b="1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요금충전</a:t>
                  </a:r>
                </a:p>
              </p:txBody>
            </p:sp>
          </p:grpSp>
          <p:cxnSp>
            <p:nvCxnSpPr>
              <p:cNvPr id="180" name="연결선: 꺾임 179">
                <a:extLst>
                  <a:ext uri="{FF2B5EF4-FFF2-40B4-BE49-F238E27FC236}">
                    <a16:creationId xmlns:a16="http://schemas.microsoft.com/office/drawing/2014/main" id="{9EA63276-7469-4703-8F58-D4374A359E45}"/>
                  </a:ext>
                </a:extLst>
              </p:cNvPr>
              <p:cNvCxnSpPr>
                <a:cxnSpLocks/>
                <a:stCxn id="177" idx="3"/>
              </p:cNvCxnSpPr>
              <p:nvPr/>
            </p:nvCxnSpPr>
            <p:spPr>
              <a:xfrm flipV="1">
                <a:off x="10809953" y="2945587"/>
                <a:ext cx="304815" cy="1444563"/>
              </a:xfrm>
              <a:prstGeom prst="bentConnector2">
                <a:avLst/>
              </a:prstGeom>
              <a:ln w="28575">
                <a:solidFill>
                  <a:srgbClr val="4455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연결선: 꺾임 182">
                <a:extLst>
                  <a:ext uri="{FF2B5EF4-FFF2-40B4-BE49-F238E27FC236}">
                    <a16:creationId xmlns:a16="http://schemas.microsoft.com/office/drawing/2014/main" id="{F322AFA6-DB4A-4153-B338-146A6E276DBF}"/>
                  </a:ext>
                </a:extLst>
              </p:cNvPr>
              <p:cNvCxnSpPr>
                <a:cxnSpLocks/>
                <a:stCxn id="174" idx="3"/>
              </p:cNvCxnSpPr>
              <p:nvPr/>
            </p:nvCxnSpPr>
            <p:spPr>
              <a:xfrm flipV="1">
                <a:off x="10809953" y="3290060"/>
                <a:ext cx="304815" cy="2111284"/>
              </a:xfrm>
              <a:prstGeom prst="bentConnector2">
                <a:avLst/>
              </a:prstGeom>
              <a:ln w="28575">
                <a:solidFill>
                  <a:srgbClr val="4455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11" name="그룹 69">
                <a:extLst>
                  <a:ext uri="{FF2B5EF4-FFF2-40B4-BE49-F238E27FC236}">
                    <a16:creationId xmlns:a16="http://schemas.microsoft.com/office/drawing/2014/main" id="{93C63264-4924-4941-ADCA-90F10899C0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56776" y="2415385"/>
                <a:ext cx="2269157" cy="720078"/>
                <a:chOff x="4943872" y="800708"/>
                <a:chExt cx="1944216" cy="864096"/>
              </a:xfrm>
            </p:grpSpPr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80724013-DF79-4F30-AB8E-C3DF0CD9A6FB}"/>
                    </a:ext>
                  </a:extLst>
                </p:cNvPr>
                <p:cNvSpPr/>
                <p:nvPr/>
              </p:nvSpPr>
              <p:spPr>
                <a:xfrm>
                  <a:off x="4944309" y="800708"/>
                  <a:ext cx="1943779" cy="864835"/>
                </a:xfrm>
                <a:prstGeom prst="roundRect">
                  <a:avLst/>
                </a:prstGeom>
                <a:solidFill>
                  <a:srgbClr val="445569"/>
                </a:solidFill>
                <a:ln w="28575">
                  <a:solidFill>
                    <a:srgbClr val="445569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3F28C059-A606-408D-B335-92B3193EDB5C}"/>
                    </a:ext>
                  </a:extLst>
                </p:cNvPr>
                <p:cNvSpPr txBox="1"/>
                <p:nvPr/>
              </p:nvSpPr>
              <p:spPr>
                <a:xfrm>
                  <a:off x="4983756" y="882620"/>
                  <a:ext cx="1864884" cy="70101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3200" b="1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요금</a:t>
                  </a:r>
                  <a:r>
                    <a:rPr lang="en-US" altLang="ko-KR" sz="3200" b="1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&amp;</a:t>
                  </a:r>
                  <a:r>
                    <a:rPr lang="ko-KR" altLang="en-US" sz="3200" b="1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좌석</a:t>
                  </a:r>
                </a:p>
              </p:txBody>
            </p:sp>
          </p:grp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0650F42-36FA-495C-B9B5-065724BC8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2075" y="681422"/>
              <a:ext cx="1198646" cy="1192633"/>
            </a:xfrm>
            <a:prstGeom prst="rect">
              <a:avLst/>
            </a:prstGeom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38D64DD-E82B-4A15-9896-E677912C686F}"/>
                </a:ext>
              </a:extLst>
            </p:cNvPr>
            <p:cNvGrpSpPr/>
            <p:nvPr/>
          </p:nvGrpSpPr>
          <p:grpSpPr>
            <a:xfrm>
              <a:off x="4210341" y="2439198"/>
              <a:ext cx="3797568" cy="4073703"/>
              <a:chOff x="4210341" y="2439198"/>
              <a:chExt cx="3797568" cy="4073703"/>
            </a:xfrm>
          </p:grpSpPr>
          <p:grpSp>
            <p:nvGrpSpPr>
              <p:cNvPr id="8218" name="그룹 105">
                <a:extLst>
                  <a:ext uri="{FF2B5EF4-FFF2-40B4-BE49-F238E27FC236}">
                    <a16:creationId xmlns:a16="http://schemas.microsoft.com/office/drawing/2014/main" id="{5505E160-6048-4E8E-9761-A60CCB8A82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10344" y="3429000"/>
                <a:ext cx="1440091" cy="663767"/>
                <a:chOff x="3758117" y="3152173"/>
                <a:chExt cx="1440160" cy="663739"/>
              </a:xfrm>
            </p:grpSpPr>
            <p:sp>
              <p:nvSpPr>
                <p:cNvPr id="100" name="사각형: 둥근 모서리 99">
                  <a:extLst>
                    <a:ext uri="{FF2B5EF4-FFF2-40B4-BE49-F238E27FC236}">
                      <a16:creationId xmlns:a16="http://schemas.microsoft.com/office/drawing/2014/main" id="{5B787F83-62A4-458A-94EA-1BC607EC6EC4}"/>
                    </a:ext>
                  </a:extLst>
                </p:cNvPr>
                <p:cNvSpPr/>
                <p:nvPr/>
              </p:nvSpPr>
              <p:spPr>
                <a:xfrm>
                  <a:off x="3757822" y="3152413"/>
                  <a:ext cx="1439932" cy="663547"/>
                </a:xfrm>
                <a:prstGeom prst="roundRect">
                  <a:avLst/>
                </a:prstGeom>
                <a:ln w="28575">
                  <a:solidFill>
                    <a:srgbClr val="445569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4E10044D-4091-4926-A315-3A47814F9DF5}"/>
                    </a:ext>
                  </a:extLst>
                </p:cNvPr>
                <p:cNvSpPr txBox="1"/>
                <p:nvPr/>
              </p:nvSpPr>
              <p:spPr>
                <a:xfrm>
                  <a:off x="3935631" y="3254009"/>
                  <a:ext cx="1108128" cy="46194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2400" b="1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로그인</a:t>
                  </a:r>
                </a:p>
              </p:txBody>
            </p:sp>
          </p:grpSp>
          <p:grpSp>
            <p:nvGrpSpPr>
              <p:cNvPr id="8219" name="그룹 108">
                <a:extLst>
                  <a:ext uri="{FF2B5EF4-FFF2-40B4-BE49-F238E27FC236}">
                    <a16:creationId xmlns:a16="http://schemas.microsoft.com/office/drawing/2014/main" id="{FD5A8695-EA57-416D-ACAD-AE66A50EA7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10344" y="4238951"/>
                <a:ext cx="1440091" cy="663767"/>
                <a:chOff x="3758117" y="3152173"/>
                <a:chExt cx="1440160" cy="663739"/>
              </a:xfrm>
            </p:grpSpPr>
            <p:sp>
              <p:nvSpPr>
                <p:cNvPr id="110" name="사각형: 둥근 모서리 109">
                  <a:extLst>
                    <a:ext uri="{FF2B5EF4-FFF2-40B4-BE49-F238E27FC236}">
                      <a16:creationId xmlns:a16="http://schemas.microsoft.com/office/drawing/2014/main" id="{C00C886D-1FFE-4CD2-9C0C-8F918D72AC56}"/>
                    </a:ext>
                  </a:extLst>
                </p:cNvPr>
                <p:cNvSpPr/>
                <p:nvPr/>
              </p:nvSpPr>
              <p:spPr>
                <a:xfrm>
                  <a:off x="3757822" y="3152087"/>
                  <a:ext cx="1439932" cy="665134"/>
                </a:xfrm>
                <a:prstGeom prst="roundRect">
                  <a:avLst/>
                </a:prstGeom>
                <a:ln w="28575">
                  <a:solidFill>
                    <a:srgbClr val="445569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B69DCDB-ADB3-427B-925A-27F9BE44D26B}"/>
                    </a:ext>
                  </a:extLst>
                </p:cNvPr>
                <p:cNvSpPr txBox="1"/>
                <p:nvPr/>
              </p:nvSpPr>
              <p:spPr>
                <a:xfrm>
                  <a:off x="3770523" y="3247333"/>
                  <a:ext cx="1414531" cy="46353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2400" b="1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회원가입</a:t>
                  </a:r>
                </a:p>
              </p:txBody>
            </p:sp>
          </p:grpSp>
          <p:grpSp>
            <p:nvGrpSpPr>
              <p:cNvPr id="8220" name="그룹 111">
                <a:extLst>
                  <a:ext uri="{FF2B5EF4-FFF2-40B4-BE49-F238E27FC236}">
                    <a16:creationId xmlns:a16="http://schemas.microsoft.com/office/drawing/2014/main" id="{92F0F6F4-D91A-49C8-95EB-24BC66D37A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50322" y="4233614"/>
                <a:ext cx="1440091" cy="663767"/>
                <a:chOff x="3758117" y="3177783"/>
                <a:chExt cx="1440160" cy="663739"/>
              </a:xfrm>
            </p:grpSpPr>
            <p:sp>
              <p:nvSpPr>
                <p:cNvPr id="113" name="사각형: 둥근 모서리 112">
                  <a:extLst>
                    <a:ext uri="{FF2B5EF4-FFF2-40B4-BE49-F238E27FC236}">
                      <a16:creationId xmlns:a16="http://schemas.microsoft.com/office/drawing/2014/main" id="{0D264A34-A2F6-4ADB-B63E-D10C7DB25001}"/>
                    </a:ext>
                  </a:extLst>
                </p:cNvPr>
                <p:cNvSpPr/>
                <p:nvPr/>
              </p:nvSpPr>
              <p:spPr>
                <a:xfrm>
                  <a:off x="3757819" y="3178271"/>
                  <a:ext cx="1441519" cy="663547"/>
                </a:xfrm>
                <a:prstGeom prst="roundRect">
                  <a:avLst/>
                </a:prstGeom>
                <a:ln w="28575">
                  <a:solidFill>
                    <a:srgbClr val="445569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A7CFEE6A-0F88-4D93-9616-FB9B09272C87}"/>
                    </a:ext>
                  </a:extLst>
                </p:cNvPr>
                <p:cNvSpPr txBox="1"/>
                <p:nvPr/>
              </p:nvSpPr>
              <p:spPr>
                <a:xfrm>
                  <a:off x="3781633" y="3279867"/>
                  <a:ext cx="1417705" cy="46035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2400" b="1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정보수정</a:t>
                  </a:r>
                </a:p>
              </p:txBody>
            </p:sp>
          </p:grpSp>
          <p:grpSp>
            <p:nvGrpSpPr>
              <p:cNvPr id="8221" name="그룹 114">
                <a:extLst>
                  <a:ext uri="{FF2B5EF4-FFF2-40B4-BE49-F238E27FC236}">
                    <a16:creationId xmlns:a16="http://schemas.microsoft.com/office/drawing/2014/main" id="{C986E1DD-2E12-4E2D-87CF-B6E421ECFB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50703" y="3429143"/>
                <a:ext cx="1440091" cy="663767"/>
                <a:chOff x="3758117" y="3152173"/>
                <a:chExt cx="1440160" cy="663739"/>
              </a:xfrm>
            </p:grpSpPr>
            <p:sp>
              <p:nvSpPr>
                <p:cNvPr id="116" name="사각형: 둥근 모서리 115">
                  <a:extLst>
                    <a:ext uri="{FF2B5EF4-FFF2-40B4-BE49-F238E27FC236}">
                      <a16:creationId xmlns:a16="http://schemas.microsoft.com/office/drawing/2014/main" id="{F8010734-A564-4332-A3C0-88811F197923}"/>
                    </a:ext>
                  </a:extLst>
                </p:cNvPr>
                <p:cNvSpPr/>
                <p:nvPr/>
              </p:nvSpPr>
              <p:spPr>
                <a:xfrm>
                  <a:off x="3757819" y="3153414"/>
                  <a:ext cx="1441519" cy="663547"/>
                </a:xfrm>
                <a:prstGeom prst="roundRect">
                  <a:avLst/>
                </a:prstGeom>
                <a:ln w="28575">
                  <a:solidFill>
                    <a:srgbClr val="445569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15E312E8-0C0D-4300-B1C4-867BF4D1FBF5}"/>
                    </a:ext>
                  </a:extLst>
                </p:cNvPr>
                <p:cNvSpPr txBox="1"/>
                <p:nvPr/>
              </p:nvSpPr>
              <p:spPr>
                <a:xfrm>
                  <a:off x="4089623" y="3251835"/>
                  <a:ext cx="801725" cy="46194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2400" b="1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접속</a:t>
                  </a:r>
                </a:p>
              </p:txBody>
            </p:sp>
          </p:grpSp>
          <p:grpSp>
            <p:nvGrpSpPr>
              <p:cNvPr id="8222" name="그룹 118">
                <a:extLst>
                  <a:ext uri="{FF2B5EF4-FFF2-40B4-BE49-F238E27FC236}">
                    <a16:creationId xmlns:a16="http://schemas.microsoft.com/office/drawing/2014/main" id="{AA07D000-F105-4D50-856B-2649400787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10341" y="5046165"/>
                <a:ext cx="1440091" cy="663767"/>
                <a:chOff x="3758117" y="3152173"/>
                <a:chExt cx="1440160" cy="663739"/>
              </a:xfrm>
            </p:grpSpPr>
            <p:sp>
              <p:nvSpPr>
                <p:cNvPr id="120" name="사각형: 둥근 모서리 119">
                  <a:extLst>
                    <a:ext uri="{FF2B5EF4-FFF2-40B4-BE49-F238E27FC236}">
                      <a16:creationId xmlns:a16="http://schemas.microsoft.com/office/drawing/2014/main" id="{EC33F27C-6692-44C3-8BDA-39F45CCCDF86}"/>
                    </a:ext>
                  </a:extLst>
                </p:cNvPr>
                <p:cNvSpPr/>
                <p:nvPr/>
              </p:nvSpPr>
              <p:spPr>
                <a:xfrm>
                  <a:off x="3757825" y="3152910"/>
                  <a:ext cx="1439932" cy="663547"/>
                </a:xfrm>
                <a:prstGeom prst="roundRect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5519ED22-3393-4567-89FC-EA763B86A970}"/>
                    </a:ext>
                  </a:extLst>
                </p:cNvPr>
                <p:cNvSpPr txBox="1"/>
                <p:nvPr/>
              </p:nvSpPr>
              <p:spPr>
                <a:xfrm>
                  <a:off x="3765763" y="3252919"/>
                  <a:ext cx="1414530" cy="4619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2400" b="1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청소요청</a:t>
                  </a:r>
                </a:p>
              </p:txBody>
            </p:sp>
          </p:grpSp>
          <p:grpSp>
            <p:nvGrpSpPr>
              <p:cNvPr id="8223" name="그룹 121">
                <a:extLst>
                  <a:ext uri="{FF2B5EF4-FFF2-40B4-BE49-F238E27FC236}">
                    <a16:creationId xmlns:a16="http://schemas.microsoft.com/office/drawing/2014/main" id="{F6887516-0362-4D9F-A197-53E9D8BB22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66697" y="5046165"/>
                <a:ext cx="1440092" cy="663767"/>
                <a:chOff x="3758117" y="3152173"/>
                <a:chExt cx="1440161" cy="663739"/>
              </a:xfrm>
            </p:grpSpPr>
            <p:sp>
              <p:nvSpPr>
                <p:cNvPr id="123" name="사각형: 둥근 모서리 122">
                  <a:extLst>
                    <a:ext uri="{FF2B5EF4-FFF2-40B4-BE49-F238E27FC236}">
                      <a16:creationId xmlns:a16="http://schemas.microsoft.com/office/drawing/2014/main" id="{72125B12-8A34-489F-BC6C-8B962B6A9A56}"/>
                    </a:ext>
                  </a:extLst>
                </p:cNvPr>
                <p:cNvSpPr/>
                <p:nvPr/>
              </p:nvSpPr>
              <p:spPr>
                <a:xfrm>
                  <a:off x="3758907" y="3152910"/>
                  <a:ext cx="1439931" cy="663547"/>
                </a:xfrm>
                <a:prstGeom prst="roundRect">
                  <a:avLst/>
                </a:prstGeom>
                <a:ln w="28575">
                  <a:solidFill>
                    <a:srgbClr val="445569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0C1CC119-3E4E-4655-B913-44C6561016FF}"/>
                    </a:ext>
                  </a:extLst>
                </p:cNvPr>
                <p:cNvSpPr txBox="1"/>
                <p:nvPr/>
              </p:nvSpPr>
              <p:spPr>
                <a:xfrm>
                  <a:off x="3782720" y="3251331"/>
                  <a:ext cx="1416118" cy="46194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2400" b="1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상품주문</a:t>
                  </a:r>
                </a:p>
              </p:txBody>
            </p:sp>
          </p:grpSp>
          <p:cxnSp>
            <p:nvCxnSpPr>
              <p:cNvPr id="125" name="연결선: 꺾임 124">
                <a:extLst>
                  <a:ext uri="{FF2B5EF4-FFF2-40B4-BE49-F238E27FC236}">
                    <a16:creationId xmlns:a16="http://schemas.microsoft.com/office/drawing/2014/main" id="{D5D0D0A7-7EDE-4846-A223-E0639C28F2A2}"/>
                  </a:ext>
                </a:extLst>
              </p:cNvPr>
              <p:cNvCxnSpPr>
                <a:cxnSpLocks/>
                <a:stCxn id="123" idx="1"/>
                <a:endCxn id="68" idx="2"/>
              </p:cNvCxnSpPr>
              <p:nvPr/>
            </p:nvCxnSpPr>
            <p:spPr bwMode="auto">
              <a:xfrm rot="10800000">
                <a:off x="6121401" y="3160514"/>
                <a:ext cx="446087" cy="2218177"/>
              </a:xfrm>
              <a:prstGeom prst="bentConnector2">
                <a:avLst/>
              </a:prstGeom>
              <a:ln w="28575">
                <a:solidFill>
                  <a:srgbClr val="4455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연결선: 꺾임 127">
                <a:extLst>
                  <a:ext uri="{FF2B5EF4-FFF2-40B4-BE49-F238E27FC236}">
                    <a16:creationId xmlns:a16="http://schemas.microsoft.com/office/drawing/2014/main" id="{DF334906-1DE6-443A-80F4-6CE72E01AE99}"/>
                  </a:ext>
                </a:extLst>
              </p:cNvPr>
              <p:cNvCxnSpPr>
                <a:cxnSpLocks/>
                <a:stCxn id="113" idx="1"/>
                <a:endCxn id="68" idx="2"/>
              </p:cNvCxnSpPr>
              <p:nvPr/>
            </p:nvCxnSpPr>
            <p:spPr bwMode="auto">
              <a:xfrm rot="10800000">
                <a:off x="6121400" y="3160514"/>
                <a:ext cx="428624" cy="1405377"/>
              </a:xfrm>
              <a:prstGeom prst="bentConnector2">
                <a:avLst/>
              </a:prstGeom>
              <a:ln w="28575">
                <a:solidFill>
                  <a:srgbClr val="4455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연결선: 꺾임 130">
                <a:extLst>
                  <a:ext uri="{FF2B5EF4-FFF2-40B4-BE49-F238E27FC236}">
                    <a16:creationId xmlns:a16="http://schemas.microsoft.com/office/drawing/2014/main" id="{A0239014-078E-4D20-8D7C-4D0B568A5AC9}"/>
                  </a:ext>
                </a:extLst>
              </p:cNvPr>
              <p:cNvCxnSpPr>
                <a:cxnSpLocks/>
                <a:stCxn id="116" idx="1"/>
                <a:endCxn id="69" idx="2"/>
              </p:cNvCxnSpPr>
              <p:nvPr/>
            </p:nvCxnSpPr>
            <p:spPr bwMode="auto">
              <a:xfrm rot="10800000">
                <a:off x="6121399" y="3092250"/>
                <a:ext cx="429006" cy="669922"/>
              </a:xfrm>
              <a:prstGeom prst="bentConnector2">
                <a:avLst/>
              </a:prstGeom>
              <a:ln w="28575">
                <a:solidFill>
                  <a:srgbClr val="4455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연결선: 꺾임 133">
                <a:extLst>
                  <a:ext uri="{FF2B5EF4-FFF2-40B4-BE49-F238E27FC236}">
                    <a16:creationId xmlns:a16="http://schemas.microsoft.com/office/drawing/2014/main" id="{52EBDD0D-C393-4E82-BC41-004C95529DAF}"/>
                  </a:ext>
                </a:extLst>
              </p:cNvPr>
              <p:cNvCxnSpPr>
                <a:cxnSpLocks/>
                <a:stCxn id="120" idx="3"/>
                <a:endCxn id="68" idx="2"/>
              </p:cNvCxnSpPr>
              <p:nvPr/>
            </p:nvCxnSpPr>
            <p:spPr bwMode="auto">
              <a:xfrm flipV="1">
                <a:off x="5649912" y="3160513"/>
                <a:ext cx="471488" cy="2218177"/>
              </a:xfrm>
              <a:prstGeom prst="bentConnector2">
                <a:avLst/>
              </a:prstGeom>
              <a:ln w="28575">
                <a:solidFill>
                  <a:srgbClr val="4455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연결선: 꺾임 140">
                <a:extLst>
                  <a:ext uri="{FF2B5EF4-FFF2-40B4-BE49-F238E27FC236}">
                    <a16:creationId xmlns:a16="http://schemas.microsoft.com/office/drawing/2014/main" id="{B1FBD888-B862-403F-AF19-F422BFEC8718}"/>
                  </a:ext>
                </a:extLst>
              </p:cNvPr>
              <p:cNvCxnSpPr>
                <a:cxnSpLocks/>
                <a:stCxn id="111" idx="3"/>
                <a:endCxn id="68" idx="2"/>
              </p:cNvCxnSpPr>
              <p:nvPr/>
            </p:nvCxnSpPr>
            <p:spPr bwMode="auto">
              <a:xfrm flipV="1">
                <a:off x="5637212" y="3160513"/>
                <a:ext cx="484188" cy="1405377"/>
              </a:xfrm>
              <a:prstGeom prst="bentConnector2">
                <a:avLst/>
              </a:prstGeom>
              <a:ln w="28575">
                <a:solidFill>
                  <a:srgbClr val="4455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연결선: 꺾임 144">
                <a:extLst>
                  <a:ext uri="{FF2B5EF4-FFF2-40B4-BE49-F238E27FC236}">
                    <a16:creationId xmlns:a16="http://schemas.microsoft.com/office/drawing/2014/main" id="{2B4ACD07-A6A6-4EE4-A75D-DB2F3FF3A4D9}"/>
                  </a:ext>
                </a:extLst>
              </p:cNvPr>
              <p:cNvCxnSpPr>
                <a:cxnSpLocks/>
                <a:stCxn id="100" idx="3"/>
                <a:endCxn id="68" idx="2"/>
              </p:cNvCxnSpPr>
              <p:nvPr/>
            </p:nvCxnSpPr>
            <p:spPr bwMode="auto">
              <a:xfrm flipV="1">
                <a:off x="5649912" y="3160513"/>
                <a:ext cx="471488" cy="600515"/>
              </a:xfrm>
              <a:prstGeom prst="bentConnector2">
                <a:avLst/>
              </a:prstGeom>
              <a:ln w="28575">
                <a:solidFill>
                  <a:srgbClr val="4455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30" name="그룹 66">
                <a:extLst>
                  <a:ext uri="{FF2B5EF4-FFF2-40B4-BE49-F238E27FC236}">
                    <a16:creationId xmlns:a16="http://schemas.microsoft.com/office/drawing/2014/main" id="{CA225DD0-C3A1-422F-BD9E-2893C10E7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87131" y="2439198"/>
                <a:ext cx="2269048" cy="720109"/>
                <a:chOff x="4943872" y="800708"/>
                <a:chExt cx="1944216" cy="864096"/>
              </a:xfrm>
            </p:grpSpPr>
            <p:sp>
              <p:nvSpPr>
                <p:cNvPr id="68" name="사각형: 둥근 모서리 67">
                  <a:extLst>
                    <a:ext uri="{FF2B5EF4-FFF2-40B4-BE49-F238E27FC236}">
                      <a16:creationId xmlns:a16="http://schemas.microsoft.com/office/drawing/2014/main" id="{979112B9-FCDE-48D3-AF5E-963BF6C9ACB4}"/>
                    </a:ext>
                  </a:extLst>
                </p:cNvPr>
                <p:cNvSpPr/>
                <p:nvPr/>
              </p:nvSpPr>
              <p:spPr>
                <a:xfrm>
                  <a:off x="4943192" y="801416"/>
                  <a:ext cx="1945139" cy="864835"/>
                </a:xfrm>
                <a:prstGeom prst="roundRect">
                  <a:avLst/>
                </a:prstGeom>
                <a:solidFill>
                  <a:srgbClr val="445569"/>
                </a:solidFill>
                <a:ln w="28575">
                  <a:solidFill>
                    <a:srgbClr val="445569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168DAA3-FC1C-4280-9486-7038BEB66B38}"/>
                    </a:ext>
                  </a:extLst>
                </p:cNvPr>
                <p:cNvSpPr txBox="1"/>
                <p:nvPr/>
              </p:nvSpPr>
              <p:spPr>
                <a:xfrm>
                  <a:off x="5309095" y="883327"/>
                  <a:ext cx="1213331" cy="70101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3200" b="1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사용자</a:t>
                  </a:r>
                </a:p>
              </p:txBody>
            </p:sp>
          </p:grpSp>
          <p:grpSp>
            <p:nvGrpSpPr>
              <p:cNvPr id="89" name="그룹 121">
                <a:extLst>
                  <a:ext uri="{FF2B5EF4-FFF2-40B4-BE49-F238E27FC236}">
                    <a16:creationId xmlns:a16="http://schemas.microsoft.com/office/drawing/2014/main" id="{959307E1-F84C-42CB-A9B8-5778826021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68047" y="5849326"/>
                <a:ext cx="1439862" cy="663575"/>
                <a:chOff x="3758907" y="3152910"/>
                <a:chExt cx="1439931" cy="663547"/>
              </a:xfrm>
            </p:grpSpPr>
            <p:sp>
              <p:nvSpPr>
                <p:cNvPr id="90" name="사각형: 둥근 모서리 89">
                  <a:extLst>
                    <a:ext uri="{FF2B5EF4-FFF2-40B4-BE49-F238E27FC236}">
                      <a16:creationId xmlns:a16="http://schemas.microsoft.com/office/drawing/2014/main" id="{CC553F6C-D4AD-420C-B9A0-BCD1D9B6AFE8}"/>
                    </a:ext>
                  </a:extLst>
                </p:cNvPr>
                <p:cNvSpPr/>
                <p:nvPr/>
              </p:nvSpPr>
              <p:spPr>
                <a:xfrm>
                  <a:off x="3758907" y="3152910"/>
                  <a:ext cx="1439931" cy="663547"/>
                </a:xfrm>
                <a:prstGeom prst="roundRect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342F673-5D7B-4FF0-AD53-5969DD2EE775}"/>
                    </a:ext>
                  </a:extLst>
                </p:cNvPr>
                <p:cNvSpPr txBox="1"/>
                <p:nvPr/>
              </p:nvSpPr>
              <p:spPr>
                <a:xfrm>
                  <a:off x="3782860" y="3251331"/>
                  <a:ext cx="1415841" cy="46164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2400" b="1" dirty="0">
                      <a:solidFill>
                        <a:srgbClr val="445569"/>
                      </a:solidFill>
                      <a:latin typeface="+mn-ea"/>
                      <a:ea typeface="+mn-ea"/>
                    </a:rPr>
                    <a:t>사용종료</a:t>
                  </a:r>
                </a:p>
              </p:txBody>
            </p:sp>
          </p:grpSp>
          <p:cxnSp>
            <p:nvCxnSpPr>
              <p:cNvPr id="92" name="연결선: 꺾임 91">
                <a:extLst>
                  <a:ext uri="{FF2B5EF4-FFF2-40B4-BE49-F238E27FC236}">
                    <a16:creationId xmlns:a16="http://schemas.microsoft.com/office/drawing/2014/main" id="{26C61327-7A56-4768-8338-B1D4ED2B5BAD}"/>
                  </a:ext>
                </a:extLst>
              </p:cNvPr>
              <p:cNvCxnSpPr>
                <a:cxnSpLocks/>
                <a:stCxn id="91" idx="1"/>
                <a:endCxn id="68" idx="2"/>
              </p:cNvCxnSpPr>
              <p:nvPr/>
            </p:nvCxnSpPr>
            <p:spPr bwMode="auto">
              <a:xfrm rot="10800000">
                <a:off x="6121401" y="3160514"/>
                <a:ext cx="470599" cy="3018071"/>
              </a:xfrm>
              <a:prstGeom prst="bentConnector2">
                <a:avLst/>
              </a:prstGeom>
              <a:ln w="28575">
                <a:solidFill>
                  <a:srgbClr val="4455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A885316-AE41-4B8C-A6B9-74A844000538}"/>
              </a:ext>
            </a:extLst>
          </p:cNvPr>
          <p:cNvSpPr txBox="1"/>
          <p:nvPr/>
        </p:nvSpPr>
        <p:spPr>
          <a:xfrm>
            <a:off x="731404" y="126116"/>
            <a:ext cx="384271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세부 사항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– </a:t>
            </a: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개발 내용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1150</TotalTime>
  <Words>346</Words>
  <Application>Microsoft Office PowerPoint</Application>
  <PresentationFormat>와이드스크린</PresentationFormat>
  <Paragraphs>179</Paragraphs>
  <Slides>23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Calibri</vt:lpstr>
      <vt:lpstr>Arial</vt:lpstr>
      <vt:lpstr>Calibri Light</vt:lpstr>
      <vt:lpstr>휴먼둥근헤드라인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박 수현</cp:lastModifiedBy>
  <cp:revision>204</cp:revision>
  <dcterms:created xsi:type="dcterms:W3CDTF">2014-04-29T00:37:20Z</dcterms:created>
  <dcterms:modified xsi:type="dcterms:W3CDTF">2019-11-01T00:09:14Z</dcterms:modified>
</cp:coreProperties>
</file>