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6"/>
  </p:notesMasterIdLst>
  <p:sldIdLst>
    <p:sldId id="257" r:id="rId2"/>
    <p:sldId id="282" r:id="rId3"/>
    <p:sldId id="283" r:id="rId4"/>
    <p:sldId id="269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BDBDFF"/>
    <a:srgbClr val="000000"/>
    <a:srgbClr val="523BE8"/>
    <a:srgbClr val="D0CECE"/>
    <a:srgbClr val="8DBABD"/>
    <a:srgbClr val="634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F35658D-AB51-4787-8027-01D3595D5146}"/>
              </a:ext>
            </a:extLst>
          </p:cNvPr>
          <p:cNvGrpSpPr/>
          <p:nvPr/>
        </p:nvGrpSpPr>
        <p:grpSpPr>
          <a:xfrm>
            <a:off x="2011837" y="1435262"/>
            <a:ext cx="8168325" cy="3987475"/>
            <a:chOff x="2011837" y="1621233"/>
            <a:chExt cx="8168325" cy="398747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A5C0E85-7C3B-4941-A97F-8FF9D26927A2}"/>
                </a:ext>
              </a:extLst>
            </p:cNvPr>
            <p:cNvGrpSpPr/>
            <p:nvPr/>
          </p:nvGrpSpPr>
          <p:grpSpPr>
            <a:xfrm>
              <a:off x="2011837" y="2113676"/>
              <a:ext cx="8168325" cy="3495032"/>
              <a:chOff x="2011835" y="2615508"/>
              <a:chExt cx="8168325" cy="34950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011835" y="2615508"/>
                <a:ext cx="8168325" cy="246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600" b="1" spc="-300" dirty="0">
                    <a:solidFill>
                      <a:srgbClr val="0070C0"/>
                    </a:solidFill>
                    <a:latin typeface="+mj-ea"/>
                    <a:ea typeface="+mj-ea"/>
                  </a:rPr>
                  <a:t>SES(Search Easy Sign)</a:t>
                </a:r>
                <a:endParaRPr lang="ko-KR" altLang="en-US" sz="8800" b="1" spc="-3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8800" b="1" spc="-300" dirty="0">
                    <a:solidFill>
                      <a:srgbClr val="000000"/>
                    </a:solidFill>
                    <a:latin typeface="+mj-ea"/>
                    <a:ea typeface="+mj-ea"/>
                  </a:rPr>
                  <a:t>Menu</a:t>
                </a:r>
                <a:endParaRPr lang="ko-KR" altLang="en-US" sz="8800" b="1" spc="-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32B3148-04D7-4B71-9296-0BA4910F0B63}"/>
                  </a:ext>
                </a:extLst>
              </p:cNvPr>
              <p:cNvSpPr/>
              <p:nvPr/>
            </p:nvSpPr>
            <p:spPr>
              <a:xfrm>
                <a:off x="3050792" y="5077721"/>
                <a:ext cx="6090410" cy="1032819"/>
              </a:xfrm>
              <a:prstGeom prst="rect">
                <a:avLst/>
              </a:prstGeom>
              <a:solidFill>
                <a:srgbClr val="8DBABD"/>
              </a:solidFill>
              <a:ln>
                <a:solidFill>
                  <a:srgbClr val="8DB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latin typeface="+mj-ea"/>
                    <a:ea typeface="+mj-ea"/>
                  </a:rPr>
                  <a:t>대표</a:t>
                </a:r>
                <a:r>
                  <a:rPr lang="en-US" altLang="ko-KR" sz="2400" b="1" dirty="0">
                    <a:latin typeface="+mj-ea"/>
                    <a:ea typeface="+mj-ea"/>
                  </a:rPr>
                  <a:t>: 20203308 </a:t>
                </a:r>
                <a:r>
                  <a:rPr lang="ko-KR" altLang="en-US" sz="2400" b="1" dirty="0">
                    <a:latin typeface="+mj-ea"/>
                    <a:ea typeface="+mj-ea"/>
                  </a:rPr>
                  <a:t>박수현</a:t>
                </a:r>
                <a:endParaRPr lang="en-US" altLang="ko-KR" sz="2400" b="1" dirty="0"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2400" b="1" dirty="0">
                    <a:latin typeface="+mj-ea"/>
                    <a:ea typeface="+mj-ea"/>
                  </a:rPr>
                  <a:t>사원</a:t>
                </a:r>
                <a:r>
                  <a:rPr lang="en-US" altLang="ko-KR" sz="2400" b="1" dirty="0">
                    <a:latin typeface="+mj-ea"/>
                    <a:ea typeface="+mj-ea"/>
                  </a:rPr>
                  <a:t>: 20203316 </a:t>
                </a:r>
                <a:r>
                  <a:rPr lang="ko-KR" altLang="en-US" sz="2400" b="1" dirty="0">
                    <a:latin typeface="+mj-ea"/>
                    <a:ea typeface="+mj-ea"/>
                  </a:rPr>
                  <a:t>조성윤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2DFAB-68FA-4F79-9756-C733AB39583A}"/>
                </a:ext>
              </a:extLst>
            </p:cNvPr>
            <p:cNvSpPr txBox="1"/>
            <p:nvPr/>
          </p:nvSpPr>
          <p:spPr>
            <a:xfrm>
              <a:off x="2011837" y="1621233"/>
              <a:ext cx="3368031" cy="49244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실무 </a:t>
              </a:r>
              <a:r>
                <a:rPr lang="en-US" altLang="ko-KR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ERP </a:t>
              </a:r>
              <a:r>
                <a:rPr lang="ko-KR" altLang="en-US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63BAAE2-E5F5-4E38-861A-A7442E4D455C}"/>
              </a:ext>
            </a:extLst>
          </p:cNvPr>
          <p:cNvGrpSpPr/>
          <p:nvPr/>
        </p:nvGrpSpPr>
        <p:grpSpPr>
          <a:xfrm>
            <a:off x="868470" y="0"/>
            <a:ext cx="5962210" cy="584775"/>
            <a:chOff x="868470" y="0"/>
            <a:chExt cx="5962210" cy="584775"/>
          </a:xfrm>
        </p:grpSpPr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1440079" y="584775"/>
              <a:ext cx="5390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02591" y="0"/>
              <a:ext cx="5428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회원 정보 </a:t>
              </a:r>
              <a:r>
                <a:rPr lang="en-US" altLang="ko-KR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 서비스 이용 고객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01.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B6D4A9-C5D1-4E5B-9BA1-6A969ED153E0}"/>
              </a:ext>
            </a:extLst>
          </p:cNvPr>
          <p:cNvGrpSpPr/>
          <p:nvPr/>
        </p:nvGrpSpPr>
        <p:grpSpPr>
          <a:xfrm>
            <a:off x="5132774" y="982542"/>
            <a:ext cx="1926454" cy="790088"/>
            <a:chOff x="5175685" y="751378"/>
            <a:chExt cx="1926454" cy="79008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A728476-9E35-42B8-BEDD-524135EE36BF}"/>
                </a:ext>
              </a:extLst>
            </p:cNvPr>
            <p:cNvSpPr/>
            <p:nvPr/>
          </p:nvSpPr>
          <p:spPr>
            <a:xfrm>
              <a:off x="5175685" y="751378"/>
              <a:ext cx="1926454" cy="790088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91FFEB-A563-4BDD-9696-A6DCBE30CEB1}"/>
                </a:ext>
              </a:extLst>
            </p:cNvPr>
            <p:cNvSpPr/>
            <p:nvPr/>
          </p:nvSpPr>
          <p:spPr>
            <a:xfrm>
              <a:off x="5507969" y="884812"/>
              <a:ext cx="12618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관리자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720B55E-2545-4202-AA56-D6C623F5435D}"/>
              </a:ext>
            </a:extLst>
          </p:cNvPr>
          <p:cNvGrpSpPr/>
          <p:nvPr/>
        </p:nvGrpSpPr>
        <p:grpSpPr>
          <a:xfrm>
            <a:off x="1440079" y="2336842"/>
            <a:ext cx="2209508" cy="879686"/>
            <a:chOff x="5175685" y="720600"/>
            <a:chExt cx="1926454" cy="79008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D588877-106B-4223-B70A-08B20B13632F}"/>
                </a:ext>
              </a:extLst>
            </p:cNvPr>
            <p:cNvSpPr/>
            <p:nvPr/>
          </p:nvSpPr>
          <p:spPr>
            <a:xfrm>
              <a:off x="5175685" y="720600"/>
              <a:ext cx="1926454" cy="790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15F02D-EACF-400D-A8C2-210411CAE56E}"/>
                </a:ext>
              </a:extLst>
            </p:cNvPr>
            <p:cNvSpPr/>
            <p:nvPr/>
          </p:nvSpPr>
          <p:spPr>
            <a:xfrm>
              <a:off x="5474191" y="895040"/>
              <a:ext cx="1329441" cy="414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문의 관리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B061222-1922-4210-8738-B8DDCE4A7563}"/>
              </a:ext>
            </a:extLst>
          </p:cNvPr>
          <p:cNvGrpSpPr/>
          <p:nvPr/>
        </p:nvGrpSpPr>
        <p:grpSpPr>
          <a:xfrm>
            <a:off x="8395495" y="2336842"/>
            <a:ext cx="2128400" cy="872911"/>
            <a:chOff x="5175684" y="720602"/>
            <a:chExt cx="1926454" cy="79008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D3AAC2F-4731-4CED-8CBD-9B4F10D99DAC}"/>
                </a:ext>
              </a:extLst>
            </p:cNvPr>
            <p:cNvSpPr/>
            <p:nvPr/>
          </p:nvSpPr>
          <p:spPr>
            <a:xfrm>
              <a:off x="5175684" y="720602"/>
              <a:ext cx="1926454" cy="790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BFA3669-3387-4F55-BE4A-B7E19C3D5E62}"/>
                </a:ext>
              </a:extLst>
            </p:cNvPr>
            <p:cNvSpPr/>
            <p:nvPr/>
          </p:nvSpPr>
          <p:spPr>
            <a:xfrm>
              <a:off x="5443000" y="742444"/>
              <a:ext cx="1403317" cy="752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수익</a:t>
              </a:r>
              <a:r>
                <a:rPr lang="en-US" altLang="ko-KR" sz="2400" b="1" dirty="0">
                  <a:solidFill>
                    <a:srgbClr val="00002F"/>
                  </a:solidFill>
                  <a:latin typeface="+mj-ea"/>
                  <a:ea typeface="+mj-ea"/>
                </a:rPr>
                <a:t>/</a:t>
              </a:r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지출</a:t>
              </a:r>
              <a:endParaRPr lang="en-US" altLang="ko-KR" sz="2400" b="1" dirty="0">
                <a:solidFill>
                  <a:srgbClr val="00002F"/>
                </a:solidFill>
                <a:latin typeface="+mj-ea"/>
                <a:ea typeface="+mj-ea"/>
              </a:endParaRPr>
            </a:p>
            <a:p>
              <a:pPr lvl="0" algn="ctr">
                <a:defRPr/>
              </a:pPr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관리</a:t>
              </a:r>
              <a:endParaRPr lang="en-US" altLang="ko-KR" sz="2400" b="1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3EF69BE-754D-4144-AEF5-A75034DBBD64}"/>
              </a:ext>
            </a:extLst>
          </p:cNvPr>
          <p:cNvCxnSpPr>
            <a:cxnSpLocks/>
            <a:stCxn id="34" idx="0"/>
            <a:endCxn id="52" idx="0"/>
          </p:cNvCxnSpPr>
          <p:nvPr/>
        </p:nvCxnSpPr>
        <p:spPr>
          <a:xfrm rot="5400000" flipH="1" flipV="1">
            <a:off x="6002264" y="-1120589"/>
            <a:ext cx="12700" cy="6914862"/>
          </a:xfrm>
          <a:prstGeom prst="bentConnector3">
            <a:avLst>
              <a:gd name="adj1" fmla="val 180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6D8E922-17E5-4414-96C2-46AF116D77D3}"/>
              </a:ext>
            </a:extLst>
          </p:cNvPr>
          <p:cNvCxnSpPr>
            <a:cxnSpLocks/>
            <a:stCxn id="2" idx="2"/>
            <a:endCxn id="55" idx="0"/>
          </p:cNvCxnSpPr>
          <p:nvPr/>
        </p:nvCxnSpPr>
        <p:spPr>
          <a:xfrm>
            <a:off x="6096001" y="1772630"/>
            <a:ext cx="355" cy="55743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5C1B5DE-0639-4D54-A14F-6954D1BD2DF7}"/>
              </a:ext>
            </a:extLst>
          </p:cNvPr>
          <p:cNvGrpSpPr/>
          <p:nvPr/>
        </p:nvGrpSpPr>
        <p:grpSpPr>
          <a:xfrm>
            <a:off x="4991602" y="2330067"/>
            <a:ext cx="2209508" cy="879686"/>
            <a:chOff x="5175685" y="720600"/>
            <a:chExt cx="1926454" cy="79008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E4FF205-AE5B-41B4-919A-6F313F1BF3D5}"/>
                </a:ext>
              </a:extLst>
            </p:cNvPr>
            <p:cNvSpPr/>
            <p:nvPr/>
          </p:nvSpPr>
          <p:spPr>
            <a:xfrm>
              <a:off x="5175685" y="720600"/>
              <a:ext cx="1926454" cy="790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D8794A-3EA2-45D4-A478-82214635C3D1}"/>
                </a:ext>
              </a:extLst>
            </p:cNvPr>
            <p:cNvSpPr/>
            <p:nvPr/>
          </p:nvSpPr>
          <p:spPr>
            <a:xfrm>
              <a:off x="5340017" y="895040"/>
              <a:ext cx="1597790" cy="414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사용자 관리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E0D664-D5BC-4285-B892-B3AE403E13D1}"/>
              </a:ext>
            </a:extLst>
          </p:cNvPr>
          <p:cNvGrpSpPr/>
          <p:nvPr/>
        </p:nvGrpSpPr>
        <p:grpSpPr>
          <a:xfrm>
            <a:off x="3039836" y="3191971"/>
            <a:ext cx="3915216" cy="2894937"/>
            <a:chOff x="3039836" y="2943395"/>
            <a:chExt cx="3915216" cy="2894937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8D38688-613A-41F2-A3F4-EEE88C33049C}"/>
                </a:ext>
              </a:extLst>
            </p:cNvPr>
            <p:cNvGrpSpPr/>
            <p:nvPr/>
          </p:nvGrpSpPr>
          <p:grpSpPr>
            <a:xfrm>
              <a:off x="3039836" y="3525942"/>
              <a:ext cx="3641672" cy="879686"/>
              <a:chOff x="4261719" y="617327"/>
              <a:chExt cx="3175146" cy="790088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A7405F2E-E5C1-4DD1-94EC-9CAD0F882994}"/>
                  </a:ext>
                </a:extLst>
              </p:cNvPr>
              <p:cNvSpPr/>
              <p:nvPr/>
            </p:nvSpPr>
            <p:spPr>
              <a:xfrm>
                <a:off x="4261719" y="617327"/>
                <a:ext cx="3175146" cy="79008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+mj-ea"/>
                  <a:ea typeface="+mj-ea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0A13A6-DF20-4ECA-9C9A-2A1872D8F54A}"/>
                  </a:ext>
                </a:extLst>
              </p:cNvPr>
              <p:cNvSpPr/>
              <p:nvPr/>
            </p:nvSpPr>
            <p:spPr>
              <a:xfrm>
                <a:off x="4587078" y="811083"/>
                <a:ext cx="2524428" cy="414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24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일반</a:t>
                </a:r>
                <a:r>
                  <a:rPr lang="en-US" altLang="ko-KR" sz="24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/</a:t>
                </a:r>
                <a:r>
                  <a:rPr lang="ko-KR" altLang="en-US" sz="24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관리자</a:t>
                </a:r>
                <a:r>
                  <a:rPr lang="en-US" altLang="ko-KR" sz="24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/SNS</a:t>
                </a:r>
                <a:r>
                  <a:rPr lang="ko-KR" altLang="en-US" sz="24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사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E3A3A9A-F94E-4CB1-9EF9-247C22B1D81D}"/>
                </a:ext>
              </a:extLst>
            </p:cNvPr>
            <p:cNvGrpSpPr/>
            <p:nvPr/>
          </p:nvGrpSpPr>
          <p:grpSpPr>
            <a:xfrm>
              <a:off x="4470982" y="4958646"/>
              <a:ext cx="2209510" cy="879686"/>
              <a:chOff x="5175685" y="720600"/>
              <a:chExt cx="1926454" cy="790088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95D0F6F4-F46A-41FC-A868-340B64DADF72}"/>
                  </a:ext>
                </a:extLst>
              </p:cNvPr>
              <p:cNvSpPr/>
              <p:nvPr/>
            </p:nvSpPr>
            <p:spPr>
              <a:xfrm>
                <a:off x="5175685" y="720600"/>
                <a:ext cx="1926454" cy="79008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+mj-ea"/>
                  <a:ea typeface="+mj-ea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7D42FD3-A065-480A-BDFE-9D027FF028B9}"/>
                  </a:ext>
                </a:extLst>
              </p:cNvPr>
              <p:cNvSpPr/>
              <p:nvPr/>
            </p:nvSpPr>
            <p:spPr>
              <a:xfrm>
                <a:off x="5474192" y="908322"/>
                <a:ext cx="1329440" cy="414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24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메일 전송</a:t>
                </a:r>
              </a:p>
            </p:txBody>
          </p: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89B111A1-0F9F-4D3C-8B26-929FADD4C45C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6681508" y="2943395"/>
              <a:ext cx="273544" cy="1022390"/>
            </a:xfrm>
            <a:prstGeom prst="bentConnector2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7A62C96C-3409-4772-9533-79CFB9DE12B2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6680492" y="3960813"/>
              <a:ext cx="274560" cy="1437676"/>
            </a:xfrm>
            <a:prstGeom prst="bentConnector2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2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6B5D1C3-9150-443A-917C-573BABDDF0C7}"/>
              </a:ext>
            </a:extLst>
          </p:cNvPr>
          <p:cNvSpPr/>
          <p:nvPr/>
        </p:nvSpPr>
        <p:spPr>
          <a:xfrm>
            <a:off x="2487019" y="3658486"/>
            <a:ext cx="6443215" cy="2960043"/>
          </a:xfrm>
          <a:prstGeom prst="roundRect">
            <a:avLst>
              <a:gd name="adj" fmla="val 5246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F270725-67D1-4F46-9B37-B40E22200332}"/>
              </a:ext>
            </a:extLst>
          </p:cNvPr>
          <p:cNvSpPr/>
          <p:nvPr/>
        </p:nvSpPr>
        <p:spPr>
          <a:xfrm>
            <a:off x="339227" y="2752322"/>
            <a:ext cx="1880316" cy="3871467"/>
          </a:xfrm>
          <a:prstGeom prst="roundRect">
            <a:avLst>
              <a:gd name="adj" fmla="val 5246"/>
            </a:avLst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3BAAE2-E5F5-4E38-861A-A7442E4D455C}"/>
              </a:ext>
            </a:extLst>
          </p:cNvPr>
          <p:cNvGrpSpPr/>
          <p:nvPr/>
        </p:nvGrpSpPr>
        <p:grpSpPr>
          <a:xfrm>
            <a:off x="868470" y="0"/>
            <a:ext cx="5962210" cy="584775"/>
            <a:chOff x="868470" y="0"/>
            <a:chExt cx="5962210" cy="584775"/>
          </a:xfrm>
        </p:grpSpPr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1440079" y="584775"/>
              <a:ext cx="5390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02591" y="0"/>
              <a:ext cx="5428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회원 정보 </a:t>
              </a:r>
              <a:r>
                <a:rPr lang="en-US" altLang="ko-KR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 서비스 이용 고객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01.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B6D4A9-C5D1-4E5B-9BA1-6A969ED153E0}"/>
              </a:ext>
            </a:extLst>
          </p:cNvPr>
          <p:cNvGrpSpPr/>
          <p:nvPr/>
        </p:nvGrpSpPr>
        <p:grpSpPr>
          <a:xfrm>
            <a:off x="5119439" y="664085"/>
            <a:ext cx="1926454" cy="790088"/>
            <a:chOff x="5175685" y="857913"/>
            <a:chExt cx="1926454" cy="79008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A728476-9E35-42B8-BEDD-524135EE36BF}"/>
                </a:ext>
              </a:extLst>
            </p:cNvPr>
            <p:cNvSpPr/>
            <p:nvPr/>
          </p:nvSpPr>
          <p:spPr>
            <a:xfrm>
              <a:off x="5175685" y="857913"/>
              <a:ext cx="1926454" cy="790088"/>
            </a:xfrm>
            <a:prstGeom prst="round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91FFEB-A563-4BDD-9696-A6DCBE30CEB1}"/>
                </a:ext>
              </a:extLst>
            </p:cNvPr>
            <p:cNvSpPr/>
            <p:nvPr/>
          </p:nvSpPr>
          <p:spPr>
            <a:xfrm>
              <a:off x="5507969" y="991347"/>
              <a:ext cx="12618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관리자</a:t>
              </a:r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3EF69BE-754D-4144-AEF5-A75034DBBD64}"/>
              </a:ext>
            </a:extLst>
          </p:cNvPr>
          <p:cNvCxnSpPr>
            <a:cxnSpLocks/>
            <a:stCxn id="67" idx="0"/>
            <a:endCxn id="70" idx="0"/>
          </p:cNvCxnSpPr>
          <p:nvPr/>
        </p:nvCxnSpPr>
        <p:spPr>
          <a:xfrm rot="5400000" flipH="1" flipV="1">
            <a:off x="5950956" y="-2714457"/>
            <a:ext cx="1515" cy="9180110"/>
          </a:xfrm>
          <a:prstGeom prst="bentConnector3">
            <a:avLst>
              <a:gd name="adj1" fmla="val 15189109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6D8E922-17E5-4414-96C2-46AF116D77D3}"/>
              </a:ext>
            </a:extLst>
          </p:cNvPr>
          <p:cNvCxnSpPr>
            <a:cxnSpLocks/>
            <a:stCxn id="2" idx="2"/>
            <a:endCxn id="73" idx="0"/>
          </p:cNvCxnSpPr>
          <p:nvPr/>
        </p:nvCxnSpPr>
        <p:spPr>
          <a:xfrm flipH="1">
            <a:off x="6081652" y="1454173"/>
            <a:ext cx="1014" cy="41540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45BFD45-E9E2-44A7-88FB-DB7952C1CA2F}"/>
              </a:ext>
            </a:extLst>
          </p:cNvPr>
          <p:cNvGrpSpPr/>
          <p:nvPr/>
        </p:nvGrpSpPr>
        <p:grpSpPr>
          <a:xfrm>
            <a:off x="504198" y="1876355"/>
            <a:ext cx="1714920" cy="682772"/>
            <a:chOff x="5175686" y="720600"/>
            <a:chExt cx="1870933" cy="76731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2A2EAFD-B249-4669-B8C1-024DED06C915}"/>
                </a:ext>
              </a:extLst>
            </p:cNvPr>
            <p:cNvSpPr/>
            <p:nvPr/>
          </p:nvSpPr>
          <p:spPr>
            <a:xfrm>
              <a:off x="5175686" y="720600"/>
              <a:ext cx="1870933" cy="7673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BC71D57-46C9-4524-B596-2B9265F08A8D}"/>
                </a:ext>
              </a:extLst>
            </p:cNvPr>
            <p:cNvSpPr/>
            <p:nvPr/>
          </p:nvSpPr>
          <p:spPr>
            <a:xfrm>
              <a:off x="5467089" y="895039"/>
              <a:ext cx="1288126" cy="411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rgbClr val="00002F"/>
                  </a:solidFill>
                  <a:latin typeface="+mj-ea"/>
                  <a:ea typeface="+mj-ea"/>
                </a:rPr>
                <a:t>문의 관리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A4453E2-7F2E-4820-A4BA-86A08F6BD4BD}"/>
              </a:ext>
            </a:extLst>
          </p:cNvPr>
          <p:cNvGrpSpPr/>
          <p:nvPr/>
        </p:nvGrpSpPr>
        <p:grpSpPr>
          <a:xfrm>
            <a:off x="9715784" y="1874840"/>
            <a:ext cx="1651967" cy="677513"/>
            <a:chOff x="5175684" y="720602"/>
            <a:chExt cx="1870933" cy="767317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7BEED77E-C849-4171-A530-7FE68AB3B5B9}"/>
                </a:ext>
              </a:extLst>
            </p:cNvPr>
            <p:cNvSpPr/>
            <p:nvPr/>
          </p:nvSpPr>
          <p:spPr>
            <a:xfrm>
              <a:off x="5175684" y="720602"/>
              <a:ext cx="1870933" cy="7673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8F352D8-A672-49E7-9644-3CC4450C3101}"/>
                </a:ext>
              </a:extLst>
            </p:cNvPr>
            <p:cNvSpPr/>
            <p:nvPr/>
          </p:nvSpPr>
          <p:spPr>
            <a:xfrm>
              <a:off x="5431734" y="740731"/>
              <a:ext cx="1358832" cy="726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rgbClr val="00002F"/>
                  </a:solidFill>
                  <a:latin typeface="+mj-ea"/>
                  <a:ea typeface="+mj-ea"/>
                </a:rPr>
                <a:t>수익</a:t>
              </a:r>
              <a:r>
                <a:rPr lang="en-US" altLang="ko-KR" b="1" dirty="0">
                  <a:solidFill>
                    <a:srgbClr val="00002F"/>
                  </a:solidFill>
                  <a:latin typeface="+mj-ea"/>
                  <a:ea typeface="+mj-ea"/>
                </a:rPr>
                <a:t>/</a:t>
              </a:r>
              <a:r>
                <a:rPr lang="ko-KR" altLang="en-US" b="1" dirty="0">
                  <a:solidFill>
                    <a:srgbClr val="00002F"/>
                  </a:solidFill>
                  <a:latin typeface="+mj-ea"/>
                  <a:ea typeface="+mj-ea"/>
                </a:rPr>
                <a:t>지출</a:t>
              </a:r>
              <a:endParaRPr lang="en-US" altLang="ko-KR" b="1" dirty="0">
                <a:solidFill>
                  <a:srgbClr val="00002F"/>
                </a:solidFill>
                <a:latin typeface="+mj-ea"/>
                <a:ea typeface="+mj-ea"/>
              </a:endParaRPr>
            </a:p>
            <a:p>
              <a:pPr lvl="0" algn="ctr">
                <a:defRPr/>
              </a:pPr>
              <a:r>
                <a:rPr lang="ko-KR" altLang="en-US" b="1" dirty="0">
                  <a:solidFill>
                    <a:srgbClr val="00002F"/>
                  </a:solidFill>
                  <a:latin typeface="+mj-ea"/>
                  <a:ea typeface="+mj-ea"/>
                </a:rPr>
                <a:t>관리</a:t>
              </a:r>
              <a:endParaRPr lang="en-US" altLang="ko-KR" b="1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20D48BA-1929-4DD0-A2A0-80CA7F068F92}"/>
              </a:ext>
            </a:extLst>
          </p:cNvPr>
          <p:cNvGrpSpPr/>
          <p:nvPr/>
        </p:nvGrpSpPr>
        <p:grpSpPr>
          <a:xfrm>
            <a:off x="5224192" y="1869581"/>
            <a:ext cx="1714920" cy="682772"/>
            <a:chOff x="5175686" y="720600"/>
            <a:chExt cx="1870933" cy="76731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CB698B9-6338-4A2D-BCBA-4E4ED92C7DBB}"/>
                </a:ext>
              </a:extLst>
            </p:cNvPr>
            <p:cNvSpPr/>
            <p:nvPr/>
          </p:nvSpPr>
          <p:spPr>
            <a:xfrm>
              <a:off x="5175686" y="720600"/>
              <a:ext cx="1870933" cy="7673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E456A6F-C577-4B48-A360-5D7DC37975AD}"/>
                </a:ext>
              </a:extLst>
            </p:cNvPr>
            <p:cNvSpPr/>
            <p:nvPr/>
          </p:nvSpPr>
          <p:spPr>
            <a:xfrm>
              <a:off x="5342129" y="894495"/>
              <a:ext cx="1538045" cy="411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rgbClr val="00002F"/>
                  </a:solidFill>
                  <a:latin typeface="+mj-ea"/>
                  <a:ea typeface="+mj-ea"/>
                </a:rPr>
                <a:t>사용자 관리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95DD1B9-0B12-4DFC-AB1C-D60F2D2DA62D}"/>
              </a:ext>
            </a:extLst>
          </p:cNvPr>
          <p:cNvGrpSpPr/>
          <p:nvPr/>
        </p:nvGrpSpPr>
        <p:grpSpPr>
          <a:xfrm>
            <a:off x="2978007" y="2913340"/>
            <a:ext cx="2600738" cy="628238"/>
            <a:chOff x="4079754" y="3648698"/>
            <a:chExt cx="2600738" cy="628238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4B8C5481-E3D2-4EEB-AC2E-F537DAB42C40}"/>
                </a:ext>
              </a:extLst>
            </p:cNvPr>
            <p:cNvSpPr/>
            <p:nvPr/>
          </p:nvSpPr>
          <p:spPr>
            <a:xfrm>
              <a:off x="4079754" y="3648698"/>
              <a:ext cx="2600738" cy="62823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1EFE15C-3644-4AE4-B06A-1CA8277399CA}"/>
                </a:ext>
              </a:extLst>
            </p:cNvPr>
            <p:cNvSpPr/>
            <p:nvPr/>
          </p:nvSpPr>
          <p:spPr>
            <a:xfrm>
              <a:off x="4111088" y="3765606"/>
              <a:ext cx="2538069" cy="403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000" b="1" dirty="0">
                  <a:solidFill>
                    <a:srgbClr val="00002F"/>
                  </a:solidFill>
                  <a:latin typeface="+mj-ea"/>
                  <a:ea typeface="+mj-ea"/>
                </a:rPr>
                <a:t>일반</a:t>
              </a:r>
              <a:r>
                <a:rPr lang="en-US" altLang="ko-KR" sz="2000" b="1" dirty="0">
                  <a:solidFill>
                    <a:srgbClr val="00002F"/>
                  </a:solidFill>
                  <a:latin typeface="+mj-ea"/>
                  <a:ea typeface="+mj-ea"/>
                </a:rPr>
                <a:t>/</a:t>
              </a:r>
              <a:r>
                <a:rPr lang="ko-KR" altLang="en-US" sz="2000" b="1" dirty="0">
                  <a:solidFill>
                    <a:srgbClr val="00002F"/>
                  </a:solidFill>
                  <a:latin typeface="+mj-ea"/>
                  <a:ea typeface="+mj-ea"/>
                </a:rPr>
                <a:t>관리자</a:t>
              </a:r>
              <a:r>
                <a:rPr lang="en-US" altLang="ko-KR" sz="2000" b="1" dirty="0">
                  <a:solidFill>
                    <a:srgbClr val="00002F"/>
                  </a:solidFill>
                  <a:latin typeface="+mj-ea"/>
                  <a:ea typeface="+mj-ea"/>
                </a:rPr>
                <a:t>/SNS</a:t>
              </a:r>
              <a:r>
                <a:rPr lang="ko-KR" altLang="en-US" sz="2000" b="1" dirty="0">
                  <a:solidFill>
                    <a:srgbClr val="00002F"/>
                  </a:solidFill>
                  <a:latin typeface="+mj-ea"/>
                  <a:ea typeface="+mj-ea"/>
                </a:rPr>
                <a:t>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3B91956-D976-4607-9A61-6C6F61FDE915}"/>
              </a:ext>
            </a:extLst>
          </p:cNvPr>
          <p:cNvGrpSpPr/>
          <p:nvPr/>
        </p:nvGrpSpPr>
        <p:grpSpPr>
          <a:xfrm>
            <a:off x="6830680" y="2913340"/>
            <a:ext cx="1577945" cy="628238"/>
            <a:chOff x="5113546" y="4612354"/>
            <a:chExt cx="1577945" cy="628238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31E45D7-8F96-4590-8946-DB215DFD638C}"/>
                </a:ext>
              </a:extLst>
            </p:cNvPr>
            <p:cNvSpPr/>
            <p:nvPr/>
          </p:nvSpPr>
          <p:spPr>
            <a:xfrm>
              <a:off x="5113546" y="4612354"/>
              <a:ext cx="1577945" cy="62823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8A776E0-8742-4309-AC39-D48CAF308252}"/>
                </a:ext>
              </a:extLst>
            </p:cNvPr>
            <p:cNvSpPr/>
            <p:nvPr/>
          </p:nvSpPr>
          <p:spPr>
            <a:xfrm>
              <a:off x="5219628" y="4742928"/>
              <a:ext cx="1349910" cy="403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000" b="1" dirty="0">
                  <a:solidFill>
                    <a:srgbClr val="00002F"/>
                  </a:solidFill>
                  <a:latin typeface="+mj-ea"/>
                  <a:ea typeface="+mj-ea"/>
                </a:rPr>
                <a:t>메일 전송</a:t>
              </a: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DF5B27-0573-4CB4-837F-0095B5E4295E}"/>
              </a:ext>
            </a:extLst>
          </p:cNvPr>
          <p:cNvCxnSpPr>
            <a:cxnSpLocks/>
          </p:cNvCxnSpPr>
          <p:nvPr/>
        </p:nvCxnSpPr>
        <p:spPr>
          <a:xfrm>
            <a:off x="2341753" y="3778962"/>
            <a:ext cx="0" cy="282414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82B6307-7A93-463F-8157-06402EFD4560}"/>
              </a:ext>
            </a:extLst>
          </p:cNvPr>
          <p:cNvCxnSpPr>
            <a:cxnSpLocks/>
          </p:cNvCxnSpPr>
          <p:nvPr/>
        </p:nvCxnSpPr>
        <p:spPr>
          <a:xfrm>
            <a:off x="9045533" y="3806736"/>
            <a:ext cx="0" cy="28117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02BA1A4-F53E-40C2-87D2-F5CCD74DEE7F}"/>
              </a:ext>
            </a:extLst>
          </p:cNvPr>
          <p:cNvCxnSpPr>
            <a:cxnSpLocks/>
          </p:cNvCxnSpPr>
          <p:nvPr/>
        </p:nvCxnSpPr>
        <p:spPr>
          <a:xfrm>
            <a:off x="6141331" y="3781887"/>
            <a:ext cx="0" cy="284190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FD1352D-15EE-40AE-9438-DED8788B72F7}"/>
              </a:ext>
            </a:extLst>
          </p:cNvPr>
          <p:cNvSpPr/>
          <p:nvPr/>
        </p:nvSpPr>
        <p:spPr>
          <a:xfrm>
            <a:off x="339227" y="2822025"/>
            <a:ext cx="18855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회원 문의에</a:t>
            </a:r>
            <a:endParaRPr lang="en-US" altLang="ko-KR" sz="2000" dirty="0">
              <a:solidFill>
                <a:srgbClr val="00002F"/>
              </a:solidFill>
              <a:latin typeface="+mj-ea"/>
              <a:ea typeface="+mj-ea"/>
            </a:endParaRP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답변 하는 메뉴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AD77045-D8F2-4111-AEDB-4401DAE5691B}"/>
              </a:ext>
            </a:extLst>
          </p:cNvPr>
          <p:cNvSpPr/>
          <p:nvPr/>
        </p:nvSpPr>
        <p:spPr>
          <a:xfrm>
            <a:off x="2660319" y="3769534"/>
            <a:ext cx="31100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회원</a:t>
            </a: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일반</a:t>
            </a: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/</a:t>
            </a: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관리자</a:t>
            </a: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/SNS</a:t>
            </a: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사</a:t>
            </a: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) </a:t>
            </a: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정보</a:t>
            </a: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및 </a:t>
            </a:r>
            <a:endParaRPr lang="en-US" altLang="ko-KR" sz="2000" dirty="0">
              <a:solidFill>
                <a:srgbClr val="00002F"/>
              </a:solidFill>
              <a:latin typeface="+mj-ea"/>
              <a:ea typeface="+mj-ea"/>
            </a:endParaRP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개인 문의 내역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E0D9723-05C6-42FA-813A-8B3285691322}"/>
              </a:ext>
            </a:extLst>
          </p:cNvPr>
          <p:cNvSpPr/>
          <p:nvPr/>
        </p:nvSpPr>
        <p:spPr>
          <a:xfrm>
            <a:off x="6476352" y="3769534"/>
            <a:ext cx="2068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</a:rPr>
              <a:t>유료서비스 이용 회원 또는</a:t>
            </a:r>
            <a:endParaRPr lang="en-US" altLang="ko-KR" sz="2000" dirty="0">
              <a:solidFill>
                <a:srgbClr val="00002F"/>
              </a:solidFill>
              <a:latin typeface="+mj-ea"/>
            </a:endParaRP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</a:rPr>
              <a:t>안내 사항 관련 메일 전송 관리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DFD9ED37-4097-47BA-8FD6-1A469CD058A0}"/>
              </a:ext>
            </a:extLst>
          </p:cNvPr>
          <p:cNvCxnSpPr>
            <a:cxnSpLocks/>
            <a:stCxn id="82" idx="0"/>
            <a:endCxn id="84" idx="0"/>
          </p:cNvCxnSpPr>
          <p:nvPr/>
        </p:nvCxnSpPr>
        <p:spPr>
          <a:xfrm rot="5400000" flipH="1" flipV="1">
            <a:off x="5949014" y="1242702"/>
            <a:ext cx="12700" cy="3341277"/>
          </a:xfrm>
          <a:prstGeom prst="bentConnector3">
            <a:avLst>
              <a:gd name="adj1" fmla="val 180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079B932-3B85-4F40-B97C-E324A8C09F6F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6079707" y="2552353"/>
            <a:ext cx="1945" cy="13861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CF44C8F7-4625-4CB6-997E-FD33012E242C}"/>
              </a:ext>
            </a:extLst>
          </p:cNvPr>
          <p:cNvSpPr/>
          <p:nvPr/>
        </p:nvSpPr>
        <p:spPr>
          <a:xfrm>
            <a:off x="9160829" y="2752322"/>
            <a:ext cx="2761879" cy="3871467"/>
          </a:xfrm>
          <a:prstGeom prst="roundRect">
            <a:avLst>
              <a:gd name="adj" fmla="val 5246"/>
            </a:avLst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484503B-DFFE-4B0E-8F82-506E41C54951}"/>
              </a:ext>
            </a:extLst>
          </p:cNvPr>
          <p:cNvSpPr/>
          <p:nvPr/>
        </p:nvSpPr>
        <p:spPr>
          <a:xfrm>
            <a:off x="9160829" y="2822025"/>
            <a:ext cx="26919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수익 관련</a:t>
            </a:r>
            <a:endParaRPr lang="en-US" altLang="ko-KR" sz="2000" dirty="0">
              <a:solidFill>
                <a:srgbClr val="00002F"/>
              </a:solidFill>
              <a:latin typeface="+mj-ea"/>
              <a:ea typeface="+mj-ea"/>
            </a:endParaRP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서비스별 금액 및 </a:t>
            </a:r>
            <a:endParaRPr lang="en-US" altLang="ko-KR" sz="2000" dirty="0">
              <a:solidFill>
                <a:srgbClr val="00002F"/>
              </a:solidFill>
              <a:latin typeface="+mj-ea"/>
              <a:ea typeface="+mj-ea"/>
            </a:endParaRP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가입자 수</a:t>
            </a: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총 유료 </a:t>
            </a:r>
            <a:endParaRPr lang="en-US" altLang="ko-KR" sz="2000" dirty="0">
              <a:solidFill>
                <a:srgbClr val="00002F"/>
              </a:solidFill>
              <a:latin typeface="+mj-ea"/>
              <a:ea typeface="+mj-ea"/>
            </a:endParaRP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서비스 가입자 수 및 총 금액 등</a:t>
            </a:r>
            <a:endParaRPr lang="en-US" altLang="ko-KR" sz="2000" dirty="0">
              <a:solidFill>
                <a:srgbClr val="00002F"/>
              </a:solidFill>
              <a:latin typeface="+mj-ea"/>
              <a:ea typeface="+mj-ea"/>
            </a:endParaRP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지출 관련</a:t>
            </a:r>
            <a:endParaRPr lang="en-US" altLang="ko-KR" sz="2000" dirty="0">
              <a:solidFill>
                <a:srgbClr val="00002F"/>
              </a:solidFill>
              <a:latin typeface="+mj-ea"/>
              <a:ea typeface="+mj-ea"/>
            </a:endParaRP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결제</a:t>
            </a: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수단</a:t>
            </a: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및 약관</a:t>
            </a: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관련 부가 서비스</a:t>
            </a:r>
            <a:endParaRPr lang="en-US" altLang="ko-KR" sz="2000" dirty="0">
              <a:solidFill>
                <a:srgbClr val="00002F"/>
              </a:solidFill>
              <a:latin typeface="+mj-ea"/>
              <a:ea typeface="+mj-ea"/>
            </a:endParaRPr>
          </a:p>
          <a:p>
            <a:pPr lvl="0" algn="ctr">
              <a:defRPr/>
            </a:pPr>
            <a:r>
              <a:rPr lang="en-US" altLang="ko-KR" sz="2000" dirty="0">
                <a:solidFill>
                  <a:srgbClr val="00002F"/>
                </a:solidFill>
                <a:latin typeface="+mj-ea"/>
                <a:ea typeface="+mj-ea"/>
              </a:rPr>
              <a:t>(ex: Ad-Network)</a:t>
            </a:r>
          </a:p>
          <a:p>
            <a:pPr lvl="0"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+mj-ea"/>
                <a:ea typeface="+mj-ea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416891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20972-19D8-4941-B00E-4267A45AC4E9}"/>
              </a:ext>
            </a:extLst>
          </p:cNvPr>
          <p:cNvSpPr txBox="1"/>
          <p:nvPr/>
        </p:nvSpPr>
        <p:spPr>
          <a:xfrm>
            <a:off x="3791523" y="2228671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spc="-300" dirty="0">
                <a:solidFill>
                  <a:srgbClr val="00002F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B1B4D-58BD-4893-AB36-7F024771AFB6}"/>
              </a:ext>
            </a:extLst>
          </p:cNvPr>
          <p:cNvSpPr/>
          <p:nvPr/>
        </p:nvSpPr>
        <p:spPr>
          <a:xfrm>
            <a:off x="3050795" y="3429000"/>
            <a:ext cx="6090410" cy="103281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대표</a:t>
            </a:r>
            <a:r>
              <a:rPr lang="en-US" altLang="ko-KR" sz="2400" b="1" dirty="0">
                <a:latin typeface="+mj-ea"/>
                <a:ea typeface="+mj-ea"/>
              </a:rPr>
              <a:t>: 20203308 </a:t>
            </a:r>
            <a:r>
              <a:rPr lang="ko-KR" altLang="en-US" sz="2400" b="1" dirty="0">
                <a:latin typeface="+mj-ea"/>
                <a:ea typeface="+mj-ea"/>
              </a:rPr>
              <a:t>박수현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ko-KR" altLang="en-US" sz="2400" b="1" dirty="0">
                <a:latin typeface="+mj-ea"/>
                <a:ea typeface="+mj-ea"/>
              </a:rPr>
              <a:t>사원</a:t>
            </a:r>
            <a:r>
              <a:rPr lang="en-US" altLang="ko-KR" sz="2400" b="1" dirty="0">
                <a:latin typeface="+mj-ea"/>
                <a:ea typeface="+mj-ea"/>
              </a:rPr>
              <a:t>: 20203316 </a:t>
            </a:r>
            <a:r>
              <a:rPr lang="ko-KR" altLang="en-US" sz="2400" b="1" dirty="0">
                <a:latin typeface="+mj-ea"/>
                <a:ea typeface="+mj-ea"/>
              </a:rPr>
              <a:t>조성윤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139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 수현</cp:lastModifiedBy>
  <cp:revision>397</cp:revision>
  <dcterms:created xsi:type="dcterms:W3CDTF">2017-05-29T09:12:16Z</dcterms:created>
  <dcterms:modified xsi:type="dcterms:W3CDTF">2020-10-19T09:06:50Z</dcterms:modified>
</cp:coreProperties>
</file>