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4E4D4F-7FD7-405D-B600-D2EABCBEA722}" type="datetimeFigureOut">
              <a:rPr lang="ko-KR" altLang="en-US" smtClean="0"/>
              <a:pPr/>
              <a:t>2018-04-01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676A04E-57DF-45ED-AF74-DDF83F9CA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2400" dirty="0" smtClean="0">
                <a:hlinkClick r:id="rId2"/>
              </a:rPr>
              <a:t>www.mysql.com</a:t>
            </a:r>
            <a:r>
              <a:rPr lang="ko-KR" altLang="en-US" sz="2400" dirty="0" smtClean="0"/>
              <a:t>에서 다운로드</a:t>
            </a:r>
            <a:endParaRPr lang="en-US" altLang="ko-KR" sz="2400" dirty="0" smtClean="0"/>
          </a:p>
          <a:p>
            <a:r>
              <a:rPr lang="ko-KR" altLang="en-US" sz="2400" dirty="0" smtClean="0"/>
              <a:t>표준 데이터베이스 </a:t>
            </a:r>
            <a:r>
              <a:rPr lang="ko-KR" altLang="en-US" sz="2400" dirty="0" err="1" smtClean="0"/>
              <a:t>질의어인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SQL(Structured Query Language)</a:t>
            </a:r>
            <a:r>
              <a:rPr lang="ko-KR" altLang="en-US" sz="2400" dirty="0" smtClean="0"/>
              <a:t>을 사용하는 개방 소스의 </a:t>
            </a:r>
            <a:r>
              <a:rPr lang="en-US" altLang="ko-KR" sz="2400" dirty="0" smtClean="0"/>
              <a:t>RDBMS</a:t>
            </a:r>
          </a:p>
          <a:p>
            <a:r>
              <a:rPr lang="ko-KR" altLang="en-US" sz="2400" dirty="0" smtClean="0"/>
              <a:t>매우 빠르고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유연하며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사용하기 쉬운 특징</a:t>
            </a:r>
            <a:endParaRPr lang="en-US" altLang="ko-KR" sz="2400" dirty="0" smtClean="0"/>
          </a:p>
          <a:p>
            <a:r>
              <a:rPr lang="ko-KR" altLang="en-US" sz="2400" dirty="0" smtClean="0"/>
              <a:t>다중 사용자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다중 </a:t>
            </a:r>
            <a:r>
              <a:rPr lang="ko-KR" altLang="en-US" sz="2400" dirty="0" err="1" smtClean="0"/>
              <a:t>스레드를</a:t>
            </a:r>
            <a:r>
              <a:rPr lang="ko-KR" altLang="en-US" sz="2400" dirty="0" smtClean="0"/>
              <a:t> 지원</a:t>
            </a:r>
            <a:endParaRPr lang="en-US" altLang="ko-KR" sz="2400" dirty="0" smtClean="0"/>
          </a:p>
          <a:p>
            <a:r>
              <a:rPr lang="en-US" altLang="ko-KR" sz="2400" dirty="0" smtClean="0"/>
              <a:t>C, C++, Eiffel, </a:t>
            </a:r>
            <a:r>
              <a:rPr lang="ko-KR" altLang="en-US" sz="2400" dirty="0" smtClean="0"/>
              <a:t>자바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펄</a:t>
            </a:r>
            <a:r>
              <a:rPr lang="en-US" altLang="ko-KR" sz="2400" dirty="0" smtClean="0"/>
              <a:t>, PHP, Python </a:t>
            </a:r>
            <a:r>
              <a:rPr lang="ko-KR" altLang="en-US" sz="2400" dirty="0" smtClean="0"/>
              <a:t>스크립트 등을 위한 응용 프로그램 인터페이스</a:t>
            </a:r>
            <a:r>
              <a:rPr lang="en-US" altLang="ko-KR" sz="2400" dirty="0" smtClean="0"/>
              <a:t>(API)</a:t>
            </a:r>
            <a:r>
              <a:rPr lang="ko-KR" altLang="en-US" sz="2400" dirty="0" smtClean="0"/>
              <a:t>를 제공 </a:t>
            </a:r>
            <a:endParaRPr lang="en-US" altLang="ko-KR" sz="2400" dirty="0" smtClean="0"/>
          </a:p>
          <a:p>
            <a:r>
              <a:rPr lang="ko-KR" altLang="en-US" sz="2400" dirty="0" smtClean="0"/>
              <a:t>유닉스나 </a:t>
            </a:r>
            <a:r>
              <a:rPr lang="ko-KR" altLang="en-US" sz="2400" dirty="0" err="1" smtClean="0"/>
              <a:t>리눅스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윈도 운영 체제 등에서 사용</a:t>
            </a:r>
          </a:p>
          <a:p>
            <a:r>
              <a:rPr lang="en-US" altLang="ko-KR" sz="2400" dirty="0" err="1" smtClean="0"/>
              <a:t>Mysql</a:t>
            </a:r>
            <a:r>
              <a:rPr lang="ko-KR" altLang="en-US" sz="2400" dirty="0" smtClean="0"/>
              <a:t>은 오픈 소스 라이선스이나 상업적으로 사용할 때에는 상업용 라이선스를 구입해야 함</a:t>
            </a:r>
          </a:p>
          <a:p>
            <a:endParaRPr lang="ko-KR" altLang="en-US" sz="2400" dirty="0" smtClean="0"/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&lt;&lt;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&gt;&gt;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1900" dirty="0" smtClean="0"/>
              <a:t>관리자의 역할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사용자를 위한</a:t>
            </a:r>
            <a:r>
              <a:rPr lang="en-US" altLang="ko-KR" sz="1900" dirty="0" smtClean="0"/>
              <a:t>)</a:t>
            </a:r>
          </a:p>
          <a:p>
            <a:pPr lvl="1"/>
            <a:r>
              <a:rPr lang="en-US" altLang="ko-KR" sz="1900" dirty="0" smtClean="0"/>
              <a:t>DB </a:t>
            </a:r>
            <a:r>
              <a:rPr lang="ko-KR" altLang="en-US" sz="1900" dirty="0" smtClean="0"/>
              <a:t>생성</a:t>
            </a:r>
            <a:endParaRPr lang="en-US" altLang="ko-KR" sz="1900" dirty="0" smtClean="0"/>
          </a:p>
          <a:p>
            <a:pPr lvl="1"/>
            <a:r>
              <a:rPr lang="ko-KR" altLang="en-US" sz="1900" dirty="0" smtClean="0"/>
              <a:t>사용자 권한 부여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아이디와 암호</a:t>
            </a:r>
            <a:r>
              <a:rPr lang="en-US" altLang="ko-KR" sz="1900" dirty="0" smtClean="0"/>
              <a:t>)</a:t>
            </a:r>
          </a:p>
          <a:p>
            <a:pPr lvl="1"/>
            <a:r>
              <a:rPr lang="ko-KR" altLang="en-US" sz="1900" dirty="0" smtClean="0"/>
              <a:t>자신이 사용할 때 주의 사항</a:t>
            </a:r>
            <a:endParaRPr lang="en-US" altLang="ko-KR" sz="1900" dirty="0" smtClean="0"/>
          </a:p>
          <a:p>
            <a:r>
              <a:rPr lang="en-US" altLang="ko-KR" sz="1900" dirty="0" smtClean="0"/>
              <a:t>mysql.exe</a:t>
            </a:r>
          </a:p>
          <a:p>
            <a:pPr>
              <a:lnSpc>
                <a:spcPct val="120000"/>
              </a:lnSpc>
            </a:pPr>
            <a:r>
              <a:rPr lang="en-US" altLang="ko-KR" sz="1900" dirty="0" err="1" smtClean="0"/>
              <a:t>mysql</a:t>
            </a:r>
            <a:r>
              <a:rPr lang="en-US" altLang="ko-KR" sz="1900" dirty="0" smtClean="0"/>
              <a:t> DB</a:t>
            </a:r>
            <a:r>
              <a:rPr lang="ko-KR" altLang="en-US" sz="1900" dirty="0" smtClean="0"/>
              <a:t>의 역할</a:t>
            </a:r>
            <a:endParaRPr lang="en-US" altLang="ko-KR" sz="1900" dirty="0" smtClean="0"/>
          </a:p>
          <a:p>
            <a:pPr lvl="1" fontAlgn="base">
              <a:lnSpc>
                <a:spcPct val="120000"/>
              </a:lnSpc>
            </a:pPr>
            <a:r>
              <a:rPr lang="en-US" altLang="ko-KR" sz="1900" dirty="0" smtClean="0"/>
              <a:t>db </a:t>
            </a:r>
            <a:r>
              <a:rPr lang="ko-KR" altLang="en-US" sz="1900" dirty="0" smtClean="0"/>
              <a:t>테이블 </a:t>
            </a:r>
            <a:endParaRPr lang="en-US" altLang="ko-KR" sz="1900" dirty="0" smtClean="0"/>
          </a:p>
          <a:p>
            <a:pPr lvl="2" fontAlgn="base">
              <a:lnSpc>
                <a:spcPct val="120000"/>
              </a:lnSpc>
            </a:pPr>
            <a:r>
              <a:rPr lang="ko-KR" altLang="en-US" sz="1900" dirty="0" smtClean="0"/>
              <a:t>생성된 </a:t>
            </a:r>
            <a:r>
              <a:rPr lang="en-US" altLang="ko-KR" sz="1900" dirty="0" smtClean="0"/>
              <a:t> DB</a:t>
            </a:r>
            <a:r>
              <a:rPr lang="ko-KR" altLang="en-US" sz="1900" dirty="0" smtClean="0"/>
              <a:t>를 사용하기 위해서는 이 데이터베이스에 어느 사용자에게 사용 허가를 줄 것인지를 </a:t>
            </a:r>
            <a:r>
              <a:rPr lang="en-US" altLang="ko-KR" sz="1900" dirty="0" err="1" smtClean="0"/>
              <a:t>mysql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데이터베이스에 등록시켜주어야 함</a:t>
            </a:r>
            <a:r>
              <a:rPr lang="en-US" altLang="ko-KR" sz="1900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sz="1700" dirty="0" smtClean="0"/>
              <a:t>insert into db values ('%','</a:t>
            </a:r>
            <a:r>
              <a:rPr lang="en-US" altLang="ko-KR" sz="1700" dirty="0" err="1" smtClean="0"/>
              <a:t>sample','php','Y','Y','Y','Y','Y','Y','Y','Y','Y','Y</a:t>
            </a:r>
            <a:r>
              <a:rPr lang="en-US" altLang="ko-KR" sz="1700" dirty="0" smtClean="0"/>
              <a:t>');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user </a:t>
            </a:r>
            <a:r>
              <a:rPr lang="ko-KR" altLang="en-US" sz="1800" dirty="0" smtClean="0"/>
              <a:t>테이블</a:t>
            </a:r>
            <a:endParaRPr lang="en-US" altLang="ko-KR" sz="1800" dirty="0" smtClean="0"/>
          </a:p>
          <a:p>
            <a:pPr lvl="2">
              <a:lnSpc>
                <a:spcPct val="120000"/>
              </a:lnSpc>
            </a:pPr>
            <a:r>
              <a:rPr lang="ko-KR" altLang="en-US" sz="1600" dirty="0" smtClean="0"/>
              <a:t>새로운 사용자에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대한 암호 설정</a:t>
            </a:r>
          </a:p>
          <a:p>
            <a:pPr lvl="2">
              <a:lnSpc>
                <a:spcPct val="120000"/>
              </a:lnSpc>
            </a:pPr>
            <a:r>
              <a:rPr lang="en-US" altLang="ko-KR" sz="1700" dirty="0" smtClean="0"/>
              <a:t>insert into user (</a:t>
            </a:r>
            <a:r>
              <a:rPr lang="en-US" altLang="ko-KR" sz="1700" dirty="0" err="1" smtClean="0"/>
              <a:t>host,user,password</a:t>
            </a:r>
            <a:r>
              <a:rPr lang="en-US" altLang="ko-KR" sz="1700" dirty="0" smtClean="0"/>
              <a:t>) values ('</a:t>
            </a:r>
            <a:r>
              <a:rPr lang="en-US" altLang="ko-KR" sz="1700" dirty="0" err="1" smtClean="0"/>
              <a:t>localhost</a:t>
            </a:r>
            <a:r>
              <a:rPr lang="en-US" altLang="ko-KR" sz="1700" dirty="0" smtClean="0"/>
              <a:t>', ‘</a:t>
            </a:r>
            <a:r>
              <a:rPr lang="en-US" altLang="ko-KR" sz="1700" dirty="0" err="1" smtClean="0"/>
              <a:t>php</a:t>
            </a:r>
            <a:r>
              <a:rPr lang="en-US" altLang="ko-KR" sz="1700" dirty="0" smtClean="0"/>
              <a:t>',                                                     password(‘php99'));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 smtClean="0"/>
              <a:t>user</a:t>
            </a:r>
            <a:r>
              <a:rPr lang="ko-KR" altLang="en-US" sz="1600" dirty="0" smtClean="0"/>
              <a:t>테이블에서 설정한 권한은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서버에 생성되는 모든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적용되므로 </a:t>
            </a:r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사용자가 다른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는 건드리지 못하도록 해야함</a:t>
            </a:r>
            <a:endParaRPr lang="en-US" altLang="ko-KR" sz="1600" dirty="0" smtClean="0"/>
          </a:p>
          <a:p>
            <a:pPr lvl="2">
              <a:lnSpc>
                <a:spcPct val="120000"/>
              </a:lnSpc>
            </a:pPr>
            <a:r>
              <a:rPr lang="en-US" altLang="ko-KR" sz="1600" dirty="0" smtClean="0"/>
              <a:t>Reload : </a:t>
            </a:r>
            <a:r>
              <a:rPr lang="en-US" altLang="ko-KR" sz="1600" dirty="0" err="1" smtClean="0"/>
              <a:t>mysqladmin</a:t>
            </a:r>
            <a:r>
              <a:rPr lang="en-US" altLang="ko-KR" sz="1600" dirty="0" smtClean="0"/>
              <a:t> –u root –p reload</a:t>
            </a:r>
            <a:endParaRPr lang="en-US" altLang="ko-KR" sz="1900" dirty="0" smtClean="0"/>
          </a:p>
          <a:p>
            <a:pPr fontAlgn="base">
              <a:lnSpc>
                <a:spcPct val="120000"/>
              </a:lnSpc>
            </a:pPr>
            <a:r>
              <a:rPr lang="en-US" altLang="ko-KR" sz="1900" dirty="0" err="1" smtClean="0"/>
              <a:t>mysql</a:t>
            </a:r>
            <a:r>
              <a:rPr lang="en-US" altLang="ko-KR" sz="1900" dirty="0" smtClean="0"/>
              <a:t> client </a:t>
            </a:r>
            <a:r>
              <a:rPr lang="ko-KR" altLang="en-US" sz="1900" dirty="0" smtClean="0"/>
              <a:t>사용법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900" dirty="0" smtClean="0"/>
              <a:t> bin </a:t>
            </a:r>
            <a:r>
              <a:rPr lang="ko-KR" altLang="en-US" sz="1900" dirty="0" err="1" smtClean="0"/>
              <a:t>디렉토리에</a:t>
            </a:r>
            <a:r>
              <a:rPr lang="ko-KR" altLang="en-US" sz="1900" dirty="0" smtClean="0"/>
              <a:t> 있는 실행파일로서 </a:t>
            </a:r>
            <a:r>
              <a:rPr lang="en-US" altLang="ko-KR" sz="1900" dirty="0" err="1" smtClean="0"/>
              <a:t>MySQL</a:t>
            </a:r>
            <a:r>
              <a:rPr lang="en-US" altLang="ko-KR" sz="1900" dirty="0" smtClean="0"/>
              <a:t> DB </a:t>
            </a:r>
            <a:r>
              <a:rPr lang="ko-KR" altLang="en-US" sz="1900" dirty="0" smtClean="0"/>
              <a:t>서버에 접속하여 </a:t>
            </a:r>
            <a:r>
              <a:rPr lang="ko-KR" altLang="en-US" sz="1900" dirty="0" err="1" smtClean="0"/>
              <a:t>질의어를</a:t>
            </a:r>
            <a:r>
              <a:rPr lang="ko-KR" altLang="en-US" sz="1900" dirty="0" smtClean="0"/>
              <a:t> 통해 테이블 생성 및 삭제 또는 데이터 삽입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수정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검색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삭제를 할 수 있는 있음</a:t>
            </a:r>
            <a:endParaRPr lang="en-US" altLang="ko-KR" sz="1900" dirty="0" smtClean="0"/>
          </a:p>
          <a:p>
            <a:pPr lvl="1" fontAlgn="base">
              <a:lnSpc>
                <a:spcPct val="120000"/>
              </a:lnSpc>
            </a:pPr>
            <a:endParaRPr lang="ko-KR" altLang="en-US" sz="1900" dirty="0" smtClean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2000" dirty="0" err="1"/>
              <a:t>m</a:t>
            </a:r>
            <a:r>
              <a:rPr lang="en-US" altLang="ko-KR" sz="2000" dirty="0" err="1" smtClean="0"/>
              <a:t>ysql</a:t>
            </a:r>
            <a:r>
              <a:rPr lang="en-US" altLang="ko-KR" sz="2000" dirty="0" smtClean="0"/>
              <a:t> –u root –p </a:t>
            </a:r>
            <a:r>
              <a:rPr lang="en-US" altLang="ko-KR" sz="2000" dirty="0" err="1" smtClean="0"/>
              <a:t>mysql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err="1"/>
              <a:t>m</a:t>
            </a:r>
            <a:r>
              <a:rPr lang="en-US" altLang="ko-KR" sz="2000" dirty="0" err="1" smtClean="0"/>
              <a:t>ysql</a:t>
            </a:r>
            <a:r>
              <a:rPr lang="en-US" altLang="ko-KR" sz="2000" dirty="0" smtClean="0"/>
              <a:t> –u shim –p </a:t>
            </a:r>
            <a:r>
              <a:rPr lang="en-US" altLang="ko-KR" sz="2000" dirty="0" err="1" smtClean="0"/>
              <a:t>myschool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관리자 역할</a:t>
            </a:r>
            <a:endParaRPr lang="en-US" altLang="ko-KR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/>
              <a:t>DB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사용할 사용자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설정  </a:t>
            </a:r>
            <a:r>
              <a:rPr lang="en-US" altLang="ko-KR" sz="1600" dirty="0" smtClean="0"/>
              <a:t>// db table</a:t>
            </a:r>
            <a:r>
              <a:rPr lang="ko-KR" altLang="en-US" sz="1600" dirty="0" smtClean="0"/>
              <a:t>에서 설정 </a:t>
            </a:r>
            <a:r>
              <a:rPr lang="en-US" altLang="ko-KR" sz="1600" dirty="0" smtClean="0"/>
              <a:t>shim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/>
              <a:t>계정에 따른 암호 설정            </a:t>
            </a:r>
            <a:r>
              <a:rPr lang="en-US" altLang="ko-KR" sz="1600" dirty="0" smtClean="0"/>
              <a:t>// user table</a:t>
            </a:r>
            <a:r>
              <a:rPr lang="ko-KR" altLang="en-US" sz="1600" dirty="0" smtClean="0"/>
              <a:t>에서 설정 </a:t>
            </a:r>
            <a:r>
              <a:rPr lang="en-US" altLang="ko-KR" sz="1600" dirty="0" smtClean="0"/>
              <a:t>shim1111</a:t>
            </a:r>
          </a:p>
          <a:p>
            <a:pPr marL="800100" lvl="1" indent="-342900">
              <a:buNone/>
            </a:pP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&gt;create database </a:t>
            </a:r>
            <a:r>
              <a:rPr lang="en-US" altLang="ko-KR" sz="1600" dirty="0" err="1" smtClean="0"/>
              <a:t>myschool</a:t>
            </a:r>
            <a:r>
              <a:rPr lang="en-US" altLang="ko-KR" sz="1600" dirty="0" smtClean="0"/>
              <a:t>;</a:t>
            </a:r>
          </a:p>
          <a:p>
            <a:pPr marL="800100" lvl="1" indent="-342900">
              <a:buNone/>
            </a:pP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&gt;grant all privileges on myschool.* to </a:t>
            </a:r>
            <a:r>
              <a:rPr lang="en-US" altLang="ko-KR" sz="1600" dirty="0" err="1" smtClean="0"/>
              <a:t>shim@localhost</a:t>
            </a:r>
            <a:r>
              <a:rPr lang="en-US" altLang="ko-KR" sz="1600" dirty="0" smtClean="0"/>
              <a:t> identified by ‘shim1111’;</a:t>
            </a:r>
          </a:p>
          <a:p>
            <a:pPr marL="800100" lvl="1" indent="-342900">
              <a:buNone/>
            </a:pP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&gt;flush privileges;       //insert </a:t>
            </a:r>
            <a:r>
              <a:rPr lang="ko-KR" altLang="en-US" sz="1600" dirty="0" smtClean="0"/>
              <a:t>에서만 사용 </a:t>
            </a:r>
            <a:r>
              <a:rPr lang="en-US" altLang="ko-KR" sz="1600" dirty="0" smtClean="0"/>
              <a:t>grant</a:t>
            </a:r>
            <a:r>
              <a:rPr lang="ko-KR" altLang="en-US" sz="1600" dirty="0" smtClean="0"/>
              <a:t>에선 필요없음</a:t>
            </a:r>
            <a:endParaRPr lang="en-US" altLang="ko-KR" sz="1600" dirty="0" smtClean="0"/>
          </a:p>
          <a:p>
            <a:pPr marL="400050">
              <a:buFont typeface="Wingdings" pitchFamily="2" charset="2"/>
              <a:buChar char="l"/>
            </a:pPr>
            <a:r>
              <a:rPr lang="ko-KR" altLang="en-US" sz="2000" dirty="0" smtClean="0"/>
              <a:t>명령문</a:t>
            </a:r>
            <a:endParaRPr lang="en-US" altLang="ko-KR" sz="2000" dirty="0" smtClean="0"/>
          </a:p>
          <a:p>
            <a:pPr marL="857250" lvl="1" indent="-342900">
              <a:buFont typeface="+mj-lt"/>
              <a:buAutoNum type="arabicPeriod"/>
            </a:pPr>
            <a:r>
              <a:rPr lang="en-US" altLang="ko-KR" sz="1600" dirty="0"/>
              <a:t>u</a:t>
            </a:r>
            <a:r>
              <a:rPr lang="en-US" altLang="ko-KR" sz="1600" dirty="0" smtClean="0"/>
              <a:t>se db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;         //</a:t>
            </a:r>
            <a:r>
              <a:rPr lang="ko-KR" altLang="en-US" sz="1600" dirty="0" smtClean="0"/>
              <a:t>주로 관리자용 해당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marL="857250" lvl="1" indent="-342900">
              <a:buFont typeface="+mj-lt"/>
              <a:buAutoNum type="arabicPeriod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how tables;      //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있는 모든 테이블 볼 수 있음</a:t>
            </a:r>
            <a:endParaRPr lang="en-US" altLang="ko-KR" sz="1600" dirty="0" smtClean="0"/>
          </a:p>
          <a:p>
            <a:pPr marL="857250" lvl="1" indent="-342900">
              <a:buFont typeface="+mj-lt"/>
              <a:buAutoNum type="arabicPeriod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how databases;  // </a:t>
            </a:r>
            <a:r>
              <a:rPr lang="ko-KR" altLang="en-US" sz="1600" dirty="0" smtClean="0"/>
              <a:t>주로 관리자용 모든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볼 수 있음</a:t>
            </a:r>
            <a:endParaRPr lang="en-US" altLang="ko-KR" sz="1600" dirty="0" smtClean="0"/>
          </a:p>
          <a:p>
            <a:pPr marL="857250" lvl="1" indent="-342900">
              <a:buFont typeface="+mj-lt"/>
              <a:buAutoNum type="arabicPeriod"/>
            </a:pPr>
            <a:r>
              <a:rPr lang="en-US" altLang="ko-KR" sz="1600" dirty="0" err="1" smtClean="0"/>
              <a:t>desc</a:t>
            </a:r>
            <a:r>
              <a:rPr lang="en-US" altLang="ko-KR" sz="1600" dirty="0" smtClean="0"/>
              <a:t> table</a:t>
            </a:r>
            <a:r>
              <a:rPr lang="ko-KR" altLang="en-US" sz="1600" dirty="0" smtClean="0"/>
              <a:t>명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테이블의 정보를 보여줌</a:t>
            </a:r>
            <a:endParaRPr lang="en-US" altLang="ko-KR" sz="1600" dirty="0" smtClean="0"/>
          </a:p>
          <a:p>
            <a:pPr marL="857250" lvl="1" indent="-342900">
              <a:buFont typeface="+mj-lt"/>
              <a:buAutoNum type="arabicPeriod"/>
            </a:pPr>
            <a:r>
              <a:rPr lang="en-US" altLang="ko-KR" sz="1600" dirty="0"/>
              <a:t>e</a:t>
            </a:r>
            <a:r>
              <a:rPr lang="en-US" altLang="ko-KR" sz="1600" dirty="0" smtClean="0"/>
              <a:t>xit or \q;         // </a:t>
            </a:r>
            <a:r>
              <a:rPr lang="ko-KR" altLang="en-US" sz="1600" dirty="0" err="1" smtClean="0"/>
              <a:t>콘솔창에서</a:t>
            </a:r>
            <a:r>
              <a:rPr lang="ko-KR" altLang="en-US" sz="1600" dirty="0" smtClean="0"/>
              <a:t> 빠져나가기</a:t>
            </a:r>
            <a:endParaRPr lang="en-US" altLang="ko-KR" sz="1600" dirty="0" smtClean="0"/>
          </a:p>
          <a:p>
            <a:pPr marL="857250" lvl="1" indent="-342900">
              <a:buFont typeface="+mj-lt"/>
              <a:buAutoNum type="arabicPeriod"/>
            </a:pPr>
            <a:r>
              <a:rPr lang="en-US" altLang="ko-KR" sz="1600" dirty="0" err="1" smtClean="0"/>
              <a:t>Sql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marL="457200">
              <a:buFont typeface="Wingdings" pitchFamily="2" charset="2"/>
              <a:buChar char="l"/>
            </a:pPr>
            <a:r>
              <a:rPr lang="ko-KR" altLang="en-US" sz="2000" dirty="0" smtClean="0"/>
              <a:t>기타 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 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US" altLang="ko-KR" sz="1600" dirty="0" err="1"/>
              <a:t>m</a:t>
            </a:r>
            <a:r>
              <a:rPr lang="en-US" altLang="ko-KR" sz="1600" dirty="0" err="1" smtClean="0"/>
              <a:t>ysqladmin</a:t>
            </a:r>
            <a:r>
              <a:rPr lang="en-US" altLang="ko-KR" sz="1600" dirty="0" smtClean="0"/>
              <a:t> –u root –p reload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US" altLang="ko-KR" sz="1600" dirty="0" err="1"/>
              <a:t>m</a:t>
            </a:r>
            <a:r>
              <a:rPr lang="en-US" altLang="ko-KR" sz="1600" dirty="0" err="1" smtClean="0"/>
              <a:t>ysqladmin</a:t>
            </a:r>
            <a:r>
              <a:rPr lang="en-US" altLang="ko-KR" sz="1600" dirty="0" smtClean="0"/>
              <a:t> –u root –p shutdown</a:t>
            </a:r>
          </a:p>
          <a:p>
            <a:pPr marL="914400" lvl="1" indent="-342900">
              <a:buFont typeface="+mj-lt"/>
              <a:buAutoNum type="arabicPeriod"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Console</a:t>
            </a:r>
            <a:r>
              <a:rPr lang="ko-KR" altLang="en-US" sz="2400" dirty="0" smtClean="0"/>
              <a:t>창을 이용한 </a:t>
            </a: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사용법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sz="2000" dirty="0" smtClean="0"/>
              <a:t>create table membership (</a:t>
            </a:r>
          </a:p>
          <a:p>
            <a:pPr fontAlgn="base">
              <a:buNone/>
            </a:pPr>
            <a:r>
              <a:rPr lang="en-US" altLang="ko-KR" sz="2000" dirty="0" smtClean="0"/>
              <a:t>       id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not null </a:t>
            </a:r>
            <a:r>
              <a:rPr lang="en-US" altLang="ko-KR" sz="2000" dirty="0" err="1" smtClean="0"/>
              <a:t>auto_increamemnt</a:t>
            </a:r>
            <a:r>
              <a:rPr lang="en-US" altLang="ko-KR" sz="2000" dirty="0" smtClean="0"/>
              <a:t>,</a:t>
            </a:r>
          </a:p>
          <a:p>
            <a:pPr fontAlgn="base">
              <a:buNone/>
            </a:pPr>
            <a:r>
              <a:rPr lang="en-US" altLang="ko-KR" sz="2000" dirty="0" smtClean="0"/>
              <a:t>       name char(10),</a:t>
            </a:r>
          </a:p>
          <a:p>
            <a:pPr fontAlgn="base">
              <a:buNone/>
            </a:pPr>
            <a:r>
              <a:rPr lang="en-US" altLang="ko-KR" sz="2000" dirty="0" smtClean="0"/>
              <a:t>       age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,</a:t>
            </a:r>
          </a:p>
          <a:p>
            <a:pPr fontAlgn="base">
              <a:buNone/>
            </a:pPr>
            <a:r>
              <a:rPr lang="en-US" altLang="ko-KR" sz="2000" dirty="0" smtClean="0"/>
              <a:t>       primary key(id));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Redirection</a:t>
            </a:r>
            <a:r>
              <a:rPr lang="ko-KR" altLang="en-US" sz="2000" dirty="0" smtClean="0"/>
              <a:t>을 사용하는 방법</a:t>
            </a:r>
            <a:endParaRPr lang="en-US" altLang="ko-KR" sz="2000" dirty="0" smtClean="0"/>
          </a:p>
          <a:p>
            <a:pPr fontAlgn="base">
              <a:buNone/>
            </a:pPr>
            <a:endParaRPr lang="en-US" altLang="ko-KR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altLang="ko-KR" sz="2000" dirty="0" smtClean="0"/>
              <a:t>alter table </a:t>
            </a:r>
            <a:r>
              <a:rPr lang="ko-KR" altLang="en-US" sz="2000" dirty="0" err="1" smtClean="0"/>
              <a:t>기존테이블명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rename </a:t>
            </a:r>
            <a:r>
              <a:rPr lang="ko-KR" altLang="en-US" sz="2000" dirty="0" err="1" smtClean="0"/>
              <a:t>새로운테이블명</a:t>
            </a:r>
            <a:r>
              <a:rPr lang="en-US" altLang="ko-KR" sz="2000" dirty="0" smtClean="0"/>
              <a:t>;</a:t>
            </a:r>
            <a:endParaRPr lang="ko-KR" altLang="en-US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altLang="ko-KR" sz="2000" dirty="0" smtClean="0"/>
              <a:t>alter table </a:t>
            </a:r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drop primary key;</a:t>
            </a:r>
          </a:p>
          <a:p>
            <a:pPr fontAlgn="base">
              <a:buFont typeface="Wingdings" pitchFamily="2" charset="2"/>
              <a:buChar char="Ø"/>
            </a:pPr>
            <a:r>
              <a:rPr lang="en-US" altLang="ko-KR" sz="2000" dirty="0" smtClean="0"/>
              <a:t>alter table </a:t>
            </a:r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add primary key(</a:t>
            </a:r>
            <a:r>
              <a:rPr lang="ko-KR" altLang="en-US" sz="2000" dirty="0" err="1" smtClean="0"/>
              <a:t>컬럼명</a:t>
            </a:r>
            <a:r>
              <a:rPr lang="en-US" altLang="ko-KR" sz="2000" dirty="0" smtClean="0"/>
              <a:t>1,</a:t>
            </a:r>
            <a:r>
              <a:rPr lang="ko-KR" altLang="en-US" sz="2000" dirty="0" err="1" smtClean="0"/>
              <a:t>컬럼명</a:t>
            </a:r>
            <a:r>
              <a:rPr lang="en-US" altLang="ko-KR" sz="2000" dirty="0" smtClean="0"/>
              <a:t>2);</a:t>
            </a:r>
            <a:endParaRPr lang="ko-KR" altLang="en-US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altLang="ko-KR" sz="2000" dirty="0" smtClean="0"/>
              <a:t>alter table </a:t>
            </a:r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drop column </a:t>
            </a:r>
            <a:r>
              <a:rPr lang="ko-KR" altLang="en-US" sz="2000" dirty="0" err="1" smtClean="0"/>
              <a:t>컬럼명</a:t>
            </a:r>
            <a:r>
              <a:rPr lang="en-US" altLang="ko-KR" sz="2000" smtClean="0"/>
              <a:t>; </a:t>
            </a:r>
            <a:endParaRPr lang="ko-KR" altLang="en-US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altLang="ko-KR" sz="2000" dirty="0" smtClean="0"/>
              <a:t>alter table </a:t>
            </a:r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add </a:t>
            </a:r>
            <a:r>
              <a:rPr lang="ko-KR" altLang="en-US" sz="2000" dirty="0" err="1" smtClean="0"/>
              <a:t>컬럼명과</a:t>
            </a:r>
            <a:r>
              <a:rPr lang="ko-KR" altLang="en-US" sz="2000" dirty="0" smtClean="0"/>
              <a:t> 속성</a:t>
            </a:r>
            <a:r>
              <a:rPr lang="en-US" altLang="ko-KR" sz="2000" dirty="0" smtClean="0"/>
              <a:t>; //name char(20)</a:t>
            </a:r>
          </a:p>
          <a:p>
            <a:pPr fontAlgn="base">
              <a:buFont typeface="Wingdings" pitchFamily="2" charset="2"/>
              <a:buChar char="Ø"/>
            </a:pPr>
            <a:r>
              <a:rPr lang="en-US" altLang="ko-KR" sz="2000" dirty="0" smtClean="0"/>
              <a:t>alter table </a:t>
            </a:r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add </a:t>
            </a:r>
            <a:r>
              <a:rPr lang="ko-KR" altLang="en-US" sz="2000" dirty="0" err="1" smtClean="0"/>
              <a:t>컬럼명과</a:t>
            </a:r>
            <a:r>
              <a:rPr lang="ko-KR" altLang="en-US" sz="2000" dirty="0" smtClean="0"/>
              <a:t> 속성 </a:t>
            </a:r>
            <a:r>
              <a:rPr lang="en-US" altLang="ko-KR" sz="2000" dirty="0" smtClean="0"/>
              <a:t>after </a:t>
            </a:r>
            <a:r>
              <a:rPr lang="ko-KR" altLang="en-US" sz="2000" dirty="0" err="1" smtClean="0"/>
              <a:t>컬럼명</a:t>
            </a:r>
            <a:r>
              <a:rPr lang="en-US" altLang="ko-KR" sz="2000" dirty="0" smtClean="0"/>
              <a:t>1;</a:t>
            </a:r>
            <a:endParaRPr lang="ko-KR" altLang="en-US" sz="2000" dirty="0" smtClean="0"/>
          </a:p>
          <a:p>
            <a:pPr fontAlgn="base"/>
            <a:r>
              <a:rPr lang="en-US" altLang="ko-KR" sz="2000" dirty="0" smtClean="0"/>
              <a:t>alter table </a:t>
            </a:r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modify column [</a:t>
            </a:r>
            <a:r>
              <a:rPr lang="ko-KR" altLang="en-US" sz="2000" dirty="0" smtClean="0"/>
              <a:t>변경할 </a:t>
            </a:r>
            <a:r>
              <a:rPr lang="ko-KR" altLang="en-US" sz="2000" dirty="0" err="1" smtClean="0"/>
              <a:t>컬럼명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변경할 </a:t>
            </a:r>
            <a:r>
              <a:rPr lang="ko-KR" altLang="en-US" sz="2000" dirty="0" err="1" smtClean="0"/>
              <a:t>컬럼</a:t>
            </a:r>
            <a:r>
              <a:rPr lang="ko-KR" altLang="en-US" sz="2000" dirty="0" smtClean="0"/>
              <a:t> 타임</a:t>
            </a:r>
            <a:r>
              <a:rPr lang="en-US" altLang="ko-KR" sz="2000" dirty="0" smtClean="0"/>
              <a:t>];         alter table person modify column age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;</a:t>
            </a:r>
          </a:p>
          <a:p>
            <a:pPr fontAlgn="base"/>
            <a:r>
              <a:rPr lang="en-US" altLang="ko-KR" sz="2000" dirty="0" smtClean="0"/>
              <a:t>alter table </a:t>
            </a:r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change column [</a:t>
            </a:r>
            <a:r>
              <a:rPr lang="ko-KR" altLang="en-US" sz="2000" dirty="0" err="1" smtClean="0"/>
              <a:t>기존컬럼명</a:t>
            </a:r>
            <a:r>
              <a:rPr lang="en-US" altLang="ko-KR" sz="2000" dirty="0" smtClean="0"/>
              <a:t>][</a:t>
            </a:r>
            <a:r>
              <a:rPr lang="ko-KR" altLang="en-US" sz="2000" dirty="0" smtClean="0"/>
              <a:t>변경할 </a:t>
            </a:r>
            <a:r>
              <a:rPr lang="ko-KR" altLang="en-US" sz="2000" dirty="0" err="1" smtClean="0"/>
              <a:t>컬럼명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변경할 </a:t>
            </a:r>
            <a:r>
              <a:rPr lang="ko-KR" altLang="en-US" sz="2000" dirty="0" err="1" smtClean="0"/>
              <a:t>컬럼</a:t>
            </a:r>
            <a:r>
              <a:rPr lang="ko-KR" altLang="en-US" sz="2000" dirty="0" smtClean="0"/>
              <a:t> 타임</a:t>
            </a:r>
            <a:r>
              <a:rPr lang="en-US" altLang="ko-KR" sz="2000" dirty="0" smtClean="0"/>
              <a:t>]    alter table person change column age old number not null;</a:t>
            </a:r>
          </a:p>
          <a:p>
            <a:pPr fontAlgn="base">
              <a:buFont typeface="Wingdings" pitchFamily="2" charset="2"/>
              <a:buChar char="Ø"/>
            </a:pPr>
            <a:endParaRPr lang="en-US" altLang="ko-KR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658368" indent="-342900">
              <a:buFont typeface="Wingdings" pitchFamily="2" charset="2"/>
              <a:buChar char="Ø"/>
            </a:pP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-Front</a:t>
            </a:r>
          </a:p>
          <a:p>
            <a:pPr marL="658368" indent="-342900">
              <a:buFont typeface="Wingdings" pitchFamily="2" charset="2"/>
              <a:buChar char="Ø"/>
            </a:pPr>
            <a:r>
              <a:rPr lang="en-US" altLang="ko-KR" sz="2000" dirty="0" err="1" smtClean="0"/>
              <a:t>Apmsetup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phpmyadmin</a:t>
            </a:r>
            <a:endParaRPr lang="en-US" altLang="ko-KR" sz="2000" dirty="0" smtClean="0"/>
          </a:p>
          <a:p>
            <a:pPr marL="658368" indent="-342900">
              <a:buFont typeface="Wingdings" pitchFamily="2" charset="2"/>
              <a:buChar char="Ø"/>
            </a:pPr>
            <a:r>
              <a:rPr lang="en-US" altLang="ko-KR" sz="2000" dirty="0" smtClean="0"/>
              <a:t>Status</a:t>
            </a:r>
          </a:p>
          <a:p>
            <a:pPr marL="658368" indent="-342900">
              <a:buFont typeface="Wingdings" pitchFamily="2" charset="2"/>
              <a:buChar char="Ø"/>
            </a:pPr>
            <a:r>
              <a:rPr lang="ko-KR" altLang="en-US" sz="2000" dirty="0" smtClean="0"/>
              <a:t>포트번호 </a:t>
            </a:r>
            <a:r>
              <a:rPr lang="en-US" altLang="ko-KR" sz="2000" dirty="0" smtClean="0"/>
              <a:t>: 3306</a:t>
            </a:r>
          </a:p>
          <a:p>
            <a:pPr marL="658368" indent="-342900">
              <a:buFont typeface="Wingdings" pitchFamily="2" charset="2"/>
              <a:buChar char="Ø"/>
            </a:pPr>
            <a:r>
              <a:rPr lang="en-US" altLang="ko-KR" sz="2000" dirty="0" err="1" smtClean="0"/>
              <a:t>Charset</a:t>
            </a:r>
            <a:r>
              <a:rPr lang="en-US" altLang="ko-KR" sz="2000" dirty="0" smtClean="0"/>
              <a:t> </a:t>
            </a:r>
            <a:r>
              <a:rPr lang="ko-KR" altLang="en-US" sz="2000" smtClean="0"/>
              <a:t>문제점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513</Words>
  <Application>Microsoft Office PowerPoint</Application>
  <PresentationFormat>화면 슬라이드 쇼(4:3)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Lucida Sans Unicode</vt:lpstr>
      <vt:lpstr>Verdana</vt:lpstr>
      <vt:lpstr>Wingdings</vt:lpstr>
      <vt:lpstr>Wingdings 2</vt:lpstr>
      <vt:lpstr>Wingdings 3</vt:lpstr>
      <vt:lpstr>광장</vt:lpstr>
      <vt:lpstr>&lt;&lt; mysql &gt;&gt;</vt:lpstr>
      <vt:lpstr>PowerPoint 프레젠테이션</vt:lpstr>
      <vt:lpstr>Console창을 이용한 mysql 사용법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Console창을 이용한 mysql 사용법</dc:title>
  <dc:creator>shim</dc:creator>
  <cp:lastModifiedBy>user</cp:lastModifiedBy>
  <cp:revision>23</cp:revision>
  <dcterms:created xsi:type="dcterms:W3CDTF">2014-10-11T09:34:06Z</dcterms:created>
  <dcterms:modified xsi:type="dcterms:W3CDTF">2018-04-01T14:38:26Z</dcterms:modified>
</cp:coreProperties>
</file>