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D31F2-F9E2-4FF8-8254-F7CCC7AB4F51}" v="120" dt="2020-04-08T05:33:35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현 박" userId="5a28c8d0676acd00" providerId="LiveId" clId="{5D6D31F2-F9E2-4FF8-8254-F7CCC7AB4F51}"/>
    <pc:docChg chg="undo custSel addSld delSld modSld sldOrd">
      <pc:chgData name="수현 박" userId="5a28c8d0676acd00" providerId="LiveId" clId="{5D6D31F2-F9E2-4FF8-8254-F7CCC7AB4F51}" dt="2020-04-08T05:33:37.063" v="1282" actId="20577"/>
      <pc:docMkLst>
        <pc:docMk/>
      </pc:docMkLst>
      <pc:sldChg chg="addSp delSp modSp">
        <pc:chgData name="수현 박" userId="5a28c8d0676acd00" providerId="LiveId" clId="{5D6D31F2-F9E2-4FF8-8254-F7CCC7AB4F51}" dt="2020-04-08T05:33:37.063" v="1282" actId="20577"/>
        <pc:sldMkLst>
          <pc:docMk/>
          <pc:sldMk cId="1445102834" sldId="256"/>
        </pc:sldMkLst>
        <pc:spChg chg="mod">
          <ac:chgData name="수현 박" userId="5a28c8d0676acd00" providerId="LiveId" clId="{5D6D31F2-F9E2-4FF8-8254-F7CCC7AB4F51}" dt="2020-04-07T12:28:04.269" v="5" actId="164"/>
          <ac:spMkLst>
            <pc:docMk/>
            <pc:sldMk cId="1445102834" sldId="256"/>
            <ac:spMk id="9" creationId="{01470C9D-C82F-4D26-BA9A-9DE5E716615A}"/>
          </ac:spMkLst>
        </pc:spChg>
        <pc:spChg chg="mod">
          <ac:chgData name="수현 박" userId="5a28c8d0676acd00" providerId="LiveId" clId="{5D6D31F2-F9E2-4FF8-8254-F7CCC7AB4F51}" dt="2020-04-07T12:29:10.003" v="44" actId="1076"/>
          <ac:spMkLst>
            <pc:docMk/>
            <pc:sldMk cId="1445102834" sldId="256"/>
            <ac:spMk id="10" creationId="{2F51329F-4B4F-404A-A877-7654CB109A79}"/>
          </ac:spMkLst>
        </pc:spChg>
        <pc:spChg chg="del mod">
          <ac:chgData name="수현 박" userId="5a28c8d0676acd00" providerId="LiveId" clId="{5D6D31F2-F9E2-4FF8-8254-F7CCC7AB4F51}" dt="2020-04-07T12:29:32.378" v="51" actId="478"/>
          <ac:spMkLst>
            <pc:docMk/>
            <pc:sldMk cId="1445102834" sldId="256"/>
            <ac:spMk id="11" creationId="{1E312930-73FF-4C50-A640-3A9ABD670C3B}"/>
          </ac:spMkLst>
        </pc:spChg>
        <pc:spChg chg="mod">
          <ac:chgData name="수현 박" userId="5a28c8d0676acd00" providerId="LiveId" clId="{5D6D31F2-F9E2-4FF8-8254-F7CCC7AB4F51}" dt="2020-04-07T12:29:55.272" v="70" actId="121"/>
          <ac:spMkLst>
            <pc:docMk/>
            <pc:sldMk cId="1445102834" sldId="256"/>
            <ac:spMk id="12" creationId="{03F494CE-0ED4-484A-A642-042DCC6938AF}"/>
          </ac:spMkLst>
        </pc:spChg>
        <pc:grpChg chg="add mod">
          <ac:chgData name="수현 박" userId="5a28c8d0676acd00" providerId="LiveId" clId="{5D6D31F2-F9E2-4FF8-8254-F7CCC7AB4F51}" dt="2020-04-07T12:28:04.269" v="5" actId="164"/>
          <ac:grpSpMkLst>
            <pc:docMk/>
            <pc:sldMk cId="1445102834" sldId="256"/>
            <ac:grpSpMk id="2" creationId="{BCA14E26-7FDB-46DD-AF96-10489DCAE1D8}"/>
          </ac:grpSpMkLst>
        </pc:grpChg>
        <pc:graphicFrameChg chg="mod modGraphic">
          <ac:chgData name="수현 박" userId="5a28c8d0676acd00" providerId="LiveId" clId="{5D6D31F2-F9E2-4FF8-8254-F7CCC7AB4F51}" dt="2020-04-08T05:33:37.063" v="1282" actId="20577"/>
          <ac:graphicFrameMkLst>
            <pc:docMk/>
            <pc:sldMk cId="1445102834" sldId="256"/>
            <ac:graphicFrameMk id="13" creationId="{3670A82D-5BB2-402B-B5A5-0D6B092BE534}"/>
          </ac:graphicFrameMkLst>
        </pc:graphicFrameChg>
        <pc:picChg chg="mod">
          <ac:chgData name="수현 박" userId="5a28c8d0676acd00" providerId="LiveId" clId="{5D6D31F2-F9E2-4FF8-8254-F7CCC7AB4F51}" dt="2020-04-07T12:28:04.269" v="5" actId="164"/>
          <ac:picMkLst>
            <pc:docMk/>
            <pc:sldMk cId="1445102834" sldId="256"/>
            <ac:picMk id="4" creationId="{04568221-BF1A-49CA-92BC-1037E20D9F21}"/>
          </ac:picMkLst>
        </pc:picChg>
      </pc:sldChg>
      <pc:sldChg chg="modSp add ord">
        <pc:chgData name="수현 박" userId="5a28c8d0676acd00" providerId="LiveId" clId="{5D6D31F2-F9E2-4FF8-8254-F7CCC7AB4F51}" dt="2020-04-08T05:09:55.232" v="818" actId="20577"/>
        <pc:sldMkLst>
          <pc:docMk/>
          <pc:sldMk cId="623534174" sldId="257"/>
        </pc:sldMkLst>
        <pc:graphicFrameChg chg="mod modGraphic">
          <ac:chgData name="수현 박" userId="5a28c8d0676acd00" providerId="LiveId" clId="{5D6D31F2-F9E2-4FF8-8254-F7CCC7AB4F51}" dt="2020-04-08T05:09:55.232" v="818" actId="20577"/>
          <ac:graphicFrameMkLst>
            <pc:docMk/>
            <pc:sldMk cId="623534174" sldId="257"/>
            <ac:graphicFrameMk id="13" creationId="{3670A82D-5BB2-402B-B5A5-0D6B092BE534}"/>
          </ac:graphicFrameMkLst>
        </pc:graphicFrameChg>
      </pc:sldChg>
      <pc:sldChg chg="addSp delSp modSp add del">
        <pc:chgData name="수현 박" userId="5a28c8d0676acd00" providerId="LiveId" clId="{5D6D31F2-F9E2-4FF8-8254-F7CCC7AB4F51}" dt="2020-04-07T12:42:55.582" v="228" actId="2696"/>
        <pc:sldMkLst>
          <pc:docMk/>
          <pc:sldMk cId="4202796242" sldId="257"/>
        </pc:sldMkLst>
        <pc:spChg chg="del">
          <ac:chgData name="수현 박" userId="5a28c8d0676acd00" providerId="LiveId" clId="{5D6D31F2-F9E2-4FF8-8254-F7CCC7AB4F51}" dt="2020-04-07T12:27:49.508" v="1" actId="478"/>
          <ac:spMkLst>
            <pc:docMk/>
            <pc:sldMk cId="4202796242" sldId="257"/>
            <ac:spMk id="2" creationId="{CB3E4A4D-F459-4932-9931-7222BC86259E}"/>
          </ac:spMkLst>
        </pc:spChg>
        <pc:spChg chg="del">
          <ac:chgData name="수현 박" userId="5a28c8d0676acd00" providerId="LiveId" clId="{5D6D31F2-F9E2-4FF8-8254-F7CCC7AB4F51}" dt="2020-04-07T12:27:49.508" v="1" actId="478"/>
          <ac:spMkLst>
            <pc:docMk/>
            <pc:sldMk cId="4202796242" sldId="257"/>
            <ac:spMk id="3" creationId="{AED47D46-824B-48FB-A141-96BFC8A6A975}"/>
          </ac:spMkLst>
        </pc:spChg>
        <pc:spChg chg="add mod">
          <ac:chgData name="수현 박" userId="5a28c8d0676acd00" providerId="LiveId" clId="{5D6D31F2-F9E2-4FF8-8254-F7CCC7AB4F51}" dt="2020-04-07T12:28:07.439" v="6" actId="164"/>
          <ac:spMkLst>
            <pc:docMk/>
            <pc:sldMk cId="4202796242" sldId="257"/>
            <ac:spMk id="5" creationId="{9EC47E8B-B7C0-446F-ADE2-8DFCAEA5621B}"/>
          </ac:spMkLst>
        </pc:spChg>
        <pc:spChg chg="add">
          <ac:chgData name="수현 박" userId="5a28c8d0676acd00" providerId="LiveId" clId="{5D6D31F2-F9E2-4FF8-8254-F7CCC7AB4F51}" dt="2020-04-07T12:30:01.352" v="71"/>
          <ac:spMkLst>
            <pc:docMk/>
            <pc:sldMk cId="4202796242" sldId="257"/>
            <ac:spMk id="7" creationId="{A8323B89-3BFD-4740-AC2C-A2EEC9347C6A}"/>
          </ac:spMkLst>
        </pc:spChg>
        <pc:spChg chg="add">
          <ac:chgData name="수현 박" userId="5a28c8d0676acd00" providerId="LiveId" clId="{5D6D31F2-F9E2-4FF8-8254-F7CCC7AB4F51}" dt="2020-04-07T12:30:01.352" v="71"/>
          <ac:spMkLst>
            <pc:docMk/>
            <pc:sldMk cId="4202796242" sldId="257"/>
            <ac:spMk id="8" creationId="{B975BA91-5BFA-46AB-B766-45373E725243}"/>
          </ac:spMkLst>
        </pc:spChg>
        <pc:grpChg chg="add mod">
          <ac:chgData name="수현 박" userId="5a28c8d0676acd00" providerId="LiveId" clId="{5D6D31F2-F9E2-4FF8-8254-F7CCC7AB4F51}" dt="2020-04-07T12:28:07.439" v="6" actId="164"/>
          <ac:grpSpMkLst>
            <pc:docMk/>
            <pc:sldMk cId="4202796242" sldId="257"/>
            <ac:grpSpMk id="6" creationId="{ADF9D403-427F-4C36-8E7D-33839D61B3AD}"/>
          </ac:grpSpMkLst>
        </pc:grpChg>
        <pc:picChg chg="add mod">
          <ac:chgData name="수현 박" userId="5a28c8d0676acd00" providerId="LiveId" clId="{5D6D31F2-F9E2-4FF8-8254-F7CCC7AB4F51}" dt="2020-04-07T12:28:07.439" v="6" actId="164"/>
          <ac:picMkLst>
            <pc:docMk/>
            <pc:sldMk cId="4202796242" sldId="257"/>
            <ac:picMk id="4" creationId="{D8F0BC64-E1A8-401C-9387-88EFB9F340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2ADB-6FE2-40D1-ACDE-0842103AF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999EE7-A2A3-458C-90FE-FBDF3D9C3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D0398-D4C0-4F8B-8239-64F153CE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498AA-3347-4587-BB8B-D965C6DF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F2F53-8851-42D7-8F88-637CC82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ADA0B-017D-468E-ACE5-F60420E5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B8A84-D26A-44DD-B960-DB9C7CAD0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3585F-72C6-4F45-ADCC-1E9A29B0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80AA-931C-41ED-9B7D-A03D24BE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37397-CE33-4663-B7F1-9F612861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4E8C7-A3F3-4293-BD81-E14BE9A18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605A4-8F09-448B-BB2A-2945BEC9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C1C85-6129-42FB-8E00-97C680C5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624FF-C3D6-4258-86B9-9F3E64D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752AE-1FEE-4204-94F5-86B6756D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1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9A58-4BE4-4225-9117-9D829CF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3B083-DBF5-4310-9171-0AD7FB3D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F5819-02CF-44DB-A4FA-550503D2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65180-D13F-4DBC-AA7D-46CC2EF8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D45B5-1057-48E2-B99B-6F3291DE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6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B1105-F722-4609-9C78-41AD24D0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4DF58-B23C-46F1-B3F0-53C17BC1E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6F08C-A8D8-4A5A-A769-712E6306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C9102-483E-47C4-B9AB-AFDD3A3F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811A3-2CDF-4357-B8E6-C1BA6A28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2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1F3C1-5BEC-4C17-ACA3-7A016121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411EE-AA22-4115-890A-270C4008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19F22-BAE0-4E6E-A780-7A45F4A0A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E3AA5-6B1E-45BE-B7BD-DF6F6004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6C772-E518-4B74-8564-C176E0C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D8D8C-8B4D-42B0-95A6-ADA62421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2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EC3E-A9D4-4CB0-849A-5450BF69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BA40B-6D63-4F53-A3E7-B66F06FC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0F3DC0-0076-45AA-8105-3D7EFF7C8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CB831E-11E0-4602-BBB9-0A90B1D83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C52973-B92B-4E9B-B1A5-9149EC860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DEE215-1016-4753-9BE1-C8EA648B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5C8CB-6D25-4575-9D28-6A520A11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59DDFC-0231-40F5-BC3D-7B5D40FD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3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4AD25-22B8-494C-B89F-9826881B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4A83F9-038B-47F9-9EC0-F1BBCCA4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47F4A5-19D9-43C0-9E41-55550E45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C3DA11-612D-464A-9FB6-75318E01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9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BBC79B-FF4B-4480-88C7-461B642D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6A7636-0F83-4887-8E5F-1BF97FE5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CC19AE-7211-4CDF-BA0E-F588E1A8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6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286DD-71B1-444F-8F51-262B3B92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186A3-3D35-4A05-9059-124E3530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874FD-1B4D-4070-ABAC-831AE8B3C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98B1F-AEE4-4E41-A08E-BA13D641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86112F-236B-4EDA-86B6-4A780320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86B58-4FCE-48EB-A30B-23C6CD5F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7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DAD7C-0571-45BA-856D-60F145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DBDCE2-4ACD-4E7F-9876-E223FECA8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05BF0-3D37-4A52-AAC6-BA66C9269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97BFC-C9CE-4DAE-867E-8E65C4B4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257B9-3860-45EC-AA39-BEE9119A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C4AE0-9A04-43C9-BDFF-6EC26EA9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0E9928-7AFC-4647-A07D-3B0A021E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55DDB-822A-4236-8ACC-89738A91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E708C-B345-4FA0-A407-4C7B4DD34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D4CB-BE35-43B9-A35D-09ED620BC6B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3EEB3-C79B-4DAA-8B9A-D3C950BFD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C2FD3-300A-4E22-93B3-DC6539FA7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8522-8BD7-4C1D-8DBD-6C3EB4E70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CA14E26-7FDB-46DD-AF96-10489DCAE1D8}"/>
              </a:ext>
            </a:extLst>
          </p:cNvPr>
          <p:cNvGrpSpPr/>
          <p:nvPr/>
        </p:nvGrpSpPr>
        <p:grpSpPr>
          <a:xfrm>
            <a:off x="0" y="0"/>
            <a:ext cx="12192000" cy="853440"/>
            <a:chOff x="0" y="0"/>
            <a:chExt cx="12192000" cy="8534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568221-BF1A-49CA-92BC-1037E20D9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2192000" cy="853440"/>
            </a:xfrm>
            <a:prstGeom prst="rect">
              <a:avLst/>
            </a:prstGeom>
            <a:noFill/>
          </p:spPr>
        </p:pic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01470C9D-C82F-4D26-BA9A-9DE5E7166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31" y="165227"/>
              <a:ext cx="42226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b="1" dirty="0">
                  <a:solidFill>
                    <a:srgbClr val="FFFFFF"/>
                  </a:solidFill>
                  <a:latin typeface="HY헤드라인M" pitchFamily="18" charset="-127"/>
                  <a:ea typeface="HY헤드라인M" pitchFamily="18" charset="-127"/>
                </a:rPr>
                <a:t>양식</a:t>
              </a:r>
              <a:r>
                <a:rPr lang="en-US" altLang="ko-KR" sz="2800" b="1" dirty="0">
                  <a:solidFill>
                    <a:srgbClr val="FFFFFF"/>
                  </a:solidFill>
                  <a:latin typeface="HY헤드라인M" pitchFamily="18" charset="-127"/>
                  <a:ea typeface="HY헤드라인M" pitchFamily="18" charset="-127"/>
                </a:rPr>
                <a:t>2. </a:t>
              </a:r>
              <a:r>
                <a:rPr lang="ko-KR" altLang="en-US" sz="2800" b="1" dirty="0">
                  <a:solidFill>
                    <a:srgbClr val="FFFFFF"/>
                  </a:solidFill>
                  <a:latin typeface="HY헤드라인M" pitchFamily="18" charset="-127"/>
                  <a:ea typeface="HY헤드라인M" pitchFamily="18" charset="-127"/>
                </a:rPr>
                <a:t>고객 리서치 분석  </a:t>
              </a:r>
              <a:endParaRPr lang="en-US" altLang="ko-KR" sz="2800" b="1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51329F-4B4F-404A-A877-7654CB109A79}"/>
              </a:ext>
            </a:extLst>
          </p:cNvPr>
          <p:cNvSpPr txBox="1"/>
          <p:nvPr/>
        </p:nvSpPr>
        <p:spPr>
          <a:xfrm>
            <a:off x="117231" y="911357"/>
            <a:ext cx="429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effectLst/>
                <a:latin typeface="맑은 고딕" pitchFamily="50" charset="-127"/>
                <a:ea typeface="맑은 고딕" pitchFamily="50" charset="-127"/>
              </a:rPr>
              <a:t>■ 팀명 </a:t>
            </a:r>
            <a:r>
              <a:rPr lang="en-US" altLang="ko-KR" sz="1600" dirty="0"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effectLst/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600" dirty="0">
                <a:effectLst/>
                <a:latin typeface="맑은 고딕" pitchFamily="50" charset="-127"/>
                <a:ea typeface="맑은 고딕" pitchFamily="50" charset="-127"/>
              </a:rPr>
              <a:t>) : SES(</a:t>
            </a:r>
            <a:r>
              <a:rPr lang="en-US" altLang="ko-KR" sz="1600" dirty="0"/>
              <a:t>Search Easy Sign-up</a:t>
            </a:r>
            <a:r>
              <a:rPr lang="en-US" altLang="ko-KR" sz="1600" dirty="0">
                <a:effectLst/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F494CE-0ED4-484A-A642-042DCC6938AF}"/>
              </a:ext>
            </a:extLst>
          </p:cNvPr>
          <p:cNvSpPr/>
          <p:nvPr/>
        </p:nvSpPr>
        <p:spPr>
          <a:xfrm>
            <a:off x="8718376" y="911357"/>
            <a:ext cx="3209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latin typeface="맑은 고딕" pitchFamily="50" charset="-127"/>
              </a:rPr>
              <a:t>■ 대표</a:t>
            </a:r>
            <a:r>
              <a:rPr lang="en-US" altLang="ko-KR" sz="1600" dirty="0">
                <a:latin typeface="맑은 고딕" pitchFamily="50" charset="-127"/>
              </a:rPr>
              <a:t>: </a:t>
            </a:r>
            <a:r>
              <a:rPr lang="ko-KR" altLang="en-US" sz="1600" dirty="0">
                <a:latin typeface="맑은 고딕" pitchFamily="50" charset="-127"/>
              </a:rPr>
              <a:t>박수현 ■ 사원</a:t>
            </a:r>
            <a:r>
              <a:rPr lang="en-US" altLang="ko-KR" sz="1600" dirty="0">
                <a:latin typeface="맑은 고딕" pitchFamily="50" charset="-127"/>
              </a:rPr>
              <a:t>: </a:t>
            </a:r>
            <a:r>
              <a:rPr lang="ko-KR" altLang="en-US" sz="1600" dirty="0">
                <a:latin typeface="맑은 고딕" pitchFamily="50" charset="-127"/>
              </a:rPr>
              <a:t>조성윤</a:t>
            </a:r>
            <a:endParaRPr lang="ko-KR" altLang="en-US" sz="1600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3670A82D-5BB2-402B-B5A5-0D6B092BE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5286"/>
              </p:ext>
            </p:extLst>
          </p:nvPr>
        </p:nvGraphicFramePr>
        <p:xfrm>
          <a:off x="263769" y="1307827"/>
          <a:ext cx="11664461" cy="523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45">
                  <a:extLst>
                    <a:ext uri="{9D8B030D-6E8A-4147-A177-3AD203B41FA5}">
                      <a16:colId xmlns:a16="http://schemas.microsoft.com/office/drawing/2014/main" val="379182953"/>
                    </a:ext>
                  </a:extLst>
                </a:gridCol>
                <a:gridCol w="2564846">
                  <a:extLst>
                    <a:ext uri="{9D8B030D-6E8A-4147-A177-3AD203B41FA5}">
                      <a16:colId xmlns:a16="http://schemas.microsoft.com/office/drawing/2014/main" val="1894051347"/>
                    </a:ext>
                  </a:extLst>
                </a:gridCol>
                <a:gridCol w="7999270">
                  <a:extLst>
                    <a:ext uri="{9D8B030D-6E8A-4147-A177-3AD203B41FA5}">
                      <a16:colId xmlns:a16="http://schemas.microsoft.com/office/drawing/2014/main" val="379948851"/>
                    </a:ext>
                  </a:extLst>
                </a:gridCol>
              </a:tblGrid>
              <a:tr h="29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1199"/>
                  </a:ext>
                </a:extLst>
              </a:tr>
              <a:tr h="1562981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0" dirty="0"/>
                    </a:p>
                    <a:p>
                      <a:pPr algn="ctr" latinLnBrk="1"/>
                      <a:endParaRPr lang="en-US" altLang="ko-KR" sz="1400" b="0" dirty="0"/>
                    </a:p>
                    <a:p>
                      <a:pPr algn="ctr" latinLnBrk="1"/>
                      <a:endParaRPr lang="en-US" altLang="ko-KR" sz="1400" b="0" dirty="0"/>
                    </a:p>
                    <a:p>
                      <a:pPr algn="ctr" latinLnBrk="1"/>
                      <a:endParaRPr lang="en-US" altLang="ko-KR" sz="1400" b="0" dirty="0"/>
                    </a:p>
                    <a:p>
                      <a:pPr algn="ctr" latinLnBrk="1"/>
                      <a:r>
                        <a:rPr lang="ko-KR" altLang="en-US" sz="1400" b="0" dirty="0"/>
                        <a:t>아이템</a:t>
                      </a:r>
                      <a:endParaRPr lang="en-US" altLang="ko-KR" sz="1400" b="0" dirty="0"/>
                    </a:p>
                    <a:p>
                      <a:pPr algn="ctr" latinLnBrk="1"/>
                      <a:r>
                        <a:rPr lang="ko-KR" altLang="en-US" sz="1400" b="0" dirty="0"/>
                        <a:t>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sz="1400" b="0" dirty="0"/>
                        <a:t>아이템 관련 고객 </a:t>
                      </a:r>
                      <a:endParaRPr lang="en-US" altLang="ko-KR" sz="1400" b="0" dirty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400" b="0" dirty="0"/>
                        <a:t>    문제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기대사항</a:t>
                      </a:r>
                      <a:r>
                        <a:rPr lang="en-US" altLang="ko-KR" sz="1400" b="0" dirty="0"/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="0" dirty="0"/>
                        <a:t>    3</a:t>
                      </a:r>
                      <a:r>
                        <a:rPr lang="ko-KR" altLang="en-US" sz="1400" b="0" dirty="0"/>
                        <a:t>가지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="0" dirty="0"/>
                        <a:t>간편 회원가입을 해 놓은 사이트들을 한 눈에 확인하고 싶어하는 고객</a:t>
                      </a:r>
                      <a:endParaRPr lang="en-US" altLang="ko-KR" sz="1400" b="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="0" dirty="0"/>
                        <a:t>간편 회원가입한 목록을 확인하기 위해 </a:t>
                      </a:r>
                      <a:r>
                        <a:rPr lang="en-US" altLang="ko-KR" sz="1400" b="0" dirty="0"/>
                        <a:t>SNS </a:t>
                      </a:r>
                      <a:r>
                        <a:rPr lang="ko-KR" altLang="en-US" sz="1400" b="0" dirty="0"/>
                        <a:t>계정 하나하나 다 따로 확인하는 고객</a:t>
                      </a:r>
                      <a:endParaRPr lang="en-US" altLang="ko-KR" sz="1400" b="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="0" dirty="0"/>
                        <a:t>간편 회원가입한 목록을 확인하고 싶은데 방법을 모르는 고객</a:t>
                      </a:r>
                      <a:endParaRPr lang="en-US" altLang="ko-KR" sz="1400" b="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400" b="0" dirty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="0" dirty="0"/>
                        <a:t>=&gt; </a:t>
                      </a:r>
                      <a:r>
                        <a:rPr lang="ko-KR" altLang="en-US" sz="1400" b="0" dirty="0"/>
                        <a:t>각 외부 제공자</a:t>
                      </a:r>
                      <a:r>
                        <a:rPr lang="en-US" altLang="ko-KR" sz="1400" b="0" dirty="0"/>
                        <a:t>, SNS </a:t>
                      </a:r>
                      <a:r>
                        <a:rPr lang="ko-KR" altLang="en-US" sz="1400" b="0" dirty="0"/>
                        <a:t>계정 별로 연동된 사이트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적용시기 등을 한 번에 확인 할 수 있으며 간단한 버튼 동작을 통해 연결 관리를 설정 할 수 있습니다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79372"/>
                  </a:ext>
                </a:extLst>
              </a:tr>
              <a:tr h="20492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/>
                        <a:t>2) </a:t>
                      </a:r>
                      <a:r>
                        <a:rPr lang="ko-KR" altLang="en-US" sz="1400" b="0" dirty="0"/>
                        <a:t>고객문제 관련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en-US" altLang="ko-KR" sz="1400" b="0" dirty="0"/>
                        <a:t>  </a:t>
                      </a:r>
                      <a:r>
                        <a:rPr lang="ko-KR" altLang="en-US" sz="1400" b="0" dirty="0"/>
                        <a:t>현재의 해결방법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구글은 로그인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앱 및 사이트 리스트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카카오톡은 로그인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그 외 카카오계정으로 로그인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전체보기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연결된 서비스 관리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네이버는 로그인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보안설정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외부 사이트 연결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페이스북은 로그인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앱 및 웹 사이트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각각의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SNS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계정을 따로 확인하려면 이러한 단계를 거쳐야 합니다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이러한 단계를 회원가입 시 한 번씩만 연동해주면 그 이후로는 프로젝트에서 대신 해주고 내역을 한 번에 확인하고 관리할 수 있도록 제작할 계획입니다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78450"/>
                  </a:ext>
                </a:extLst>
              </a:tr>
              <a:tr h="13198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/>
                        <a:t>3) </a:t>
                      </a:r>
                      <a:r>
                        <a:rPr lang="ko-KR" altLang="en-US" sz="1400" b="0" dirty="0"/>
                        <a:t>유사 아이템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실제 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ko-KR" altLang="en-US" sz="1400" b="0" dirty="0"/>
                        <a:t>예제</a:t>
                      </a:r>
                      <a:r>
                        <a:rPr lang="en-US" altLang="ko-KR" sz="1400" b="0" dirty="0"/>
                        <a:t>)</a:t>
                      </a:r>
                      <a:r>
                        <a:rPr lang="ko-KR" altLang="en-US" sz="1400" b="0" dirty="0"/>
                        <a:t>의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강점 및 약점</a:t>
                      </a:r>
                      <a:endParaRPr lang="en-US" altLang="ko-K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/>
                        <a:t>유사 아이템</a:t>
                      </a:r>
                      <a:r>
                        <a:rPr lang="en-US" altLang="ko-KR" sz="1400" b="0" dirty="0"/>
                        <a:t>: e</a:t>
                      </a:r>
                      <a:r>
                        <a:rPr lang="ko-KR" altLang="en-US" sz="1400" b="0" dirty="0"/>
                        <a:t>프라이버시 클린 서비스</a:t>
                      </a:r>
                    </a:p>
                    <a:p>
                      <a:pPr algn="l" latinLnBrk="1"/>
                      <a:r>
                        <a:rPr lang="ko-KR" altLang="en-US" sz="1400" b="0" dirty="0"/>
                        <a:t>강점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ko-KR" altLang="en-US" sz="1400" b="0" dirty="0"/>
                        <a:t>행정안전부</a:t>
                      </a:r>
                      <a:r>
                        <a:rPr lang="en-US" altLang="ko-KR" sz="1400" b="0" dirty="0"/>
                        <a:t>, KISA</a:t>
                      </a:r>
                      <a:r>
                        <a:rPr lang="ko-KR" altLang="en-US" sz="1400" b="0" dirty="0"/>
                        <a:t>에서 운영하는 서비스로 믿음이 갑니다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/>
                        <a:t>        </a:t>
                      </a:r>
                      <a:r>
                        <a:rPr lang="ko-KR" altLang="en-US" sz="1400" b="0" dirty="0"/>
                        <a:t>휴대폰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아이핀</a:t>
                      </a:r>
                      <a:r>
                        <a:rPr lang="en-US" altLang="ko-KR" sz="1400" b="0" dirty="0"/>
                        <a:t>(I-PIN), </a:t>
                      </a:r>
                      <a:r>
                        <a:rPr lang="ko-KR" altLang="en-US" sz="1400" b="0" dirty="0"/>
                        <a:t>공인인증서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신용카드를 바탕으로 본인확인 내역 통합 조회를 통해</a:t>
                      </a:r>
                    </a:p>
                    <a:p>
                      <a:pPr algn="l" latinLnBrk="1"/>
                      <a:r>
                        <a:rPr lang="ko-KR" altLang="en-US" sz="1400" b="0" dirty="0"/>
                        <a:t>        웹사이트 회원탈퇴를 할 수 있습니다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/>
                        <a:t>약점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ko-KR" altLang="en-US" sz="1400" b="0" dirty="0"/>
                        <a:t>주로 예전 방식의 가입 서비스 위주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간편 회원가입으로 가입한 내역은 나오지 않습니다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93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3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CA14E26-7FDB-46DD-AF96-10489DCAE1D8}"/>
              </a:ext>
            </a:extLst>
          </p:cNvPr>
          <p:cNvGrpSpPr/>
          <p:nvPr/>
        </p:nvGrpSpPr>
        <p:grpSpPr>
          <a:xfrm>
            <a:off x="0" y="0"/>
            <a:ext cx="12192000" cy="853440"/>
            <a:chOff x="0" y="0"/>
            <a:chExt cx="12192000" cy="8534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568221-BF1A-49CA-92BC-1037E20D9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2192000" cy="853440"/>
            </a:xfrm>
            <a:prstGeom prst="rect">
              <a:avLst/>
            </a:prstGeom>
            <a:noFill/>
          </p:spPr>
        </p:pic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01470C9D-C82F-4D26-BA9A-9DE5E7166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31" y="165227"/>
              <a:ext cx="42226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b="1" dirty="0">
                  <a:solidFill>
                    <a:srgbClr val="FFFFFF"/>
                  </a:solidFill>
                  <a:latin typeface="HY헤드라인M" pitchFamily="18" charset="-127"/>
                  <a:ea typeface="HY헤드라인M" pitchFamily="18" charset="-127"/>
                </a:rPr>
                <a:t>양식</a:t>
              </a:r>
              <a:r>
                <a:rPr lang="en-US" altLang="ko-KR" sz="2800" b="1" dirty="0">
                  <a:solidFill>
                    <a:srgbClr val="FFFFFF"/>
                  </a:solidFill>
                  <a:latin typeface="HY헤드라인M" pitchFamily="18" charset="-127"/>
                  <a:ea typeface="HY헤드라인M" pitchFamily="18" charset="-127"/>
                </a:rPr>
                <a:t>2. </a:t>
              </a:r>
              <a:r>
                <a:rPr lang="ko-KR" altLang="en-US" sz="2800" b="1" dirty="0">
                  <a:solidFill>
                    <a:srgbClr val="FFFFFF"/>
                  </a:solidFill>
                  <a:latin typeface="HY헤드라인M" pitchFamily="18" charset="-127"/>
                  <a:ea typeface="HY헤드라인M" pitchFamily="18" charset="-127"/>
                </a:rPr>
                <a:t>고객 리서치 분석  </a:t>
              </a:r>
              <a:endParaRPr lang="en-US" altLang="ko-KR" sz="2800" b="1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51329F-4B4F-404A-A877-7654CB109A79}"/>
              </a:ext>
            </a:extLst>
          </p:cNvPr>
          <p:cNvSpPr txBox="1"/>
          <p:nvPr/>
        </p:nvSpPr>
        <p:spPr>
          <a:xfrm>
            <a:off x="117231" y="911357"/>
            <a:ext cx="429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effectLst/>
                <a:latin typeface="맑은 고딕" pitchFamily="50" charset="-127"/>
                <a:ea typeface="맑은 고딕" pitchFamily="50" charset="-127"/>
              </a:rPr>
              <a:t>■ 팀명 </a:t>
            </a:r>
            <a:r>
              <a:rPr lang="en-US" altLang="ko-KR" sz="1600" dirty="0"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effectLst/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600" dirty="0">
                <a:effectLst/>
                <a:latin typeface="맑은 고딕" pitchFamily="50" charset="-127"/>
                <a:ea typeface="맑은 고딕" pitchFamily="50" charset="-127"/>
              </a:rPr>
              <a:t>) : SES(</a:t>
            </a:r>
            <a:r>
              <a:rPr lang="en-US" altLang="ko-KR" sz="1600" dirty="0"/>
              <a:t>Search Easy Sign-up</a:t>
            </a:r>
            <a:r>
              <a:rPr lang="en-US" altLang="ko-KR" sz="1600" dirty="0">
                <a:effectLst/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F494CE-0ED4-484A-A642-042DCC6938AF}"/>
              </a:ext>
            </a:extLst>
          </p:cNvPr>
          <p:cNvSpPr/>
          <p:nvPr/>
        </p:nvSpPr>
        <p:spPr>
          <a:xfrm>
            <a:off x="8718376" y="911357"/>
            <a:ext cx="3209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latin typeface="맑은 고딕" pitchFamily="50" charset="-127"/>
              </a:rPr>
              <a:t>■ 대표</a:t>
            </a:r>
            <a:r>
              <a:rPr lang="en-US" altLang="ko-KR" sz="1600" dirty="0">
                <a:latin typeface="맑은 고딕" pitchFamily="50" charset="-127"/>
              </a:rPr>
              <a:t>: </a:t>
            </a:r>
            <a:r>
              <a:rPr lang="ko-KR" altLang="en-US" sz="1600" dirty="0">
                <a:latin typeface="맑은 고딕" pitchFamily="50" charset="-127"/>
              </a:rPr>
              <a:t>박수현 ■ 사원</a:t>
            </a:r>
            <a:r>
              <a:rPr lang="en-US" altLang="ko-KR" sz="1600" dirty="0">
                <a:latin typeface="맑은 고딕" pitchFamily="50" charset="-127"/>
              </a:rPr>
              <a:t>: </a:t>
            </a:r>
            <a:r>
              <a:rPr lang="ko-KR" altLang="en-US" sz="1600" dirty="0">
                <a:latin typeface="맑은 고딕" pitchFamily="50" charset="-127"/>
              </a:rPr>
              <a:t>조성윤</a:t>
            </a:r>
            <a:endParaRPr lang="ko-KR" altLang="en-US" sz="1600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3670A82D-5BB2-402B-B5A5-0D6B092BE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11029"/>
              </p:ext>
            </p:extLst>
          </p:nvPr>
        </p:nvGraphicFramePr>
        <p:xfrm>
          <a:off x="263769" y="1307828"/>
          <a:ext cx="1166446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45">
                  <a:extLst>
                    <a:ext uri="{9D8B030D-6E8A-4147-A177-3AD203B41FA5}">
                      <a16:colId xmlns:a16="http://schemas.microsoft.com/office/drawing/2014/main" val="379182953"/>
                    </a:ext>
                  </a:extLst>
                </a:gridCol>
                <a:gridCol w="2564846">
                  <a:extLst>
                    <a:ext uri="{9D8B030D-6E8A-4147-A177-3AD203B41FA5}">
                      <a16:colId xmlns:a16="http://schemas.microsoft.com/office/drawing/2014/main" val="1894051347"/>
                    </a:ext>
                  </a:extLst>
                </a:gridCol>
                <a:gridCol w="7999270">
                  <a:extLst>
                    <a:ext uri="{9D8B030D-6E8A-4147-A177-3AD203B41FA5}">
                      <a16:colId xmlns:a16="http://schemas.microsoft.com/office/drawing/2014/main" val="379948851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1199"/>
                  </a:ext>
                </a:extLst>
              </a:tr>
              <a:tr h="105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환경</a:t>
                      </a:r>
                      <a:endParaRPr lang="en-US" altLang="ko-KR" sz="1400" b="0" dirty="0"/>
                    </a:p>
                    <a:p>
                      <a:pPr algn="ctr" latinLnBrk="1"/>
                      <a:r>
                        <a:rPr lang="ko-KR" altLang="en-US" sz="1400" b="0" dirty="0"/>
                        <a:t>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/>
                        <a:t>8) </a:t>
                      </a:r>
                      <a:r>
                        <a:rPr lang="ko-KR" altLang="en-US" sz="1400" b="0" dirty="0"/>
                        <a:t>실제 목표 사용량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ko-KR" altLang="en-US" sz="1400" b="0" dirty="0"/>
                        <a:t>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/>
                        <a:t>2014</a:t>
                      </a:r>
                      <a:r>
                        <a:rPr lang="ko-KR" altLang="en-US" sz="1400" b="0" dirty="0"/>
                        <a:t>년도 </a:t>
                      </a:r>
                      <a:r>
                        <a:rPr lang="en-US" altLang="ko-KR" sz="1400" b="0" dirty="0"/>
                        <a:t>B</a:t>
                      </a:r>
                      <a:r>
                        <a:rPr lang="ko-KR" altLang="en-US" sz="1400" b="0" dirty="0"/>
                        <a:t>국민</a:t>
                      </a:r>
                      <a:r>
                        <a:rPr lang="en-US" altLang="ko-KR" sz="1400" b="0" dirty="0"/>
                        <a:t>, NH</a:t>
                      </a:r>
                      <a:r>
                        <a:rPr lang="ko-KR" altLang="en-US" sz="1400" b="0" dirty="0"/>
                        <a:t>농협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롯데카드 등에서 개인 정보 유출</a:t>
                      </a:r>
                      <a:endParaRPr lang="en-US" altLang="ko-KR" sz="1400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/>
                        <a:t>2016</a:t>
                      </a:r>
                      <a:r>
                        <a:rPr lang="ko-KR" altLang="en-US" sz="1400" b="0" dirty="0"/>
                        <a:t>년도 인터파크 개인정보 유출로 </a:t>
                      </a:r>
                      <a:r>
                        <a:rPr lang="en-US" altLang="ko-KR" sz="1400" b="0" dirty="0"/>
                        <a:t>5000</a:t>
                      </a:r>
                      <a:r>
                        <a:rPr lang="ko-KR" altLang="en-US" sz="1400" b="0" dirty="0"/>
                        <a:t>명 이상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인터파크 측 </a:t>
                      </a:r>
                      <a:r>
                        <a:rPr lang="en-US" altLang="ko-KR" sz="1400" b="0" dirty="0"/>
                        <a:t>SNS </a:t>
                      </a:r>
                      <a:r>
                        <a:rPr lang="ko-KR" altLang="en-US" sz="1400" b="0" dirty="0"/>
                        <a:t>연동 서비스와 관련된 것이라고 입장 발표</a:t>
                      </a:r>
                      <a:endParaRPr lang="en-US" altLang="ko-KR" sz="1400" b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유사 프로그램</a:t>
                      </a:r>
                      <a:r>
                        <a:rPr lang="en-US" altLang="ko-KR" sz="1400" b="0" dirty="0"/>
                        <a:t>: e</a:t>
                      </a:r>
                      <a:r>
                        <a:rPr lang="ko-KR" altLang="en-US" sz="1400" b="0" dirty="0"/>
                        <a:t>프라이버시 클린 서비스</a:t>
                      </a:r>
                    </a:p>
                    <a:p>
                      <a:pPr algn="l" latinLnBrk="1"/>
                      <a:r>
                        <a:rPr lang="en-US" altLang="ko-KR" sz="1400" b="0" dirty="0"/>
                        <a:t>-&gt; 2019.10.01</a:t>
                      </a:r>
                      <a:r>
                        <a:rPr lang="ko-KR" altLang="en-US" sz="1400" b="0" dirty="0"/>
                        <a:t> 기준 이용건수 </a:t>
                      </a:r>
                      <a:r>
                        <a:rPr lang="en-US" altLang="ko-KR" sz="1400" b="0" dirty="0"/>
                        <a:t>1200</a:t>
                      </a:r>
                      <a:r>
                        <a:rPr lang="ko-KR" altLang="en-US" sz="1400" b="0" dirty="0"/>
                        <a:t>만 건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en-US" altLang="ko-KR" sz="1400" b="0" dirty="0"/>
                        <a:t>-&gt; 7</a:t>
                      </a:r>
                      <a:r>
                        <a:rPr lang="ko-KR" altLang="en-US" sz="1400" b="0" dirty="0"/>
                        <a:t>만 </a:t>
                      </a:r>
                      <a:r>
                        <a:rPr lang="en-US" altLang="ko-KR" sz="1400" b="0" dirty="0"/>
                        <a:t>5000 </a:t>
                      </a:r>
                      <a:r>
                        <a:rPr lang="ko-KR" altLang="en-US" sz="1400" b="0" dirty="0"/>
                        <a:t>건의 연령대를 살펴본 결과 </a:t>
                      </a:r>
                      <a:r>
                        <a:rPr lang="en-US" altLang="ko-KR" sz="1400" b="0" dirty="0"/>
                        <a:t>20</a:t>
                      </a:r>
                      <a:r>
                        <a:rPr lang="ko-KR" altLang="en-US" sz="1400" b="0" dirty="0"/>
                        <a:t>대 </a:t>
                      </a:r>
                      <a:r>
                        <a:rPr lang="en-US" altLang="ko-KR" sz="1400" b="0" dirty="0"/>
                        <a:t>54.8%, 30</a:t>
                      </a:r>
                      <a:r>
                        <a:rPr lang="ko-KR" altLang="en-US" sz="1400" b="0" dirty="0"/>
                        <a:t>대 </a:t>
                      </a:r>
                      <a:r>
                        <a:rPr lang="en-US" altLang="ko-KR" sz="1400" b="0" dirty="0"/>
                        <a:t>28.8%, 40</a:t>
                      </a:r>
                      <a:r>
                        <a:rPr lang="ko-KR" altLang="en-US" sz="1400" b="0" dirty="0"/>
                        <a:t>대 </a:t>
                      </a:r>
                      <a:r>
                        <a:rPr lang="en-US" altLang="ko-KR" sz="1400" b="0" dirty="0"/>
                        <a:t>9.7%, 50</a:t>
                      </a:r>
                      <a:r>
                        <a:rPr lang="ko-KR" altLang="en-US" sz="1400" b="0" dirty="0"/>
                        <a:t>대 </a:t>
                      </a:r>
                      <a:r>
                        <a:rPr lang="en-US" altLang="ko-KR" sz="1400" b="0" dirty="0"/>
                        <a:t>3.2%</a:t>
                      </a:r>
                    </a:p>
                    <a:p>
                      <a:pPr algn="l" latinLnBrk="1"/>
                      <a:endParaRPr lang="en-US" altLang="ko-KR" sz="1400" b="0" dirty="0"/>
                    </a:p>
                    <a:p>
                      <a:pPr algn="l" latinLnBrk="1"/>
                      <a:r>
                        <a:rPr lang="en-US" altLang="ko-KR" sz="1400" b="0" dirty="0"/>
                        <a:t>=&gt; </a:t>
                      </a:r>
                      <a:r>
                        <a:rPr lang="ko-KR" altLang="en-US" sz="1400" b="0" dirty="0"/>
                        <a:t>개인정보 유출 피해사례 증가로 계정을 관리하는 서비스의 이용률이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5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368</Words>
  <Application>Microsoft Office PowerPoint</Application>
  <PresentationFormat>와이드스크린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HY헤드라인M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조성윤</dc:creator>
  <cp:lastModifiedBy>수현 박</cp:lastModifiedBy>
  <cp:revision>4</cp:revision>
  <dcterms:created xsi:type="dcterms:W3CDTF">2020-04-07T11:44:17Z</dcterms:created>
  <dcterms:modified xsi:type="dcterms:W3CDTF">2020-04-08T05:33:42Z</dcterms:modified>
</cp:coreProperties>
</file>