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246"/>
    <a:srgbClr val="20C702"/>
    <a:srgbClr val="E84C3D"/>
    <a:srgbClr val="2DB400"/>
    <a:srgbClr val="FDE104"/>
    <a:srgbClr val="FFEB00"/>
    <a:srgbClr val="3B5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5C84F-D461-4876-8498-966AC3C3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FE3D89-52D3-4379-9750-14534BE3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5B7FD-0E01-41B8-9F95-C15A6551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26BF7-FD2F-4FE6-A6F2-38A13D1E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1B13B-7D32-44C0-AD54-C7CE32B6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7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2C8E0-CDD1-456A-BB69-209426C1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32F6B4-9687-4004-9F5E-B82AA8774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7B5BC-7EC8-4929-B7E2-2DC7516C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440FF-9E43-4F7A-A203-728A0440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1C1C7-0BA6-49F8-9605-88808183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8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4325AA-CFEE-41E6-9908-F09FBCE98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85E1E-0DE3-4707-A6F8-843D399A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8E3C8-A80A-4BCA-B696-BAE64DCC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969AE-6A73-4B26-947B-63D2FB20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4F2D4-F07C-45DC-A745-2AE8A9CB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8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37CEC-54F9-4D54-A614-9AEDDECE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1D35-3EAF-4EE7-B0B5-3610C4DF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764D5-A102-43B3-8C7E-98E3EA8D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48B6D-DDE6-43D3-8DD1-E0FD328D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67646-CE62-489E-9EF8-1DF76517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1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00F6B-6E69-4754-9F15-435AD037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8B31D-498D-4F67-AEA2-0463525B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70E74-A03D-4A46-A48B-03C1587C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642C5-562E-46A2-BC10-6FC10A97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C9C77-6047-47AB-8230-05B7A8B5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F969B-8401-4658-BD8F-AD713026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2D3BC-4129-4852-BA3D-8345DF54E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02430A-D44E-437C-9911-08A6AAF06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95A33-33A2-4AFA-8CD3-7447DD0C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8B8F9-A5DE-4B6D-87B1-77E06620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9CF1A2-72BE-4221-828E-B09454CC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8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14A0-E569-4D98-8108-B788AB06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52DB42-216C-4870-A1AE-9A1F7D94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9B27C1-6FB9-4E68-B51A-18BC4F030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E52840-2D86-49CA-8B54-EC08EC08D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A54534-F73F-4B0E-91D3-2736C778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A9F56D-0085-424B-9037-157C4403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D90A4A-9C6D-4DCB-81AB-88C3A814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172A56-0560-4066-8DF3-9AB32391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8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9495-043B-4243-BD9B-E4127434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99100E-38C9-461A-8DE3-75F6C29B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31B43D-B2AA-49C2-B74C-9554780B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ED0DBD-B28D-47C2-A839-B51346F4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4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22BE9-1C72-4E70-B090-DC1FA41C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7DBFDE-ED20-4F72-8D2F-4B2D179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79AA7-52D0-4C51-BA76-928AC4C2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86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171F4-BAD0-4527-B27D-64168D81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C6A96-1081-41C9-ABB9-42803E93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5559A6-3FD2-41AC-A98D-72F17203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8F44F-6113-4224-B5B1-DCA896EC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EFBC9-EEDD-4CFB-A1FF-41ADC0AD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78BA1-1C61-406D-BE8D-20A9F94A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C578C-CD4B-488F-AA6A-89270153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357FCB-B658-476A-84E3-5375AF648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82C74-588B-4F8F-A216-140C17552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911D8-0633-42D6-8893-C299FA1B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4A745-3910-4807-A648-5784BB9E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EB576-978C-4262-B4A1-620E183E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C05C1F-6897-47FB-AA71-4A33556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5CB0F-2231-4948-93AC-E0FC93AB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3516E-83A6-41A3-97CE-D4B72189E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35B2-E680-4A29-94CB-5678BF48B96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58ABC-A828-4339-9D33-01CB7F598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76D12-2C3A-449A-8F77-7021E6B04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4312-4222-4C02-B13E-A51657FB5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7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85F89-7AA3-4D11-978D-48DA5CFCBCC3}"/>
              </a:ext>
            </a:extLst>
          </p:cNvPr>
          <p:cNvSpPr txBox="1"/>
          <p:nvPr/>
        </p:nvSpPr>
        <p:spPr>
          <a:xfrm>
            <a:off x="169894" y="116705"/>
            <a:ext cx="586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팀명</a:t>
            </a:r>
            <a:r>
              <a:rPr lang="en-US" altLang="ko-KR" dirty="0"/>
              <a:t>: SES(Search Easy Sign-up)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5EE3C-4A93-4F2A-BE15-267F0BED3D71}"/>
              </a:ext>
            </a:extLst>
          </p:cNvPr>
          <p:cNvSpPr txBox="1"/>
          <p:nvPr/>
        </p:nvSpPr>
        <p:spPr>
          <a:xfrm>
            <a:off x="6161102" y="116705"/>
            <a:ext cx="586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박수현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/>
              <a:t>조성윤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D76F0C-ABEE-4681-96A0-53857A2CC032}"/>
              </a:ext>
            </a:extLst>
          </p:cNvPr>
          <p:cNvSpPr/>
          <p:nvPr/>
        </p:nvSpPr>
        <p:spPr bwMode="auto">
          <a:xfrm>
            <a:off x="169894" y="557475"/>
            <a:ext cx="71438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타겟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고객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ACCB0D-53C9-459B-B98A-9899053D4112}"/>
              </a:ext>
            </a:extLst>
          </p:cNvPr>
          <p:cNvSpPr/>
          <p:nvPr/>
        </p:nvSpPr>
        <p:spPr bwMode="auto">
          <a:xfrm>
            <a:off x="884274" y="557475"/>
            <a:ext cx="11137829" cy="571504"/>
          </a:xfrm>
          <a:prstGeom prst="rect">
            <a:avLst/>
          </a:prstGeom>
          <a:noFill/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평소 회원가입을 네이버나 카톡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구글로 간편 가입하는 사람들</a:t>
            </a:r>
            <a:endParaRPr lang="en-US" altLang="ko-KR" sz="12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5419AD-F850-4BF1-97ED-BDB2C0634149}"/>
              </a:ext>
            </a:extLst>
          </p:cNvPr>
          <p:cNvSpPr/>
          <p:nvPr/>
        </p:nvSpPr>
        <p:spPr bwMode="auto">
          <a:xfrm>
            <a:off x="169894" y="1200416"/>
            <a:ext cx="714380" cy="38720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고객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상황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967A3-66EE-4D8F-9EAF-B2177A0C6453}"/>
              </a:ext>
            </a:extLst>
          </p:cNvPr>
          <p:cNvSpPr/>
          <p:nvPr/>
        </p:nvSpPr>
        <p:spPr bwMode="auto">
          <a:xfrm>
            <a:off x="884274" y="1200415"/>
            <a:ext cx="11137829" cy="3872099"/>
          </a:xfrm>
          <a:prstGeom prst="rect">
            <a:avLst/>
          </a:prstGeom>
          <a:noFill/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altLang="ko-KR" sz="12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DA3EA0-6B9F-47DA-A8F1-B49AD1D75DDB}"/>
              </a:ext>
            </a:extLst>
          </p:cNvPr>
          <p:cNvSpPr/>
          <p:nvPr/>
        </p:nvSpPr>
        <p:spPr bwMode="auto">
          <a:xfrm>
            <a:off x="169894" y="5153047"/>
            <a:ext cx="714380" cy="15439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고객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기술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8FB47C-43C5-48FD-AB63-D628369A1610}"/>
              </a:ext>
            </a:extLst>
          </p:cNvPr>
          <p:cNvSpPr/>
          <p:nvPr/>
        </p:nvSpPr>
        <p:spPr bwMode="auto">
          <a:xfrm>
            <a:off x="884273" y="5153381"/>
            <a:ext cx="11137829" cy="1539520"/>
          </a:xfrm>
          <a:prstGeom prst="rect">
            <a:avLst/>
          </a:prstGeom>
          <a:noFill/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많은 사이트 또는 어플에서 페이스북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구글 등을 이용한 간편 회원가입을 지원하고 있습니다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간단하다는 장점도 있지만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많이 쓰다 보면 어떤 사이트에 계정이 연동되어 있는지조차 모르고 사용하게 됩니다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각 페이지 별로 연동된 계정을 검색해보려면 페이스북은 로그인 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앱 및 사이트 리스트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카카오톡은 로그인 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그 외 카카오계정으로 로그인 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전체보기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연결된 서비스 관리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네이버는 로그인 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보안설정 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외부 사이트 연결</a:t>
            </a:r>
            <a:r>
              <a:rPr lang="en-US" altLang="ko-KR" sz="11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마지막으로 페이스북은 로그인 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앱 및 웹 사이트에 들어가야 확인할 수 있습니다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</a:rPr>
              <a:t>이조차도 대부분의 사람들은 조회하는 법을 모르거나 혹은 관심도 없는 경우가 많고</a:t>
            </a:r>
            <a:endParaRPr lang="en-US" altLang="ko-KR" sz="11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</a:rPr>
              <a:t>자주 이용하지 않는 사이트에 개인정보가 제공되고 있는 등의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</a:rPr>
              <a:t>불편한 상황이 발생하고 있습니다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  <a:endParaRPr lang="en-US" altLang="ko-KR" sz="11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F3A45BE-9BA1-4327-A348-579DF50802D2}"/>
              </a:ext>
            </a:extLst>
          </p:cNvPr>
          <p:cNvGrpSpPr/>
          <p:nvPr/>
        </p:nvGrpSpPr>
        <p:grpSpPr>
          <a:xfrm>
            <a:off x="999203" y="1267570"/>
            <a:ext cx="10983681" cy="3737567"/>
            <a:chOff x="999203" y="1267570"/>
            <a:chExt cx="10983681" cy="382419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BDD310E-4440-4216-84B6-A3AEA8C27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3946" y="1281600"/>
              <a:ext cx="1933899" cy="1317166"/>
            </a:xfrm>
            <a:prstGeom prst="rect">
              <a:avLst/>
            </a:prstGeom>
          </p:spPr>
        </p:pic>
        <p:pic>
          <p:nvPicPr>
            <p:cNvPr id="1032" name="Picture 8" descr="구글 카카오톡 네이버 페이스북 외부 사이트 계정 연결 확인하기">
              <a:extLst>
                <a:ext uri="{FF2B5EF4-FFF2-40B4-BE49-F238E27FC236}">
                  <a16:creationId xmlns:a16="http://schemas.microsoft.com/office/drawing/2014/main" id="{67CBDA0E-16A0-4A94-8342-0C5E9D2571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602"/>
            <a:stretch/>
          </p:blipFill>
          <p:spPr bwMode="auto">
            <a:xfrm>
              <a:off x="999203" y="1267570"/>
              <a:ext cx="2681724" cy="259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구글 카카오톡 네이버 페이스북 외부 사이트 계정 연결 확인하기">
              <a:extLst>
                <a:ext uri="{FF2B5EF4-FFF2-40B4-BE49-F238E27FC236}">
                  <a16:creationId xmlns:a16="http://schemas.microsoft.com/office/drawing/2014/main" id="{C5C71CC7-E50B-438E-904F-C8B547383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876" y="2724778"/>
              <a:ext cx="2681724" cy="2366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FDDE47D-58BD-488A-8EFD-44A61F02BF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375" y="2105883"/>
              <a:ext cx="1461526" cy="0"/>
            </a:xfrm>
            <a:prstGeom prst="straightConnector1">
              <a:avLst/>
            </a:prstGeom>
            <a:ln w="38100">
              <a:solidFill>
                <a:srgbClr val="2DB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구글 카카오톡 네이버 페이스북 외부 사이트 계정 연결 확인하기">
              <a:extLst>
                <a:ext uri="{FF2B5EF4-FFF2-40B4-BE49-F238E27FC236}">
                  <a16:creationId xmlns:a16="http://schemas.microsoft.com/office/drawing/2014/main" id="{D5473F3D-FB82-438A-88A1-F6FA7C6999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509"/>
            <a:stretch/>
          </p:blipFill>
          <p:spPr bwMode="auto">
            <a:xfrm>
              <a:off x="3260657" y="2724780"/>
              <a:ext cx="2681724" cy="236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구글 카카오톡 네이버 페이스북 외부 사이트 계정 연결 확인하기">
              <a:extLst>
                <a:ext uri="{FF2B5EF4-FFF2-40B4-BE49-F238E27FC236}">
                  <a16:creationId xmlns:a16="http://schemas.microsoft.com/office/drawing/2014/main" id="{9DEB4A44-6472-45D5-920C-4146029B0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284" y="1295585"/>
              <a:ext cx="3784600" cy="189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BEF0620-5D2A-48C3-BD70-D458EC4D71EC}"/>
                </a:ext>
              </a:extLst>
            </p:cNvPr>
            <p:cNvCxnSpPr>
              <a:cxnSpLocks/>
            </p:cNvCxnSpPr>
            <p:nvPr/>
          </p:nvCxnSpPr>
          <p:spPr>
            <a:xfrm>
              <a:off x="6870413" y="1657150"/>
              <a:ext cx="1327871" cy="0"/>
            </a:xfrm>
            <a:prstGeom prst="straightConnector1">
              <a:avLst/>
            </a:prstGeom>
            <a:ln w="38100">
              <a:solidFill>
                <a:srgbClr val="3B5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3AAEE635-CCED-418A-8121-70AF071C6511}"/>
                </a:ext>
              </a:extLst>
            </p:cNvPr>
            <p:cNvCxnSpPr>
              <a:cxnSpLocks/>
              <a:endCxn id="1030" idx="0"/>
            </p:cNvCxnSpPr>
            <p:nvPr/>
          </p:nvCxnSpPr>
          <p:spPr>
            <a:xfrm rot="16200000" flipH="1">
              <a:off x="6780156" y="1952196"/>
              <a:ext cx="862838" cy="6823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E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FF5DC421-0DAD-44EA-A383-D8705CEDB678}"/>
                </a:ext>
              </a:extLst>
            </p:cNvPr>
            <p:cNvCxnSpPr>
              <a:cxnSpLocks/>
              <a:endCxn id="1026" idx="0"/>
            </p:cNvCxnSpPr>
            <p:nvPr/>
          </p:nvCxnSpPr>
          <p:spPr>
            <a:xfrm rot="10800000" flipV="1">
              <a:off x="4601520" y="2358824"/>
              <a:ext cx="567385" cy="365956"/>
            </a:xfrm>
            <a:prstGeom prst="bentConnector2">
              <a:avLst/>
            </a:prstGeom>
            <a:ln w="38100">
              <a:solidFill>
                <a:srgbClr val="E84C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85F89-7AA3-4D11-978D-48DA5CFCBCC3}"/>
              </a:ext>
            </a:extLst>
          </p:cNvPr>
          <p:cNvSpPr txBox="1"/>
          <p:nvPr/>
        </p:nvSpPr>
        <p:spPr>
          <a:xfrm>
            <a:off x="169894" y="116705"/>
            <a:ext cx="586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팀명</a:t>
            </a:r>
            <a:r>
              <a:rPr lang="en-US" altLang="ko-KR" dirty="0"/>
              <a:t>: SES(Search Easy Sign-up)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5EE3C-4A93-4F2A-BE15-267F0BED3D71}"/>
              </a:ext>
            </a:extLst>
          </p:cNvPr>
          <p:cNvSpPr txBox="1"/>
          <p:nvPr/>
        </p:nvSpPr>
        <p:spPr>
          <a:xfrm>
            <a:off x="6161102" y="116705"/>
            <a:ext cx="586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박수현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/>
              <a:t>조성윤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0F45E-776F-43C0-A6A9-9BC5FF097621}"/>
              </a:ext>
            </a:extLst>
          </p:cNvPr>
          <p:cNvSpPr/>
          <p:nvPr/>
        </p:nvSpPr>
        <p:spPr bwMode="auto">
          <a:xfrm>
            <a:off x="169894" y="557474"/>
            <a:ext cx="714380" cy="43252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–</a:t>
            </a: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솔루션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 계획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E932-BE6F-456B-ADDC-525D8911A9CC}"/>
              </a:ext>
            </a:extLst>
          </p:cNvPr>
          <p:cNvSpPr/>
          <p:nvPr/>
        </p:nvSpPr>
        <p:spPr bwMode="auto">
          <a:xfrm>
            <a:off x="884273" y="557474"/>
            <a:ext cx="11137831" cy="4325244"/>
          </a:xfrm>
          <a:prstGeom prst="rect">
            <a:avLst/>
          </a:prstGeom>
          <a:noFill/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altLang="ko-KR" sz="12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EDA6A1-6FBB-4089-8290-1AD89B959278}"/>
              </a:ext>
            </a:extLst>
          </p:cNvPr>
          <p:cNvSpPr/>
          <p:nvPr/>
        </p:nvSpPr>
        <p:spPr bwMode="auto">
          <a:xfrm>
            <a:off x="169894" y="4989250"/>
            <a:ext cx="714380" cy="1703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솔루션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기술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1F8598-92D8-45A6-A6EC-44B61465C70D}"/>
              </a:ext>
            </a:extLst>
          </p:cNvPr>
          <p:cNvSpPr/>
          <p:nvPr/>
        </p:nvSpPr>
        <p:spPr bwMode="auto">
          <a:xfrm>
            <a:off x="884273" y="4989250"/>
            <a:ext cx="11137831" cy="1703650"/>
          </a:xfrm>
          <a:prstGeom prst="rect">
            <a:avLst/>
          </a:prstGeom>
          <a:noFill/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기존에 각 사이트 또는 어플에서 로그인 후 따로 확인 해야 하는 복잡한 과정을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 솔루션을 통해 관리 할 수 있습니다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회원가입 후 한 번씩만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SNS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계정 연동을 해주면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각 외부 제공자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계정 별로 연동된 사이트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적용시기 등을 한 번에 확인 할 수 있으며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간단한 버튼 동작을 통해 연결 관리를 설정 할 수 있습니다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 descr="모니터, 검은색, 제어이(가) 표시된 사진&#10;&#10;자동 생성된 설명">
            <a:extLst>
              <a:ext uri="{FF2B5EF4-FFF2-40B4-BE49-F238E27FC236}">
                <a16:creationId xmlns:a16="http://schemas.microsoft.com/office/drawing/2014/main" id="{6A27DDDF-DF1E-48D9-8C3B-21E4F95A0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534" y="1021897"/>
            <a:ext cx="4742652" cy="339639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A4B311A-D6D5-4FBE-AF22-25B057BC68B6}"/>
              </a:ext>
            </a:extLst>
          </p:cNvPr>
          <p:cNvSpPr/>
          <p:nvPr/>
        </p:nvSpPr>
        <p:spPr>
          <a:xfrm>
            <a:off x="1151074" y="2330271"/>
            <a:ext cx="1424539" cy="77964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9B5386E-C899-4588-9024-FC8E9E415143}"/>
              </a:ext>
            </a:extLst>
          </p:cNvPr>
          <p:cNvSpPr/>
          <p:nvPr/>
        </p:nvSpPr>
        <p:spPr>
          <a:xfrm>
            <a:off x="3871835" y="3206291"/>
            <a:ext cx="1985341" cy="779646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계정 한 번씩 연동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0CF90EB-2344-4056-B591-2F7727AC419E}"/>
              </a:ext>
            </a:extLst>
          </p:cNvPr>
          <p:cNvSpPr/>
          <p:nvPr/>
        </p:nvSpPr>
        <p:spPr>
          <a:xfrm>
            <a:off x="2842413" y="2537214"/>
            <a:ext cx="471638" cy="36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C5F7EFE-0EAD-46F3-B91F-97D386047C37}"/>
              </a:ext>
            </a:extLst>
          </p:cNvPr>
          <p:cNvSpPr/>
          <p:nvPr/>
        </p:nvSpPr>
        <p:spPr>
          <a:xfrm>
            <a:off x="6414962" y="2537214"/>
            <a:ext cx="471638" cy="36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F2504F-6A60-4E51-9ADA-F4E50DD8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981" y="1398655"/>
            <a:ext cx="2799051" cy="186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9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236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박</dc:creator>
  <cp:lastModifiedBy>수현 박</cp:lastModifiedBy>
  <cp:revision>30</cp:revision>
  <dcterms:created xsi:type="dcterms:W3CDTF">2020-03-30T07:38:28Z</dcterms:created>
  <dcterms:modified xsi:type="dcterms:W3CDTF">2020-03-30T15:02:20Z</dcterms:modified>
</cp:coreProperties>
</file>