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5" r:id="rId3"/>
    <p:sldId id="270" r:id="rId4"/>
    <p:sldId id="266" r:id="rId5"/>
    <p:sldId id="267" r:id="rId6"/>
    <p:sldId id="272" r:id="rId7"/>
    <p:sldId id="276" r:id="rId8"/>
    <p:sldId id="275" r:id="rId9"/>
    <p:sldId id="271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35BE5-E78E-4379-8C50-7C6CF37ED0DF}" v="258" dt="2020-04-13T07:16:47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93C35BE5-E78E-4379-8C50-7C6CF37ED0DF}"/>
    <pc:docChg chg="undo custSel addSld delSld modSld sldOrd">
      <pc:chgData name="수현 박" userId="5a28c8d0676acd00" providerId="LiveId" clId="{93C35BE5-E78E-4379-8C50-7C6CF37ED0DF}" dt="2020-04-13T07:17:00.423" v="1849" actId="478"/>
      <pc:docMkLst>
        <pc:docMk/>
      </pc:docMkLst>
      <pc:sldChg chg="addSp delSp modSp">
        <pc:chgData name="수현 박" userId="5a28c8d0676acd00" providerId="LiveId" clId="{93C35BE5-E78E-4379-8C50-7C6CF37ED0DF}" dt="2020-04-13T07:16:00.941" v="1840" actId="14100"/>
        <pc:sldMkLst>
          <pc:docMk/>
          <pc:sldMk cId="2602146860" sldId="265"/>
        </pc:sldMkLst>
        <pc:spChg chg="mod topLvl">
          <ac:chgData name="수현 박" userId="5a28c8d0676acd00" providerId="LiveId" clId="{93C35BE5-E78E-4379-8C50-7C6CF37ED0DF}" dt="2020-04-12T08:09:16.594" v="17" actId="164"/>
          <ac:spMkLst>
            <pc:docMk/>
            <pc:sldMk cId="2602146860" sldId="265"/>
            <ac:spMk id="9" creationId="{270F65EE-AE9E-4D12-A4B2-87E11E15ACA6}"/>
          </ac:spMkLst>
        </pc:spChg>
        <pc:spChg chg="add mod">
          <ac:chgData name="수현 박" userId="5a28c8d0676acd00" providerId="LiveId" clId="{93C35BE5-E78E-4379-8C50-7C6CF37ED0DF}" dt="2020-04-12T08:34:04.002" v="120" actId="164"/>
          <ac:spMkLst>
            <pc:docMk/>
            <pc:sldMk cId="2602146860" sldId="265"/>
            <ac:spMk id="10" creationId="{D352726B-FE15-4319-AFCB-BCF87144274E}"/>
          </ac:spMkLst>
        </pc:spChg>
        <pc:spChg chg="add del">
          <ac:chgData name="수현 박" userId="5a28c8d0676acd00" providerId="LiveId" clId="{93C35BE5-E78E-4379-8C50-7C6CF37ED0DF}" dt="2020-04-12T08:39:07.547" v="228"/>
          <ac:spMkLst>
            <pc:docMk/>
            <pc:sldMk cId="2602146860" sldId="265"/>
            <ac:spMk id="14" creationId="{5BD3C3D1-B682-4BAF-A74F-594BA8C32080}"/>
          </ac:spMkLst>
        </pc:spChg>
        <pc:spChg chg="add mod">
          <ac:chgData name="수현 박" userId="5a28c8d0676acd00" providerId="LiveId" clId="{93C35BE5-E78E-4379-8C50-7C6CF37ED0DF}" dt="2020-04-12T08:39:57.232" v="243" actId="164"/>
          <ac:spMkLst>
            <pc:docMk/>
            <pc:sldMk cId="2602146860" sldId="265"/>
            <ac:spMk id="17" creationId="{BED0413F-7F31-44EB-8FF3-DB01B34EE84F}"/>
          </ac:spMkLst>
        </pc:spChg>
        <pc:spChg chg="add del mod">
          <ac:chgData name="수현 박" userId="5a28c8d0676acd00" providerId="LiveId" clId="{93C35BE5-E78E-4379-8C50-7C6CF37ED0DF}" dt="2020-04-12T08:46:52.323" v="324" actId="478"/>
          <ac:spMkLst>
            <pc:docMk/>
            <pc:sldMk cId="2602146860" sldId="265"/>
            <ac:spMk id="23" creationId="{CB3C07AC-5981-42BD-84AD-638559DFFF89}"/>
          </ac:spMkLst>
        </pc:spChg>
        <pc:spChg chg="add del mod">
          <ac:chgData name="수현 박" userId="5a28c8d0676acd00" providerId="LiveId" clId="{93C35BE5-E78E-4379-8C50-7C6CF37ED0DF}" dt="2020-04-12T08:46:52.323" v="324" actId="478"/>
          <ac:spMkLst>
            <pc:docMk/>
            <pc:sldMk cId="2602146860" sldId="265"/>
            <ac:spMk id="24" creationId="{FCA1800C-3DD6-40CD-9D92-39A8A2C94DE0}"/>
          </ac:spMkLst>
        </pc:spChg>
        <pc:spChg chg="add del mod">
          <ac:chgData name="수현 박" userId="5a28c8d0676acd00" providerId="LiveId" clId="{93C35BE5-E78E-4379-8C50-7C6CF37ED0DF}" dt="2020-04-12T08:46:52.323" v="324" actId="478"/>
          <ac:spMkLst>
            <pc:docMk/>
            <pc:sldMk cId="2602146860" sldId="265"/>
            <ac:spMk id="25" creationId="{BAED9F3C-294A-46A5-8D83-436B0C03BD48}"/>
          </ac:spMkLst>
        </pc:spChg>
        <pc:spChg chg="add del mod">
          <ac:chgData name="수현 박" userId="5a28c8d0676acd00" providerId="LiveId" clId="{93C35BE5-E78E-4379-8C50-7C6CF37ED0DF}" dt="2020-04-12T08:46:52.323" v="324" actId="478"/>
          <ac:spMkLst>
            <pc:docMk/>
            <pc:sldMk cId="2602146860" sldId="265"/>
            <ac:spMk id="26" creationId="{0146132F-135F-43E1-8F71-D9AB7F962636}"/>
          </ac:spMkLst>
        </pc:spChg>
        <pc:spChg chg="add del mod">
          <ac:chgData name="수현 박" userId="5a28c8d0676acd00" providerId="LiveId" clId="{93C35BE5-E78E-4379-8C50-7C6CF37ED0DF}" dt="2020-04-12T08:56:29.491" v="377" actId="478"/>
          <ac:spMkLst>
            <pc:docMk/>
            <pc:sldMk cId="2602146860" sldId="265"/>
            <ac:spMk id="29" creationId="{2BA2998E-3360-41A9-9405-8FE113ECCD5B}"/>
          </ac:spMkLst>
        </pc:spChg>
        <pc:spChg chg="add mod">
          <ac:chgData name="수현 박" userId="5a28c8d0676acd00" providerId="LiveId" clId="{93C35BE5-E78E-4379-8C50-7C6CF37ED0DF}" dt="2020-04-12T08:59:19.876" v="418" actId="164"/>
          <ac:spMkLst>
            <pc:docMk/>
            <pc:sldMk cId="2602146860" sldId="265"/>
            <ac:spMk id="31" creationId="{18635584-E373-4FD8-BB35-7821B53FAE8B}"/>
          </ac:spMkLst>
        </pc:spChg>
        <pc:spChg chg="add del">
          <ac:chgData name="수현 박" userId="5a28c8d0676acd00" providerId="LiveId" clId="{93C35BE5-E78E-4379-8C50-7C6CF37ED0DF}" dt="2020-04-13T05:49:51.645" v="1683"/>
          <ac:spMkLst>
            <pc:docMk/>
            <pc:sldMk cId="2602146860" sldId="265"/>
            <ac:spMk id="32" creationId="{D2F157C3-3760-4AD0-8574-B31BC235248E}"/>
          </ac:spMkLst>
        </pc:spChg>
        <pc:spChg chg="add del mod">
          <ac:chgData name="수현 박" userId="5a28c8d0676acd00" providerId="LiveId" clId="{93C35BE5-E78E-4379-8C50-7C6CF37ED0DF}" dt="2020-04-12T08:46:52.323" v="324" actId="478"/>
          <ac:spMkLst>
            <pc:docMk/>
            <pc:sldMk cId="2602146860" sldId="265"/>
            <ac:spMk id="33" creationId="{1A310172-B9EA-482E-888F-0C6EF277F94E}"/>
          </ac:spMkLst>
        </pc:spChg>
        <pc:spChg chg="add del">
          <ac:chgData name="수현 박" userId="5a28c8d0676acd00" providerId="LiveId" clId="{93C35BE5-E78E-4379-8C50-7C6CF37ED0DF}" dt="2020-04-13T05:49:51.645" v="1683"/>
          <ac:spMkLst>
            <pc:docMk/>
            <pc:sldMk cId="2602146860" sldId="265"/>
            <ac:spMk id="33" creationId="{83954446-7451-41B6-A1A1-F3356369D867}"/>
          </ac:spMkLst>
        </pc:spChg>
        <pc:spChg chg="add del">
          <ac:chgData name="수현 박" userId="5a28c8d0676acd00" providerId="LiveId" clId="{93C35BE5-E78E-4379-8C50-7C6CF37ED0DF}" dt="2020-04-13T05:49:51.645" v="1683"/>
          <ac:spMkLst>
            <pc:docMk/>
            <pc:sldMk cId="2602146860" sldId="265"/>
            <ac:spMk id="34" creationId="{2B46C6F3-4F89-4511-9A9B-E035A77E2C89}"/>
          </ac:spMkLst>
        </pc:spChg>
        <pc:spChg chg="mod">
          <ac:chgData name="수현 박" userId="5a28c8d0676acd00" providerId="LiveId" clId="{93C35BE5-E78E-4379-8C50-7C6CF37ED0DF}" dt="2020-04-12T08:34:04.002" v="120" actId="164"/>
          <ac:spMkLst>
            <pc:docMk/>
            <pc:sldMk cId="2602146860" sldId="265"/>
            <ac:spMk id="39" creationId="{B74A5E5B-5BF3-4460-AD44-8A9704E89B9E}"/>
          </ac:spMkLst>
        </pc:spChg>
        <pc:spChg chg="mod">
          <ac:chgData name="수현 박" userId="5a28c8d0676acd00" providerId="LiveId" clId="{93C35BE5-E78E-4379-8C50-7C6CF37ED0DF}" dt="2020-04-12T08:39:57.232" v="243" actId="164"/>
          <ac:spMkLst>
            <pc:docMk/>
            <pc:sldMk cId="2602146860" sldId="265"/>
            <ac:spMk id="44" creationId="{62C5DDCF-9AE3-4452-8B64-C45EB6FF0402}"/>
          </ac:spMkLst>
        </pc:spChg>
        <pc:spChg chg="mod">
          <ac:chgData name="수현 박" userId="5a28c8d0676acd00" providerId="LiveId" clId="{93C35BE5-E78E-4379-8C50-7C6CF37ED0DF}" dt="2020-04-13T03:54:55.837" v="1515" actId="404"/>
          <ac:spMkLst>
            <pc:docMk/>
            <pc:sldMk cId="2602146860" sldId="265"/>
            <ac:spMk id="50" creationId="{02BF3DB8-890C-4F33-A222-4015193ED462}"/>
          </ac:spMkLst>
        </pc:spChg>
        <pc:spChg chg="mod">
          <ac:chgData name="수현 박" userId="5a28c8d0676acd00" providerId="LiveId" clId="{93C35BE5-E78E-4379-8C50-7C6CF37ED0DF}" dt="2020-04-12T17:01:26.993" v="1004" actId="113"/>
          <ac:spMkLst>
            <pc:docMk/>
            <pc:sldMk cId="2602146860" sldId="265"/>
            <ac:spMk id="51" creationId="{0BED9E08-6648-4340-B02F-6069F801DC70}"/>
          </ac:spMkLst>
        </pc:spChg>
        <pc:spChg chg="mod">
          <ac:chgData name="수현 박" userId="5a28c8d0676acd00" providerId="LiveId" clId="{93C35BE5-E78E-4379-8C50-7C6CF37ED0DF}" dt="2020-04-12T17:01:26.993" v="1004" actId="113"/>
          <ac:spMkLst>
            <pc:docMk/>
            <pc:sldMk cId="2602146860" sldId="265"/>
            <ac:spMk id="52" creationId="{74139E71-2DE6-41DF-AB5E-9AE79C077720}"/>
          </ac:spMkLst>
        </pc:spChg>
        <pc:spChg chg="mod topLvl">
          <ac:chgData name="수현 박" userId="5a28c8d0676acd00" providerId="LiveId" clId="{93C35BE5-E78E-4379-8C50-7C6CF37ED0DF}" dt="2020-04-12T17:02:47.208" v="1020" actId="164"/>
          <ac:spMkLst>
            <pc:docMk/>
            <pc:sldMk cId="2602146860" sldId="265"/>
            <ac:spMk id="61" creationId="{0DCE907C-692B-42C2-BAC9-C4A612DA6526}"/>
          </ac:spMkLst>
        </pc:spChg>
        <pc:spChg chg="mod topLvl">
          <ac:chgData name="수현 박" userId="5a28c8d0676acd00" providerId="LiveId" clId="{93C35BE5-E78E-4379-8C50-7C6CF37ED0DF}" dt="2020-04-12T17:02:47.208" v="1020" actId="164"/>
          <ac:spMkLst>
            <pc:docMk/>
            <pc:sldMk cId="2602146860" sldId="265"/>
            <ac:spMk id="62" creationId="{0D8B74DE-7720-4FB0-88C6-FAFBE9FD1C3E}"/>
          </ac:spMkLst>
        </pc:spChg>
        <pc:spChg chg="mod topLvl">
          <ac:chgData name="수현 박" userId="5a28c8d0676acd00" providerId="LiveId" clId="{93C35BE5-E78E-4379-8C50-7C6CF37ED0DF}" dt="2020-04-12T17:01:58.720" v="1011" actId="164"/>
          <ac:spMkLst>
            <pc:docMk/>
            <pc:sldMk cId="2602146860" sldId="265"/>
            <ac:spMk id="63" creationId="{DBB20806-EB2F-45C3-963C-DF7FD09D95BC}"/>
          </ac:spMkLst>
        </pc:spChg>
        <pc:spChg chg="mod topLvl">
          <ac:chgData name="수현 박" userId="5a28c8d0676acd00" providerId="LiveId" clId="{93C35BE5-E78E-4379-8C50-7C6CF37ED0DF}" dt="2020-04-12T17:01:58.720" v="1011" actId="164"/>
          <ac:spMkLst>
            <pc:docMk/>
            <pc:sldMk cId="2602146860" sldId="265"/>
            <ac:spMk id="64" creationId="{18B9CC5A-56CF-42DC-AD47-D099C1F64330}"/>
          </ac:spMkLst>
        </pc:spChg>
        <pc:spChg chg="mod topLvl">
          <ac:chgData name="수현 박" userId="5a28c8d0676acd00" providerId="LiveId" clId="{93C35BE5-E78E-4379-8C50-7C6CF37ED0DF}" dt="2020-04-12T17:01:58.720" v="1011" actId="164"/>
          <ac:spMkLst>
            <pc:docMk/>
            <pc:sldMk cId="2602146860" sldId="265"/>
            <ac:spMk id="65" creationId="{31BC6B2E-A66A-4E80-A915-77489BB7226D}"/>
          </ac:spMkLst>
        </pc:spChg>
        <pc:spChg chg="mod topLvl">
          <ac:chgData name="수현 박" userId="5a28c8d0676acd00" providerId="LiveId" clId="{93C35BE5-E78E-4379-8C50-7C6CF37ED0DF}" dt="2020-04-12T17:01:58.720" v="1011" actId="164"/>
          <ac:spMkLst>
            <pc:docMk/>
            <pc:sldMk cId="2602146860" sldId="265"/>
            <ac:spMk id="66" creationId="{523E3360-A7C0-4827-BE49-B2D047B3C6AF}"/>
          </ac:spMkLst>
        </pc:spChg>
        <pc:spChg chg="add mod">
          <ac:chgData name="수현 박" userId="5a28c8d0676acd00" providerId="LiveId" clId="{93C35BE5-E78E-4379-8C50-7C6CF37ED0DF}" dt="2020-04-12T17:06:50.925" v="1075" actId="14100"/>
          <ac:spMkLst>
            <pc:docMk/>
            <pc:sldMk cId="2602146860" sldId="265"/>
            <ac:spMk id="67" creationId="{3C30F925-8736-436D-98F9-2D452C6EBDC8}"/>
          </ac:spMkLst>
        </pc:spChg>
        <pc:spChg chg="add mod">
          <ac:chgData name="수현 박" userId="5a28c8d0676acd00" providerId="LiveId" clId="{93C35BE5-E78E-4379-8C50-7C6CF37ED0DF}" dt="2020-04-12T17:06:50.925" v="1075" actId="14100"/>
          <ac:spMkLst>
            <pc:docMk/>
            <pc:sldMk cId="2602146860" sldId="265"/>
            <ac:spMk id="68" creationId="{9E8F5663-1CD0-43BE-A53A-49D2D487CBDB}"/>
          </ac:spMkLst>
        </pc:spChg>
        <pc:grpChg chg="add del mod">
          <ac:chgData name="수현 박" userId="5a28c8d0676acd00" providerId="LiveId" clId="{93C35BE5-E78E-4379-8C50-7C6CF37ED0DF}" dt="2020-04-12T16:59:43.064" v="987" actId="165"/>
          <ac:grpSpMkLst>
            <pc:docMk/>
            <pc:sldMk cId="2602146860" sldId="265"/>
            <ac:grpSpMk id="2" creationId="{285D090C-FE28-4E5C-80F7-6661C8FD15E0}"/>
          </ac:grpSpMkLst>
        </pc:grpChg>
        <pc:grpChg chg="add mod topLvl">
          <ac:chgData name="수현 박" userId="5a28c8d0676acd00" providerId="LiveId" clId="{93C35BE5-E78E-4379-8C50-7C6CF37ED0DF}" dt="2020-04-12T17:06:50.925" v="1075" actId="14100"/>
          <ac:grpSpMkLst>
            <pc:docMk/>
            <pc:sldMk cId="2602146860" sldId="265"/>
            <ac:grpSpMk id="6" creationId="{D2378A4F-F5BE-403D-A8FB-A60EEBCDB8DC}"/>
          </ac:grpSpMkLst>
        </pc:grpChg>
        <pc:grpChg chg="add del mod">
          <ac:chgData name="수현 박" userId="5a28c8d0676acd00" providerId="LiveId" clId="{93C35BE5-E78E-4379-8C50-7C6CF37ED0DF}" dt="2020-04-12T17:00:11.698" v="992" actId="165"/>
          <ac:grpSpMkLst>
            <pc:docMk/>
            <pc:sldMk cId="2602146860" sldId="265"/>
            <ac:grpSpMk id="7" creationId="{1002BB87-100D-40CA-8079-B98FE8CDA3D7}"/>
          </ac:grpSpMkLst>
        </pc:grpChg>
        <pc:grpChg chg="add mod">
          <ac:chgData name="수현 박" userId="5a28c8d0676acd00" providerId="LiveId" clId="{93C35BE5-E78E-4379-8C50-7C6CF37ED0DF}" dt="2020-04-12T17:02:08.936" v="1012" actId="1076"/>
          <ac:grpSpMkLst>
            <pc:docMk/>
            <pc:sldMk cId="2602146860" sldId="265"/>
            <ac:grpSpMk id="8" creationId="{F7CBC9CA-AFEA-4791-8218-F823913A2759}"/>
          </ac:grpSpMkLst>
        </pc:grpChg>
        <pc:grpChg chg="add mod">
          <ac:chgData name="수현 박" userId="5a28c8d0676acd00" providerId="LiveId" clId="{93C35BE5-E78E-4379-8C50-7C6CF37ED0DF}" dt="2020-04-12T17:02:47.208" v="1020" actId="164"/>
          <ac:grpSpMkLst>
            <pc:docMk/>
            <pc:sldMk cId="2602146860" sldId="265"/>
            <ac:grpSpMk id="10" creationId="{A4E904D5-97F0-4062-9C2B-42B32DE6582C}"/>
          </ac:grpSpMkLst>
        </pc:grpChg>
        <pc:grpChg chg="add del mod topLvl">
          <ac:chgData name="수현 박" userId="5a28c8d0676acd00" providerId="LiveId" clId="{93C35BE5-E78E-4379-8C50-7C6CF37ED0DF}" dt="2020-04-12T09:29:26.908" v="884" actId="478"/>
          <ac:grpSpMkLst>
            <pc:docMk/>
            <pc:sldMk cId="2602146860" sldId="265"/>
            <ac:grpSpMk id="13" creationId="{84D9C206-9ED6-4511-AEED-AB09EE8143AC}"/>
          </ac:grpSpMkLst>
        </pc:grpChg>
        <pc:grpChg chg="add del mod topLvl">
          <ac:chgData name="수현 박" userId="5a28c8d0676acd00" providerId="LiveId" clId="{93C35BE5-E78E-4379-8C50-7C6CF37ED0DF}" dt="2020-04-12T09:29:26.908" v="884" actId="478"/>
          <ac:grpSpMkLst>
            <pc:docMk/>
            <pc:sldMk cId="2602146860" sldId="265"/>
            <ac:grpSpMk id="18" creationId="{AD1F0A31-7D7D-40C2-BD26-5B77238228EC}"/>
          </ac:grpSpMkLst>
        </pc:grpChg>
        <pc:grpChg chg="add del mod">
          <ac:chgData name="수현 박" userId="5a28c8d0676acd00" providerId="LiveId" clId="{93C35BE5-E78E-4379-8C50-7C6CF37ED0DF}" dt="2020-04-12T09:00:37.749" v="421" actId="478"/>
          <ac:grpSpMkLst>
            <pc:docMk/>
            <pc:sldMk cId="2602146860" sldId="265"/>
            <ac:grpSpMk id="32" creationId="{34646F11-604B-43F4-B416-CFFECF0FD93B}"/>
          </ac:grpSpMkLst>
        </pc:grpChg>
        <pc:grpChg chg="add del mod">
          <ac:chgData name="수현 박" userId="5a28c8d0676acd00" providerId="LiveId" clId="{93C35BE5-E78E-4379-8C50-7C6CF37ED0DF}" dt="2020-04-12T09:01:39.408" v="427" actId="165"/>
          <ac:grpSpMkLst>
            <pc:docMk/>
            <pc:sldMk cId="2602146860" sldId="265"/>
            <ac:grpSpMk id="35" creationId="{9AB7B4F6-F55D-4C26-897E-C6A2D41A42DB}"/>
          </ac:grpSpMkLst>
        </pc:grpChg>
        <pc:grpChg chg="add del">
          <ac:chgData name="수현 박" userId="5a28c8d0676acd00" providerId="LiveId" clId="{93C35BE5-E78E-4379-8C50-7C6CF37ED0DF}" dt="2020-04-13T05:49:51.645" v="1683"/>
          <ac:grpSpMkLst>
            <pc:docMk/>
            <pc:sldMk cId="2602146860" sldId="265"/>
            <ac:grpSpMk id="35" creationId="{D7144116-9C30-4DCB-BC7A-90EA1D185105}"/>
          </ac:grpSpMkLst>
        </pc:grpChg>
        <pc:grpChg chg="add mod">
          <ac:chgData name="수현 박" userId="5a28c8d0676acd00" providerId="LiveId" clId="{93C35BE5-E78E-4379-8C50-7C6CF37ED0DF}" dt="2020-04-12T08:59:19.876" v="418" actId="164"/>
          <ac:grpSpMkLst>
            <pc:docMk/>
            <pc:sldMk cId="2602146860" sldId="265"/>
            <ac:grpSpMk id="36" creationId="{82022F68-6D53-42A5-B872-982E59DB4080}"/>
          </ac:grpSpMkLst>
        </pc:grpChg>
        <pc:grpChg chg="del">
          <ac:chgData name="수현 박" userId="5a28c8d0676acd00" providerId="LiveId" clId="{93C35BE5-E78E-4379-8C50-7C6CF37ED0DF}" dt="2020-04-12T08:08:54.383" v="10" actId="478"/>
          <ac:grpSpMkLst>
            <pc:docMk/>
            <pc:sldMk cId="2602146860" sldId="265"/>
            <ac:grpSpMk id="43" creationId="{A92DF08A-0E6A-4193-8659-99E82A0E555B}"/>
          </ac:grpSpMkLst>
        </pc:grpChg>
        <pc:grpChg chg="add del mod">
          <ac:chgData name="수현 박" userId="5a28c8d0676acd00" providerId="LiveId" clId="{93C35BE5-E78E-4379-8C50-7C6CF37ED0DF}" dt="2020-04-12T09:29:14.638" v="881" actId="165"/>
          <ac:grpSpMkLst>
            <pc:docMk/>
            <pc:sldMk cId="2602146860" sldId="265"/>
            <ac:grpSpMk id="46" creationId="{46BABBEA-52D9-4B8B-AB08-A8EBBCEC1E18}"/>
          </ac:grpSpMkLst>
        </pc:grpChg>
        <pc:grpChg chg="add mod">
          <ac:chgData name="수현 박" userId="5a28c8d0676acd00" providerId="LiveId" clId="{93C35BE5-E78E-4379-8C50-7C6CF37ED0DF}" dt="2020-04-12T09:24:19.488" v="787" actId="1076"/>
          <ac:grpSpMkLst>
            <pc:docMk/>
            <pc:sldMk cId="2602146860" sldId="265"/>
            <ac:grpSpMk id="47" creationId="{D2A5944C-385B-4739-B9A3-A40443D0A330}"/>
          </ac:grpSpMkLst>
        </pc:grpChg>
        <pc:grpChg chg="add del mod">
          <ac:chgData name="수현 박" userId="5a28c8d0676acd00" providerId="LiveId" clId="{93C35BE5-E78E-4379-8C50-7C6CF37ED0DF}" dt="2020-04-12T16:59:18.273" v="983" actId="165"/>
          <ac:grpSpMkLst>
            <pc:docMk/>
            <pc:sldMk cId="2602146860" sldId="265"/>
            <ac:grpSpMk id="55" creationId="{6A7089DA-1F34-4A45-926D-9A6EE06459E9}"/>
          </ac:grpSpMkLst>
        </pc:grpChg>
        <pc:grpChg chg="del mod topLvl">
          <ac:chgData name="수현 박" userId="5a28c8d0676acd00" providerId="LiveId" clId="{93C35BE5-E78E-4379-8C50-7C6CF37ED0DF}" dt="2020-04-12T16:59:28.630" v="984" actId="165"/>
          <ac:grpSpMkLst>
            <pc:docMk/>
            <pc:sldMk cId="2602146860" sldId="265"/>
            <ac:grpSpMk id="56" creationId="{EFA671AC-98E9-48E6-BF46-2B04C7EDCA87}"/>
          </ac:grpSpMkLst>
        </pc:grpChg>
        <pc:grpChg chg="mod topLvl">
          <ac:chgData name="수현 박" userId="5a28c8d0676acd00" providerId="LiveId" clId="{93C35BE5-E78E-4379-8C50-7C6CF37ED0DF}" dt="2020-04-12T17:01:58.720" v="1011" actId="164"/>
          <ac:grpSpMkLst>
            <pc:docMk/>
            <pc:sldMk cId="2602146860" sldId="265"/>
            <ac:grpSpMk id="57" creationId="{7818D19D-6031-4453-B42B-9B4D7B765683}"/>
          </ac:grpSpMkLst>
        </pc:grpChg>
        <pc:graphicFrameChg chg="add del">
          <ac:chgData name="수현 박" userId="5a28c8d0676acd00" providerId="LiveId" clId="{93C35BE5-E78E-4379-8C50-7C6CF37ED0DF}" dt="2020-04-13T05:49:51.645" v="1683"/>
          <ac:graphicFrameMkLst>
            <pc:docMk/>
            <pc:sldMk cId="2602146860" sldId="265"/>
            <ac:graphicFrameMk id="31" creationId="{4F7D0220-96D6-4759-A696-072DE6762B5C}"/>
          </ac:graphicFrameMkLst>
        </pc:graphicFrameChg>
        <pc:picChg chg="add mod">
          <ac:chgData name="수현 박" userId="5a28c8d0676acd00" providerId="LiveId" clId="{93C35BE5-E78E-4379-8C50-7C6CF37ED0DF}" dt="2020-04-12T08:09:16.594" v="17" actId="164"/>
          <ac:picMkLst>
            <pc:docMk/>
            <pc:sldMk cId="2602146860" sldId="265"/>
            <ac:picMk id="3" creationId="{F1A4B348-C2FC-426D-B7C7-E4A79CC60B00}"/>
          </ac:picMkLst>
        </pc:picChg>
        <pc:picChg chg="add mod">
          <ac:chgData name="수현 박" userId="5a28c8d0676acd00" providerId="LiveId" clId="{93C35BE5-E78E-4379-8C50-7C6CF37ED0DF}" dt="2020-04-13T07:15:07.616" v="1832" actId="14100"/>
          <ac:picMkLst>
            <pc:docMk/>
            <pc:sldMk cId="2602146860" sldId="265"/>
            <ac:picMk id="7" creationId="{795C7BB0-59ED-4C26-81CA-E0B7AAC27ECA}"/>
          </ac:picMkLst>
        </pc:picChg>
        <pc:picChg chg="add del mod">
          <ac:chgData name="수현 박" userId="5a28c8d0676acd00" providerId="LiveId" clId="{93C35BE5-E78E-4379-8C50-7C6CF37ED0DF}" dt="2020-04-13T05:49:49.971" v="1681" actId="478"/>
          <ac:picMkLst>
            <pc:docMk/>
            <pc:sldMk cId="2602146860" sldId="265"/>
            <ac:picMk id="7" creationId="{DFDFB177-AE01-4B7B-BA3C-389CBB6C54D1}"/>
          </ac:picMkLst>
        </pc:picChg>
        <pc:picChg chg="add del mod">
          <ac:chgData name="수현 박" userId="5a28c8d0676acd00" providerId="LiveId" clId="{93C35BE5-E78E-4379-8C50-7C6CF37ED0DF}" dt="2020-04-12T08:33:38.130" v="112" actId="478"/>
          <ac:picMkLst>
            <pc:docMk/>
            <pc:sldMk cId="2602146860" sldId="265"/>
            <ac:picMk id="8" creationId="{6EC1B3E4-0D19-4B99-8975-7C09C1D69005}"/>
          </ac:picMkLst>
        </pc:picChg>
        <pc:picChg chg="add del mod">
          <ac:chgData name="수현 박" userId="5a28c8d0676acd00" providerId="LiveId" clId="{93C35BE5-E78E-4379-8C50-7C6CF37ED0DF}" dt="2020-04-13T07:14:37.487" v="1826" actId="478"/>
          <ac:picMkLst>
            <pc:docMk/>
            <pc:sldMk cId="2602146860" sldId="265"/>
            <ac:picMk id="12" creationId="{CE7EB979-A87B-4C7D-85CC-C567DDA1F3B7}"/>
          </ac:picMkLst>
        </pc:picChg>
        <pc:picChg chg="add mod">
          <ac:chgData name="수현 박" userId="5a28c8d0676acd00" providerId="LiveId" clId="{93C35BE5-E78E-4379-8C50-7C6CF37ED0DF}" dt="2020-04-12T08:34:04.002" v="120" actId="164"/>
          <ac:picMkLst>
            <pc:docMk/>
            <pc:sldMk cId="2602146860" sldId="265"/>
            <ac:picMk id="12" creationId="{F9B63CE4-6D9E-41DB-982F-DE86267A2DE5}"/>
          </ac:picMkLst>
        </pc:picChg>
        <pc:picChg chg="add mod">
          <ac:chgData name="수현 박" userId="5a28c8d0676acd00" providerId="LiveId" clId="{93C35BE5-E78E-4379-8C50-7C6CF37ED0DF}" dt="2020-04-13T07:16:00.941" v="1840" actId="14100"/>
          <ac:picMkLst>
            <pc:docMk/>
            <pc:sldMk cId="2602146860" sldId="265"/>
            <ac:picMk id="13" creationId="{2B5C6002-FFDC-44A1-B810-533344C0FA81}"/>
          </ac:picMkLst>
        </pc:picChg>
        <pc:picChg chg="add del mod">
          <ac:chgData name="수현 박" userId="5a28c8d0676acd00" providerId="LiveId" clId="{93C35BE5-E78E-4379-8C50-7C6CF37ED0DF}" dt="2020-04-13T07:15:45.902" v="1834" actId="478"/>
          <ac:picMkLst>
            <pc:docMk/>
            <pc:sldMk cId="2602146860" sldId="265"/>
            <ac:picMk id="14" creationId="{99855763-7C00-4F26-8D0A-F686A3D463DD}"/>
          </ac:picMkLst>
        </pc:picChg>
        <pc:picChg chg="add mod">
          <ac:chgData name="수현 박" userId="5a28c8d0676acd00" providerId="LiveId" clId="{93C35BE5-E78E-4379-8C50-7C6CF37ED0DF}" dt="2020-04-12T08:39:57.232" v="243" actId="164"/>
          <ac:picMkLst>
            <pc:docMk/>
            <pc:sldMk cId="2602146860" sldId="265"/>
            <ac:picMk id="16" creationId="{F639F5FC-BB04-45A3-9397-BAAA61F8A46E}"/>
          </ac:picMkLst>
        </pc:picChg>
        <pc:picChg chg="del topLvl">
          <ac:chgData name="수현 박" userId="5a28c8d0676acd00" providerId="LiveId" clId="{93C35BE5-E78E-4379-8C50-7C6CF37ED0DF}" dt="2020-04-12T08:08:54.383" v="10" actId="478"/>
          <ac:picMkLst>
            <pc:docMk/>
            <pc:sldMk cId="2602146860" sldId="265"/>
            <ac:picMk id="42" creationId="{1D4B9D70-C051-477B-A7DA-03E733CEEADD}"/>
          </ac:picMkLst>
        </pc:picChg>
        <pc:cxnChg chg="add del mod">
          <ac:chgData name="수현 박" userId="5a28c8d0676acd00" providerId="LiveId" clId="{93C35BE5-E78E-4379-8C50-7C6CF37ED0DF}" dt="2020-04-12T08:46:52.323" v="324" actId="478"/>
          <ac:cxnSpMkLst>
            <pc:docMk/>
            <pc:sldMk cId="2602146860" sldId="265"/>
            <ac:cxnSpMk id="27" creationId="{1BDDAD7C-FF8C-4081-B1E7-446975B94BDD}"/>
          </ac:cxnSpMkLst>
        </pc:cxnChg>
        <pc:cxnChg chg="add del mod">
          <ac:chgData name="수현 박" userId="5a28c8d0676acd00" providerId="LiveId" clId="{93C35BE5-E78E-4379-8C50-7C6CF37ED0DF}" dt="2020-04-12T08:46:52.323" v="324" actId="478"/>
          <ac:cxnSpMkLst>
            <pc:docMk/>
            <pc:sldMk cId="2602146860" sldId="265"/>
            <ac:cxnSpMk id="30" creationId="{A09418B1-AB00-4772-8356-E9044055836B}"/>
          </ac:cxnSpMkLst>
        </pc:cxnChg>
        <pc:cxnChg chg="add del mod">
          <ac:chgData name="수현 박" userId="5a28c8d0676acd00" providerId="LiveId" clId="{93C35BE5-E78E-4379-8C50-7C6CF37ED0DF}" dt="2020-04-12T08:46:52.323" v="324" actId="478"/>
          <ac:cxnSpMkLst>
            <pc:docMk/>
            <pc:sldMk cId="2602146860" sldId="265"/>
            <ac:cxnSpMk id="34" creationId="{85013594-A0A3-4B56-9D0F-6E4D8B247AB2}"/>
          </ac:cxnSpMkLst>
        </pc:cxnChg>
        <pc:cxnChg chg="mod">
          <ac:chgData name="수현 박" userId="5a28c8d0676acd00" providerId="LiveId" clId="{93C35BE5-E78E-4379-8C50-7C6CF37ED0DF}" dt="2020-04-12T09:00:37.749" v="421" actId="478"/>
          <ac:cxnSpMkLst>
            <pc:docMk/>
            <pc:sldMk cId="2602146860" sldId="265"/>
            <ac:cxnSpMk id="41" creationId="{4952624B-BE1F-4EC2-A968-651F73F5134D}"/>
          </ac:cxnSpMkLst>
        </pc:cxnChg>
        <pc:cxnChg chg="mod">
          <ac:chgData name="수현 박" userId="5a28c8d0676acd00" providerId="LiveId" clId="{93C35BE5-E78E-4379-8C50-7C6CF37ED0DF}" dt="2020-04-12T09:00:37.749" v="421" actId="478"/>
          <ac:cxnSpMkLst>
            <pc:docMk/>
            <pc:sldMk cId="2602146860" sldId="265"/>
            <ac:cxnSpMk id="45" creationId="{1A53660E-8BE8-4F97-B5BF-9123325A2630}"/>
          </ac:cxnSpMkLst>
        </pc:cxnChg>
      </pc:sldChg>
      <pc:sldChg chg="modSp">
        <pc:chgData name="수현 박" userId="5a28c8d0676acd00" providerId="LiveId" clId="{93C35BE5-E78E-4379-8C50-7C6CF37ED0DF}" dt="2020-04-12T09:06:11.488" v="551" actId="2710"/>
        <pc:sldMkLst>
          <pc:docMk/>
          <pc:sldMk cId="1872939340" sldId="266"/>
        </pc:sldMkLst>
        <pc:spChg chg="mod">
          <ac:chgData name="수현 박" userId="5a28c8d0676acd00" providerId="LiveId" clId="{93C35BE5-E78E-4379-8C50-7C6CF37ED0DF}" dt="2020-04-12T09:06:11.488" v="551" actId="2710"/>
          <ac:spMkLst>
            <pc:docMk/>
            <pc:sldMk cId="1872939340" sldId="266"/>
            <ac:spMk id="6" creationId="{0A5586DE-C63B-4424-A255-1C9C7A76EA90}"/>
          </ac:spMkLst>
        </pc:spChg>
      </pc:sldChg>
      <pc:sldChg chg="modSp">
        <pc:chgData name="수현 박" userId="5a28c8d0676acd00" providerId="LiveId" clId="{93C35BE5-E78E-4379-8C50-7C6CF37ED0DF}" dt="2020-04-12T08:08:26.564" v="9" actId="14100"/>
        <pc:sldMkLst>
          <pc:docMk/>
          <pc:sldMk cId="1780115678" sldId="267"/>
        </pc:sldMkLst>
        <pc:spChg chg="mod">
          <ac:chgData name="수현 박" userId="5a28c8d0676acd00" providerId="LiveId" clId="{93C35BE5-E78E-4379-8C50-7C6CF37ED0DF}" dt="2020-04-12T08:08:22.304" v="8" actId="14100"/>
          <ac:spMkLst>
            <pc:docMk/>
            <pc:sldMk cId="1780115678" sldId="267"/>
            <ac:spMk id="4" creationId="{E39A76BB-A4C9-48D0-8DD2-9FBC246BA1CD}"/>
          </ac:spMkLst>
        </pc:spChg>
        <pc:spChg chg="mod">
          <ac:chgData name="수현 박" userId="5a28c8d0676acd00" providerId="LiveId" clId="{93C35BE5-E78E-4379-8C50-7C6CF37ED0DF}" dt="2020-04-12T08:08:04.135" v="2" actId="14100"/>
          <ac:spMkLst>
            <pc:docMk/>
            <pc:sldMk cId="1780115678" sldId="267"/>
            <ac:spMk id="5" creationId="{61E98462-FA28-4C4F-964A-963BFDBB9B0A}"/>
          </ac:spMkLst>
        </pc:spChg>
        <pc:spChg chg="mod">
          <ac:chgData name="수현 박" userId="5a28c8d0676acd00" providerId="LiveId" clId="{93C35BE5-E78E-4379-8C50-7C6CF37ED0DF}" dt="2020-04-12T08:08:26.564" v="9" actId="14100"/>
          <ac:spMkLst>
            <pc:docMk/>
            <pc:sldMk cId="1780115678" sldId="267"/>
            <ac:spMk id="6" creationId="{2907501F-0721-456B-A279-472F29852C2E}"/>
          </ac:spMkLst>
        </pc:spChg>
        <pc:spChg chg="mod">
          <ac:chgData name="수현 박" userId="5a28c8d0676acd00" providerId="LiveId" clId="{93C35BE5-E78E-4379-8C50-7C6CF37ED0DF}" dt="2020-04-12T08:08:16.071" v="6" actId="14100"/>
          <ac:spMkLst>
            <pc:docMk/>
            <pc:sldMk cId="1780115678" sldId="267"/>
            <ac:spMk id="7" creationId="{AB99D110-2CBA-44FB-9D68-71AF0A1255B5}"/>
          </ac:spMkLst>
        </pc:spChg>
        <pc:spChg chg="mod">
          <ac:chgData name="수현 박" userId="5a28c8d0676acd00" providerId="LiveId" clId="{93C35BE5-E78E-4379-8C50-7C6CF37ED0DF}" dt="2020-04-12T08:08:19.452" v="7" actId="14100"/>
          <ac:spMkLst>
            <pc:docMk/>
            <pc:sldMk cId="1780115678" sldId="267"/>
            <ac:spMk id="10" creationId="{1B72AFC8-9B54-45B3-A939-2DA047066C79}"/>
          </ac:spMkLst>
        </pc:spChg>
        <pc:spChg chg="mod">
          <ac:chgData name="수현 박" userId="5a28c8d0676acd00" providerId="LiveId" clId="{93C35BE5-E78E-4379-8C50-7C6CF37ED0DF}" dt="2020-04-12T08:08:05.992" v="3" actId="14100"/>
          <ac:spMkLst>
            <pc:docMk/>
            <pc:sldMk cId="1780115678" sldId="267"/>
            <ac:spMk id="11" creationId="{0556E686-0CDA-453D-B671-B4A38BFE621A}"/>
          </ac:spMkLst>
        </pc:spChg>
        <pc:spChg chg="mod">
          <ac:chgData name="수현 박" userId="5a28c8d0676acd00" providerId="LiveId" clId="{93C35BE5-E78E-4379-8C50-7C6CF37ED0DF}" dt="2020-04-12T08:08:11.247" v="5" actId="14100"/>
          <ac:spMkLst>
            <pc:docMk/>
            <pc:sldMk cId="1780115678" sldId="267"/>
            <ac:spMk id="23" creationId="{03504332-0347-41E2-9F67-A14145C18153}"/>
          </ac:spMkLst>
        </pc:spChg>
      </pc:sldChg>
      <pc:sldChg chg="addSp delSp modSp">
        <pc:chgData name="수현 박" userId="5a28c8d0676acd00" providerId="LiveId" clId="{93C35BE5-E78E-4379-8C50-7C6CF37ED0DF}" dt="2020-04-13T05:28:48.058" v="1526"/>
        <pc:sldMkLst>
          <pc:docMk/>
          <pc:sldMk cId="4139509820" sldId="269"/>
        </pc:sldMkLst>
        <pc:spChg chg="mod">
          <ac:chgData name="수현 박" userId="5a28c8d0676acd00" providerId="LiveId" clId="{93C35BE5-E78E-4379-8C50-7C6CF37ED0DF}" dt="2020-04-12T17:13:11.993" v="1237" actId="1076"/>
          <ac:spMkLst>
            <pc:docMk/>
            <pc:sldMk cId="4139509820" sldId="269"/>
            <ac:spMk id="7" creationId="{B9076C73-98E7-4597-9B05-C8AD75C38BA5}"/>
          </ac:spMkLst>
        </pc:spChg>
        <pc:spChg chg="mod topLvl">
          <ac:chgData name="수현 박" userId="5a28c8d0676acd00" providerId="LiveId" clId="{93C35BE5-E78E-4379-8C50-7C6CF37ED0DF}" dt="2020-04-13T03:53:11.818" v="1502" actId="1038"/>
          <ac:spMkLst>
            <pc:docMk/>
            <pc:sldMk cId="4139509820" sldId="269"/>
            <ac:spMk id="28" creationId="{CBFA1473-17E7-4721-AEEB-5AA0891B2FB9}"/>
          </ac:spMkLst>
        </pc:spChg>
        <pc:spChg chg="del mod topLvl">
          <ac:chgData name="수현 박" userId="5a28c8d0676acd00" providerId="LiveId" clId="{93C35BE5-E78E-4379-8C50-7C6CF37ED0DF}" dt="2020-04-13T03:51:56.262" v="1478" actId="478"/>
          <ac:spMkLst>
            <pc:docMk/>
            <pc:sldMk cId="4139509820" sldId="269"/>
            <ac:spMk id="30" creationId="{02C32255-FF46-4E06-9951-1D921A9732E0}"/>
          </ac:spMkLst>
        </pc:spChg>
        <pc:spChg chg="mod topLvl">
          <ac:chgData name="수현 박" userId="5a28c8d0676acd00" providerId="LiveId" clId="{93C35BE5-E78E-4379-8C50-7C6CF37ED0DF}" dt="2020-04-13T03:53:19.730" v="1512" actId="1037"/>
          <ac:spMkLst>
            <pc:docMk/>
            <pc:sldMk cId="4139509820" sldId="269"/>
            <ac:spMk id="33" creationId="{E522282C-A887-4DB5-AB7E-81F78F3047F2}"/>
          </ac:spMkLst>
        </pc:spChg>
        <pc:spChg chg="mod">
          <ac:chgData name="수현 박" userId="5a28c8d0676acd00" providerId="LiveId" clId="{93C35BE5-E78E-4379-8C50-7C6CF37ED0DF}" dt="2020-04-12T17:15:19.681" v="1276" actId="164"/>
          <ac:spMkLst>
            <pc:docMk/>
            <pc:sldMk cId="4139509820" sldId="269"/>
            <ac:spMk id="41" creationId="{4F53360E-91C2-4872-955D-57E29E3B2889}"/>
          </ac:spMkLst>
        </pc:spChg>
        <pc:spChg chg="add mod topLvl">
          <ac:chgData name="수현 박" userId="5a28c8d0676acd00" providerId="LiveId" clId="{93C35BE5-E78E-4379-8C50-7C6CF37ED0DF}" dt="2020-04-13T03:52:20.907" v="1481" actId="1076"/>
          <ac:spMkLst>
            <pc:docMk/>
            <pc:sldMk cId="4139509820" sldId="269"/>
            <ac:spMk id="42" creationId="{61FE72AF-CF21-4E5D-9AAA-4BA87288A5E1}"/>
          </ac:spMkLst>
        </pc:spChg>
        <pc:spChg chg="mod">
          <ac:chgData name="수현 박" userId="5a28c8d0676acd00" providerId="LiveId" clId="{93C35BE5-E78E-4379-8C50-7C6CF37ED0DF}" dt="2020-04-12T17:15:19.681" v="1276" actId="164"/>
          <ac:spMkLst>
            <pc:docMk/>
            <pc:sldMk cId="4139509820" sldId="269"/>
            <ac:spMk id="45" creationId="{0544A3AD-A35A-4BC0-8509-112290D25412}"/>
          </ac:spMkLst>
        </pc:spChg>
        <pc:spChg chg="mod">
          <ac:chgData name="수현 박" userId="5a28c8d0676acd00" providerId="LiveId" clId="{93C35BE5-E78E-4379-8C50-7C6CF37ED0DF}" dt="2020-04-12T17:15:19.681" v="1276" actId="164"/>
          <ac:spMkLst>
            <pc:docMk/>
            <pc:sldMk cId="4139509820" sldId="269"/>
            <ac:spMk id="46" creationId="{5B6D3778-3C7B-42CF-B85E-16658933173F}"/>
          </ac:spMkLst>
        </pc:spChg>
        <pc:spChg chg="mod">
          <ac:chgData name="수현 박" userId="5a28c8d0676acd00" providerId="LiveId" clId="{93C35BE5-E78E-4379-8C50-7C6CF37ED0DF}" dt="2020-04-12T17:15:19.681" v="1276" actId="164"/>
          <ac:spMkLst>
            <pc:docMk/>
            <pc:sldMk cId="4139509820" sldId="269"/>
            <ac:spMk id="47" creationId="{4DF80623-671E-48D5-B45B-86287E9FC11C}"/>
          </ac:spMkLst>
        </pc:spChg>
        <pc:spChg chg="mod">
          <ac:chgData name="수현 박" userId="5a28c8d0676acd00" providerId="LiveId" clId="{93C35BE5-E78E-4379-8C50-7C6CF37ED0DF}" dt="2020-04-12T17:15:19.681" v="1276" actId="164"/>
          <ac:spMkLst>
            <pc:docMk/>
            <pc:sldMk cId="4139509820" sldId="269"/>
            <ac:spMk id="48" creationId="{7B5075C2-CF26-4E66-B104-1D5E9ABF7C1F}"/>
          </ac:spMkLst>
        </pc:spChg>
        <pc:spChg chg="del mod topLvl">
          <ac:chgData name="수현 박" userId="5a28c8d0676acd00" providerId="LiveId" clId="{93C35BE5-E78E-4379-8C50-7C6CF37ED0DF}" dt="2020-04-12T09:21:34.707" v="766" actId="478"/>
          <ac:spMkLst>
            <pc:docMk/>
            <pc:sldMk cId="4139509820" sldId="269"/>
            <ac:spMk id="49" creationId="{D3D3CCD8-D149-4818-BAE2-9AA24DBA0DF0}"/>
          </ac:spMkLst>
        </pc:spChg>
        <pc:spChg chg="mod topLvl">
          <ac:chgData name="수현 박" userId="5a28c8d0676acd00" providerId="LiveId" clId="{93C35BE5-E78E-4379-8C50-7C6CF37ED0DF}" dt="2020-04-13T05:28:48.058" v="1526"/>
          <ac:spMkLst>
            <pc:docMk/>
            <pc:sldMk cId="4139509820" sldId="269"/>
            <ac:spMk id="50" creationId="{4DB60039-D5C1-42DE-AFE6-B8F1FDC5AB49}"/>
          </ac:spMkLst>
        </pc:spChg>
        <pc:spChg chg="del mod topLvl">
          <ac:chgData name="수현 박" userId="5a28c8d0676acd00" providerId="LiveId" clId="{93C35BE5-E78E-4379-8C50-7C6CF37ED0DF}" dt="2020-04-13T05:28:44.743" v="1517" actId="478"/>
          <ac:spMkLst>
            <pc:docMk/>
            <pc:sldMk cId="4139509820" sldId="269"/>
            <ac:spMk id="51" creationId="{30994ADD-D844-487E-AE8B-1C22A4ADB2A0}"/>
          </ac:spMkLst>
        </pc:spChg>
        <pc:spChg chg="del mod topLvl">
          <ac:chgData name="수현 박" userId="5a28c8d0676acd00" providerId="LiveId" clId="{93C35BE5-E78E-4379-8C50-7C6CF37ED0DF}" dt="2020-04-12T09:10:50.237" v="553" actId="478"/>
          <ac:spMkLst>
            <pc:docMk/>
            <pc:sldMk cId="4139509820" sldId="269"/>
            <ac:spMk id="57" creationId="{8EA9D5E5-C306-4CF4-9C07-DFE58042FF0F}"/>
          </ac:spMkLst>
        </pc:spChg>
        <pc:grpChg chg="del">
          <ac:chgData name="수현 박" userId="5a28c8d0676acd00" providerId="LiveId" clId="{93C35BE5-E78E-4379-8C50-7C6CF37ED0DF}" dt="2020-04-12T09:09:43.362" v="552" actId="165"/>
          <ac:grpSpMkLst>
            <pc:docMk/>
            <pc:sldMk cId="4139509820" sldId="269"/>
            <ac:grpSpMk id="6" creationId="{9E772B53-8CB3-42F4-B868-0A137753E739}"/>
          </ac:grpSpMkLst>
        </pc:grpChg>
        <pc:grpChg chg="add mod">
          <ac:chgData name="수현 박" userId="5a28c8d0676acd00" providerId="LiveId" clId="{93C35BE5-E78E-4379-8C50-7C6CF37ED0DF}" dt="2020-04-13T03:53:36.862" v="1514" actId="164"/>
          <ac:grpSpMkLst>
            <pc:docMk/>
            <pc:sldMk cId="4139509820" sldId="269"/>
            <ac:grpSpMk id="10" creationId="{0997DBC2-8AE3-4332-B5EE-AD37060E0C9B}"/>
          </ac:grpSpMkLst>
        </pc:grpChg>
        <pc:grpChg chg="del">
          <ac:chgData name="수현 박" userId="5a28c8d0676acd00" providerId="LiveId" clId="{93C35BE5-E78E-4379-8C50-7C6CF37ED0DF}" dt="2020-04-12T09:11:29.817" v="564" actId="165"/>
          <ac:grpSpMkLst>
            <pc:docMk/>
            <pc:sldMk cId="4139509820" sldId="269"/>
            <ac:grpSpMk id="22" creationId="{450F36E7-6F2B-4FC0-9D3F-54F83505ED09}"/>
          </ac:grpSpMkLst>
        </pc:grpChg>
        <pc:grpChg chg="mod">
          <ac:chgData name="수현 박" userId="5a28c8d0676acd00" providerId="LiveId" clId="{93C35BE5-E78E-4379-8C50-7C6CF37ED0DF}" dt="2020-04-12T09:15:39.740" v="715" actId="14100"/>
          <ac:grpSpMkLst>
            <pc:docMk/>
            <pc:sldMk cId="4139509820" sldId="269"/>
            <ac:grpSpMk id="27" creationId="{23FBA367-D9CD-4DE4-9C33-70DB2FB1EDFE}"/>
          </ac:grpSpMkLst>
        </pc:grpChg>
        <pc:grpChg chg="add del mod">
          <ac:chgData name="수현 박" userId="5a28c8d0676acd00" providerId="LiveId" clId="{93C35BE5-E78E-4379-8C50-7C6CF37ED0DF}" dt="2020-04-12T17:12:59.355" v="1235" actId="165"/>
          <ac:grpSpMkLst>
            <pc:docMk/>
            <pc:sldMk cId="4139509820" sldId="269"/>
            <ac:grpSpMk id="29" creationId="{C6F797B9-7DE3-4345-842D-D015ECD0DD3A}"/>
          </ac:grpSpMkLst>
        </pc:grpChg>
        <pc:grpChg chg="add mod">
          <ac:chgData name="수현 박" userId="5a28c8d0676acd00" providerId="LiveId" clId="{93C35BE5-E78E-4379-8C50-7C6CF37ED0DF}" dt="2020-04-12T17:15:24.227" v="1277" actId="1076"/>
          <ac:grpSpMkLst>
            <pc:docMk/>
            <pc:sldMk cId="4139509820" sldId="269"/>
            <ac:grpSpMk id="37" creationId="{2FC45CD0-90FE-4880-AFA7-4A4C2509D81B}"/>
          </ac:grpSpMkLst>
        </pc:grpChg>
        <pc:grpChg chg="mod">
          <ac:chgData name="수현 박" userId="5a28c8d0676acd00" providerId="LiveId" clId="{93C35BE5-E78E-4379-8C50-7C6CF37ED0DF}" dt="2020-04-13T03:53:36.862" v="1514" actId="164"/>
          <ac:grpSpMkLst>
            <pc:docMk/>
            <pc:sldMk cId="4139509820" sldId="269"/>
            <ac:grpSpMk id="111" creationId="{62B97F46-AB0D-419F-B2B6-729F254081A1}"/>
          </ac:grpSpMkLst>
        </pc:grpChg>
        <pc:cxnChg chg="mod">
          <ac:chgData name="수현 박" userId="5a28c8d0676acd00" providerId="LiveId" clId="{93C35BE5-E78E-4379-8C50-7C6CF37ED0DF}" dt="2020-04-12T09:22:17.899" v="780" actId="1038"/>
          <ac:cxnSpMkLst>
            <pc:docMk/>
            <pc:sldMk cId="4139509820" sldId="269"/>
            <ac:cxnSpMk id="26" creationId="{C82E0A66-6B8F-44AA-BD08-3BA15BEC805C}"/>
          </ac:cxnSpMkLst>
        </pc:cxnChg>
        <pc:cxnChg chg="add del mod">
          <ac:chgData name="수현 박" userId="5a28c8d0676acd00" providerId="LiveId" clId="{93C35BE5-E78E-4379-8C50-7C6CF37ED0DF}" dt="2020-04-12T09:21:43.715" v="768" actId="478"/>
          <ac:cxnSpMkLst>
            <pc:docMk/>
            <pc:sldMk cId="4139509820" sldId="269"/>
            <ac:cxnSpMk id="52" creationId="{BCE0F9AA-6A7F-4C6C-823C-51D89B1EDB6F}"/>
          </ac:cxnSpMkLst>
        </pc:cxnChg>
        <pc:cxnChg chg="del mod topLvl">
          <ac:chgData name="수현 박" userId="5a28c8d0676acd00" providerId="LiveId" clId="{93C35BE5-E78E-4379-8C50-7C6CF37ED0DF}" dt="2020-04-13T05:28:43.978" v="1516" actId="478"/>
          <ac:cxnSpMkLst>
            <pc:docMk/>
            <pc:sldMk cId="4139509820" sldId="269"/>
            <ac:cxnSpMk id="53" creationId="{3713C159-F66C-462A-9296-A55CCF12BB6D}"/>
          </ac:cxnSpMkLst>
        </pc:cxnChg>
        <pc:cxnChg chg="add mod">
          <ac:chgData name="수현 박" userId="5a28c8d0676acd00" providerId="LiveId" clId="{93C35BE5-E78E-4379-8C50-7C6CF37ED0DF}" dt="2020-04-13T03:53:36.862" v="1514" actId="164"/>
          <ac:cxnSpMkLst>
            <pc:docMk/>
            <pc:sldMk cId="4139509820" sldId="269"/>
            <ac:cxnSpMk id="54" creationId="{79231A6E-AEEF-4452-AC2C-3DD1253B576A}"/>
          </ac:cxnSpMkLst>
        </pc:cxnChg>
        <pc:cxnChg chg="del mod topLvl">
          <ac:chgData name="수현 박" userId="5a28c8d0676acd00" providerId="LiveId" clId="{93C35BE5-E78E-4379-8C50-7C6CF37ED0DF}" dt="2020-04-12T09:11:54.043" v="593" actId="478"/>
          <ac:cxnSpMkLst>
            <pc:docMk/>
            <pc:sldMk cId="4139509820" sldId="269"/>
            <ac:cxnSpMk id="54" creationId="{89B96326-068F-4CAA-9C57-035B7B8E3B09}"/>
          </ac:cxnSpMkLst>
        </pc:cxnChg>
        <pc:cxnChg chg="add mod topLvl">
          <ac:chgData name="수현 박" userId="5a28c8d0676acd00" providerId="LiveId" clId="{93C35BE5-E78E-4379-8C50-7C6CF37ED0DF}" dt="2020-04-13T03:53:36.862" v="1514" actId="164"/>
          <ac:cxnSpMkLst>
            <pc:docMk/>
            <pc:sldMk cId="4139509820" sldId="269"/>
            <ac:cxnSpMk id="55" creationId="{613FAFB4-D9FF-4F95-961D-9566630CBC17}"/>
          </ac:cxnSpMkLst>
        </pc:cxnChg>
        <pc:cxnChg chg="mod">
          <ac:chgData name="수현 박" userId="5a28c8d0676acd00" providerId="LiveId" clId="{93C35BE5-E78E-4379-8C50-7C6CF37ED0DF}" dt="2020-04-13T03:53:36.862" v="1514" actId="164"/>
          <ac:cxnSpMkLst>
            <pc:docMk/>
            <pc:sldMk cId="4139509820" sldId="269"/>
            <ac:cxnSpMk id="62" creationId="{E76DC444-A1AD-4398-8606-D3116460B4EC}"/>
          </ac:cxnSpMkLst>
        </pc:cxnChg>
        <pc:cxnChg chg="mod">
          <ac:chgData name="수현 박" userId="5a28c8d0676acd00" providerId="LiveId" clId="{93C35BE5-E78E-4379-8C50-7C6CF37ED0DF}" dt="2020-04-12T17:15:19.681" v="1276" actId="164"/>
          <ac:cxnSpMkLst>
            <pc:docMk/>
            <pc:sldMk cId="4139509820" sldId="269"/>
            <ac:cxnSpMk id="64" creationId="{1309BB99-745F-4B26-858E-24E1C8E7677C}"/>
          </ac:cxnSpMkLst>
        </pc:cxnChg>
        <pc:cxnChg chg="add mod">
          <ac:chgData name="수현 박" userId="5a28c8d0676acd00" providerId="LiveId" clId="{93C35BE5-E78E-4379-8C50-7C6CF37ED0DF}" dt="2020-04-12T17:15:19.681" v="1276" actId="164"/>
          <ac:cxnSpMkLst>
            <pc:docMk/>
            <pc:sldMk cId="4139509820" sldId="269"/>
            <ac:cxnSpMk id="72" creationId="{A15FECF3-C790-40A4-AFF8-4895C80CA877}"/>
          </ac:cxnSpMkLst>
        </pc:cxnChg>
        <pc:cxnChg chg="del mod">
          <ac:chgData name="수현 박" userId="5a28c8d0676acd00" providerId="LiveId" clId="{93C35BE5-E78E-4379-8C50-7C6CF37ED0DF}" dt="2020-04-12T09:11:20.141" v="563" actId="478"/>
          <ac:cxnSpMkLst>
            <pc:docMk/>
            <pc:sldMk cId="4139509820" sldId="269"/>
            <ac:cxnSpMk id="75" creationId="{A1D93729-F786-4FC0-99C9-9979C9DEEF75}"/>
          </ac:cxnSpMkLst>
        </pc:cxnChg>
        <pc:cxnChg chg="add mod">
          <ac:chgData name="수현 박" userId="5a28c8d0676acd00" providerId="LiveId" clId="{93C35BE5-E78E-4379-8C50-7C6CF37ED0DF}" dt="2020-04-12T17:15:19.681" v="1276" actId="164"/>
          <ac:cxnSpMkLst>
            <pc:docMk/>
            <pc:sldMk cId="4139509820" sldId="269"/>
            <ac:cxnSpMk id="77" creationId="{683CE511-E097-4C48-A3F3-880867F129CB}"/>
          </ac:cxnSpMkLst>
        </pc:cxnChg>
        <pc:cxnChg chg="del mod">
          <ac:chgData name="수현 박" userId="5a28c8d0676acd00" providerId="LiveId" clId="{93C35BE5-E78E-4379-8C50-7C6CF37ED0DF}" dt="2020-04-12T17:13:04.885" v="1236" actId="478"/>
          <ac:cxnSpMkLst>
            <pc:docMk/>
            <pc:sldMk cId="4139509820" sldId="269"/>
            <ac:cxnSpMk id="78" creationId="{DE163DAE-815E-4250-B5E4-05762FFAF41F}"/>
          </ac:cxnSpMkLst>
        </pc:cxnChg>
        <pc:cxnChg chg="mod">
          <ac:chgData name="수현 박" userId="5a28c8d0676acd00" providerId="LiveId" clId="{93C35BE5-E78E-4379-8C50-7C6CF37ED0DF}" dt="2020-04-13T03:53:36.862" v="1514" actId="164"/>
          <ac:cxnSpMkLst>
            <pc:docMk/>
            <pc:sldMk cId="4139509820" sldId="269"/>
            <ac:cxnSpMk id="82" creationId="{BD99F7DD-3D50-4DFA-A580-B51A1762FAA8}"/>
          </ac:cxnSpMkLst>
        </pc:cxnChg>
        <pc:cxnChg chg="mod">
          <ac:chgData name="수현 박" userId="5a28c8d0676acd00" providerId="LiveId" clId="{93C35BE5-E78E-4379-8C50-7C6CF37ED0DF}" dt="2020-04-12T17:15:36.896" v="1279" actId="14100"/>
          <ac:cxnSpMkLst>
            <pc:docMk/>
            <pc:sldMk cId="4139509820" sldId="269"/>
            <ac:cxnSpMk id="96" creationId="{2610A77F-94CF-40A2-8EF0-149FF5FB0DD6}"/>
          </ac:cxnSpMkLst>
        </pc:cxnChg>
        <pc:cxnChg chg="mod">
          <ac:chgData name="수현 박" userId="5a28c8d0676acd00" providerId="LiveId" clId="{93C35BE5-E78E-4379-8C50-7C6CF37ED0DF}" dt="2020-04-12T09:16:18.820" v="731" actId="14100"/>
          <ac:cxnSpMkLst>
            <pc:docMk/>
            <pc:sldMk cId="4139509820" sldId="269"/>
            <ac:cxnSpMk id="101" creationId="{B05EA7BA-D37A-42AC-A319-351B704C811D}"/>
          </ac:cxnSpMkLst>
        </pc:cxnChg>
      </pc:sldChg>
      <pc:sldChg chg="addSp delSp modSp">
        <pc:chgData name="수현 박" userId="5a28c8d0676acd00" providerId="LiveId" clId="{93C35BE5-E78E-4379-8C50-7C6CF37ED0DF}" dt="2020-04-13T07:17:00.423" v="1849" actId="478"/>
        <pc:sldMkLst>
          <pc:docMk/>
          <pc:sldMk cId="2646224648" sldId="270"/>
        </pc:sldMkLst>
        <pc:spChg chg="add mod">
          <ac:chgData name="수현 박" userId="5a28c8d0676acd00" providerId="LiveId" clId="{93C35BE5-E78E-4379-8C50-7C6CF37ED0DF}" dt="2020-04-12T08:52:09.907" v="356" actId="164"/>
          <ac:spMkLst>
            <pc:docMk/>
            <pc:sldMk cId="2646224648" sldId="270"/>
            <ac:spMk id="16" creationId="{27B0D076-6167-49DF-86DA-9D804E5F520F}"/>
          </ac:spMkLst>
        </pc:spChg>
        <pc:spChg chg="mod">
          <ac:chgData name="수현 박" userId="5a28c8d0676acd00" providerId="LiveId" clId="{93C35BE5-E78E-4379-8C50-7C6CF37ED0DF}" dt="2020-04-12T09:27:18.919" v="872" actId="404"/>
          <ac:spMkLst>
            <pc:docMk/>
            <pc:sldMk cId="2646224648" sldId="270"/>
            <ac:spMk id="17" creationId="{AED5B86D-8CB3-4A3E-89A0-E9FAB14CD9E7}"/>
          </ac:spMkLst>
        </pc:spChg>
        <pc:spChg chg="mod">
          <ac:chgData name="수현 박" userId="5a28c8d0676acd00" providerId="LiveId" clId="{93C35BE5-E78E-4379-8C50-7C6CF37ED0DF}" dt="2020-04-12T09:27:21.082" v="873" actId="404"/>
          <ac:spMkLst>
            <pc:docMk/>
            <pc:sldMk cId="2646224648" sldId="270"/>
            <ac:spMk id="18" creationId="{82A90C72-51A7-468E-9658-83B9182B8ECD}"/>
          </ac:spMkLst>
        </pc:spChg>
        <pc:spChg chg="add mod">
          <ac:chgData name="수현 박" userId="5a28c8d0676acd00" providerId="LiveId" clId="{93C35BE5-E78E-4379-8C50-7C6CF37ED0DF}" dt="2020-04-12T17:05:27.866" v="1063" actId="164"/>
          <ac:spMkLst>
            <pc:docMk/>
            <pc:sldMk cId="2646224648" sldId="270"/>
            <ac:spMk id="18" creationId="{B9F3A395-B80A-4838-8882-62E7C116B4EC}"/>
          </ac:spMkLst>
        </pc:spChg>
        <pc:spChg chg="mod">
          <ac:chgData name="수현 박" userId="5a28c8d0676acd00" providerId="LiveId" clId="{93C35BE5-E78E-4379-8C50-7C6CF37ED0DF}" dt="2020-04-12T09:27:24.351" v="874" actId="404"/>
          <ac:spMkLst>
            <pc:docMk/>
            <pc:sldMk cId="2646224648" sldId="270"/>
            <ac:spMk id="19" creationId="{27326C08-B3FB-4C1E-AFCE-8E9E92ECF004}"/>
          </ac:spMkLst>
        </pc:spChg>
        <pc:spChg chg="add mod">
          <ac:chgData name="수현 박" userId="5a28c8d0676acd00" providerId="LiveId" clId="{93C35BE5-E78E-4379-8C50-7C6CF37ED0DF}" dt="2020-04-12T17:05:27.866" v="1063" actId="164"/>
          <ac:spMkLst>
            <pc:docMk/>
            <pc:sldMk cId="2646224648" sldId="270"/>
            <ac:spMk id="19" creationId="{9C432B5D-DEF5-45BA-9A79-983B90FD2D90}"/>
          </ac:spMkLst>
        </pc:spChg>
        <pc:spChg chg="mod">
          <ac:chgData name="수현 박" userId="5a28c8d0676acd00" providerId="LiveId" clId="{93C35BE5-E78E-4379-8C50-7C6CF37ED0DF}" dt="2020-04-12T09:27:24.351" v="874" actId="404"/>
          <ac:spMkLst>
            <pc:docMk/>
            <pc:sldMk cId="2646224648" sldId="270"/>
            <ac:spMk id="20" creationId="{A8A2093E-706B-4ED1-A717-FC7F39970980}"/>
          </ac:spMkLst>
        </pc:spChg>
        <pc:spChg chg="mod">
          <ac:chgData name="수현 박" userId="5a28c8d0676acd00" providerId="LiveId" clId="{93C35BE5-E78E-4379-8C50-7C6CF37ED0DF}" dt="2020-04-12T09:27:24.351" v="874" actId="404"/>
          <ac:spMkLst>
            <pc:docMk/>
            <pc:sldMk cId="2646224648" sldId="270"/>
            <ac:spMk id="21" creationId="{02F37A9B-6B5D-4272-BA97-ED389D257ED5}"/>
          </ac:spMkLst>
        </pc:spChg>
        <pc:spChg chg="add mod">
          <ac:chgData name="수현 박" userId="5a28c8d0676acd00" providerId="LiveId" clId="{93C35BE5-E78E-4379-8C50-7C6CF37ED0DF}" dt="2020-04-13T05:28:54.580" v="1527" actId="20577"/>
          <ac:spMkLst>
            <pc:docMk/>
            <pc:sldMk cId="2646224648" sldId="270"/>
            <ac:spMk id="21" creationId="{6D855295-8485-403D-854E-2D3425F31DD7}"/>
          </ac:spMkLst>
        </pc:spChg>
        <pc:spChg chg="mod">
          <ac:chgData name="수현 박" userId="5a28c8d0676acd00" providerId="LiveId" clId="{93C35BE5-E78E-4379-8C50-7C6CF37ED0DF}" dt="2020-04-12T09:27:24.351" v="874" actId="404"/>
          <ac:spMkLst>
            <pc:docMk/>
            <pc:sldMk cId="2646224648" sldId="270"/>
            <ac:spMk id="22" creationId="{B06F3CC0-B9DC-4907-856E-163FE0BC07EC}"/>
          </ac:spMkLst>
        </pc:spChg>
        <pc:spChg chg="add del mod topLvl">
          <ac:chgData name="수현 박" userId="5a28c8d0676acd00" providerId="LiveId" clId="{93C35BE5-E78E-4379-8C50-7C6CF37ED0DF}" dt="2020-04-12T09:34:56.389" v="937" actId="478"/>
          <ac:spMkLst>
            <pc:docMk/>
            <pc:sldMk cId="2646224648" sldId="270"/>
            <ac:spMk id="23" creationId="{18D28F55-7B55-41A6-A2C6-56F5F87E3048}"/>
          </ac:spMkLst>
        </pc:spChg>
        <pc:spChg chg="add mod">
          <ac:chgData name="수현 박" userId="5a28c8d0676acd00" providerId="LiveId" clId="{93C35BE5-E78E-4379-8C50-7C6CF37ED0DF}" dt="2020-04-12T08:52:09.907" v="356" actId="164"/>
          <ac:spMkLst>
            <pc:docMk/>
            <pc:sldMk cId="2646224648" sldId="270"/>
            <ac:spMk id="24" creationId="{CF2F1294-FA21-490A-A009-3BC1C001185A}"/>
          </ac:spMkLst>
        </pc:spChg>
        <pc:spChg chg="mod">
          <ac:chgData name="수현 박" userId="5a28c8d0676acd00" providerId="LiveId" clId="{93C35BE5-E78E-4379-8C50-7C6CF37ED0DF}" dt="2020-04-12T09:25:24.975" v="801" actId="122"/>
          <ac:spMkLst>
            <pc:docMk/>
            <pc:sldMk cId="2646224648" sldId="270"/>
            <ac:spMk id="25" creationId="{BED14278-AAEF-4BCF-ADE7-BC51F55668B6}"/>
          </ac:spMkLst>
        </pc:spChg>
        <pc:spChg chg="add mod">
          <ac:chgData name="수현 박" userId="5a28c8d0676acd00" providerId="LiveId" clId="{93C35BE5-E78E-4379-8C50-7C6CF37ED0DF}" dt="2020-04-12T08:52:09.907" v="356" actId="164"/>
          <ac:spMkLst>
            <pc:docMk/>
            <pc:sldMk cId="2646224648" sldId="270"/>
            <ac:spMk id="26" creationId="{D045C656-4D86-4244-BD82-A81C59D55F96}"/>
          </ac:spMkLst>
        </pc:spChg>
        <pc:spChg chg="add del mod">
          <ac:chgData name="수현 박" userId="5a28c8d0676acd00" providerId="LiveId" clId="{93C35BE5-E78E-4379-8C50-7C6CF37ED0DF}" dt="2020-04-12T08:51:15.155" v="332" actId="478"/>
          <ac:spMkLst>
            <pc:docMk/>
            <pc:sldMk cId="2646224648" sldId="270"/>
            <ac:spMk id="31" creationId="{E98ED1FB-09D3-4B0F-BA5A-7D06A4923542}"/>
          </ac:spMkLst>
        </pc:spChg>
        <pc:spChg chg="add del mod topLvl">
          <ac:chgData name="수현 박" userId="5a28c8d0676acd00" providerId="LiveId" clId="{93C35BE5-E78E-4379-8C50-7C6CF37ED0DF}" dt="2020-04-12T09:34:56.389" v="937" actId="478"/>
          <ac:spMkLst>
            <pc:docMk/>
            <pc:sldMk cId="2646224648" sldId="270"/>
            <ac:spMk id="35" creationId="{712B1ECF-F675-4402-933E-C6C9CD70BB9B}"/>
          </ac:spMkLst>
        </pc:spChg>
        <pc:spChg chg="add del mod">
          <ac:chgData name="수현 박" userId="5a28c8d0676acd00" providerId="LiveId" clId="{93C35BE5-E78E-4379-8C50-7C6CF37ED0DF}" dt="2020-04-12T09:29:40.436" v="887" actId="478"/>
          <ac:spMkLst>
            <pc:docMk/>
            <pc:sldMk cId="2646224648" sldId="270"/>
            <ac:spMk id="44" creationId="{A7A3226E-B782-4E47-A075-F77A1FB6C2FB}"/>
          </ac:spMkLst>
        </pc:spChg>
        <pc:spChg chg="add del mod">
          <ac:chgData name="수현 박" userId="5a28c8d0676acd00" providerId="LiveId" clId="{93C35BE5-E78E-4379-8C50-7C6CF37ED0DF}" dt="2020-04-12T09:29:40.436" v="887" actId="478"/>
          <ac:spMkLst>
            <pc:docMk/>
            <pc:sldMk cId="2646224648" sldId="270"/>
            <ac:spMk id="50" creationId="{061898C4-AE01-4D92-8E6A-6A7A208F3516}"/>
          </ac:spMkLst>
        </pc:spChg>
        <pc:spChg chg="mod">
          <ac:chgData name="수현 박" userId="5a28c8d0676acd00" providerId="LiveId" clId="{93C35BE5-E78E-4379-8C50-7C6CF37ED0DF}" dt="2020-04-12T17:15:55.048" v="1280" actId="20577"/>
          <ac:spMkLst>
            <pc:docMk/>
            <pc:sldMk cId="2646224648" sldId="270"/>
            <ac:spMk id="52" creationId="{D78CB1C7-3F79-44D0-A120-7B8063872AF0}"/>
          </ac:spMkLst>
        </pc:spChg>
        <pc:spChg chg="mod">
          <ac:chgData name="수현 박" userId="5a28c8d0676acd00" providerId="LiveId" clId="{93C35BE5-E78E-4379-8C50-7C6CF37ED0DF}" dt="2020-04-12T09:32:43.721" v="919" actId="1076"/>
          <ac:spMkLst>
            <pc:docMk/>
            <pc:sldMk cId="2646224648" sldId="270"/>
            <ac:spMk id="56" creationId="{E50A1953-D874-4D11-8937-1F7467B6E055}"/>
          </ac:spMkLst>
        </pc:spChg>
        <pc:spChg chg="add del">
          <ac:chgData name="수현 박" userId="5a28c8d0676acd00" providerId="LiveId" clId="{93C35BE5-E78E-4379-8C50-7C6CF37ED0DF}" dt="2020-04-12T09:30:36.220" v="894" actId="478"/>
          <ac:spMkLst>
            <pc:docMk/>
            <pc:sldMk cId="2646224648" sldId="270"/>
            <ac:spMk id="59" creationId="{6E70676F-07BA-4504-B503-B7836EC0EAF5}"/>
          </ac:spMkLst>
        </pc:spChg>
        <pc:spChg chg="add del">
          <ac:chgData name="수현 박" userId="5a28c8d0676acd00" providerId="LiveId" clId="{93C35BE5-E78E-4379-8C50-7C6CF37ED0DF}" dt="2020-04-12T09:30:54.541" v="897" actId="478"/>
          <ac:spMkLst>
            <pc:docMk/>
            <pc:sldMk cId="2646224648" sldId="270"/>
            <ac:spMk id="60" creationId="{64F2C13F-52BC-4F98-9154-C120DDFFB0C0}"/>
          </ac:spMkLst>
        </pc:spChg>
        <pc:spChg chg="add del mod">
          <ac:chgData name="수현 박" userId="5a28c8d0676acd00" providerId="LiveId" clId="{93C35BE5-E78E-4379-8C50-7C6CF37ED0DF}" dt="2020-04-12T09:31:31.940" v="912" actId="478"/>
          <ac:spMkLst>
            <pc:docMk/>
            <pc:sldMk cId="2646224648" sldId="270"/>
            <ac:spMk id="61" creationId="{3B6F7449-5D5C-40DA-91D5-0AB640961B8B}"/>
          </ac:spMkLst>
        </pc:spChg>
        <pc:spChg chg="add del">
          <ac:chgData name="수현 박" userId="5a28c8d0676acd00" providerId="LiveId" clId="{93C35BE5-E78E-4379-8C50-7C6CF37ED0DF}" dt="2020-04-12T09:35:06.654" v="939"/>
          <ac:spMkLst>
            <pc:docMk/>
            <pc:sldMk cId="2646224648" sldId="270"/>
            <ac:spMk id="65" creationId="{8F93930E-D640-4C20-A9BA-072A0D285A44}"/>
          </ac:spMkLst>
        </pc:spChg>
        <pc:spChg chg="add del">
          <ac:chgData name="수현 박" userId="5a28c8d0676acd00" providerId="LiveId" clId="{93C35BE5-E78E-4379-8C50-7C6CF37ED0DF}" dt="2020-04-12T09:35:06.654" v="939"/>
          <ac:spMkLst>
            <pc:docMk/>
            <pc:sldMk cId="2646224648" sldId="270"/>
            <ac:spMk id="66" creationId="{764FCBEC-27BA-4CEC-A3D7-3CD670D10997}"/>
          </ac:spMkLst>
        </pc:spChg>
        <pc:spChg chg="add mod">
          <ac:chgData name="수현 박" userId="5a28c8d0676acd00" providerId="LiveId" clId="{93C35BE5-E78E-4379-8C50-7C6CF37ED0DF}" dt="2020-04-12T17:04:10.151" v="1023" actId="113"/>
          <ac:spMkLst>
            <pc:docMk/>
            <pc:sldMk cId="2646224648" sldId="270"/>
            <ac:spMk id="67" creationId="{AACA3A10-8289-470C-BA36-5FD5AD536BEF}"/>
          </ac:spMkLst>
        </pc:spChg>
        <pc:spChg chg="add mod">
          <ac:chgData name="수현 박" userId="5a28c8d0676acd00" providerId="LiveId" clId="{93C35BE5-E78E-4379-8C50-7C6CF37ED0DF}" dt="2020-04-12T17:04:10.151" v="1023" actId="113"/>
          <ac:spMkLst>
            <pc:docMk/>
            <pc:sldMk cId="2646224648" sldId="270"/>
            <ac:spMk id="68" creationId="{E99313D0-99FF-4DCA-A19B-5E9341B9D349}"/>
          </ac:spMkLst>
        </pc:spChg>
        <pc:grpChg chg="add del mod">
          <ac:chgData name="수현 박" userId="5a28c8d0676acd00" providerId="LiveId" clId="{93C35BE5-E78E-4379-8C50-7C6CF37ED0DF}" dt="2020-04-12T17:05:45.269" v="1065" actId="478"/>
          <ac:grpSpMkLst>
            <pc:docMk/>
            <pc:sldMk cId="2646224648" sldId="270"/>
            <ac:grpSpMk id="2" creationId="{36E1041D-7BB4-4415-AB90-06B6251EB7E9}"/>
          </ac:grpSpMkLst>
        </pc:grpChg>
        <pc:grpChg chg="add del mod">
          <ac:chgData name="수현 박" userId="5a28c8d0676acd00" providerId="LiveId" clId="{93C35BE5-E78E-4379-8C50-7C6CF37ED0DF}" dt="2020-04-12T09:34:46.340" v="935" actId="165"/>
          <ac:grpSpMkLst>
            <pc:docMk/>
            <pc:sldMk cId="2646224648" sldId="270"/>
            <ac:grpSpMk id="7" creationId="{F8B9E53B-FD28-46CC-B6FC-94C87ACD912C}"/>
          </ac:grpSpMkLst>
        </pc:grpChg>
        <pc:grpChg chg="add del mod">
          <ac:chgData name="수현 박" userId="5a28c8d0676acd00" providerId="LiveId" clId="{93C35BE5-E78E-4379-8C50-7C6CF37ED0DF}" dt="2020-04-12T09:00:09.323" v="420" actId="478"/>
          <ac:grpSpMkLst>
            <pc:docMk/>
            <pc:sldMk cId="2646224648" sldId="270"/>
            <ac:grpSpMk id="8" creationId="{0AB98B08-A08E-4758-B363-F110DF1EAABF}"/>
          </ac:grpSpMkLst>
        </pc:grpChg>
        <pc:grpChg chg="add del mod">
          <ac:chgData name="수현 박" userId="5a28c8d0676acd00" providerId="LiveId" clId="{93C35BE5-E78E-4379-8C50-7C6CF37ED0DF}" dt="2020-04-12T09:24:23.572" v="788" actId="478"/>
          <ac:grpSpMkLst>
            <pc:docMk/>
            <pc:sldMk cId="2646224648" sldId="270"/>
            <ac:grpSpMk id="36" creationId="{71112F99-3FA4-4542-BB40-0B0F751671A6}"/>
          </ac:grpSpMkLst>
        </pc:grpChg>
        <pc:grpChg chg="del mod">
          <ac:chgData name="수현 박" userId="5a28c8d0676acd00" providerId="LiveId" clId="{93C35BE5-E78E-4379-8C50-7C6CF37ED0DF}" dt="2020-04-12T09:27:57.388" v="877" actId="478"/>
          <ac:grpSpMkLst>
            <pc:docMk/>
            <pc:sldMk cId="2646224648" sldId="270"/>
            <ac:grpSpMk id="45" creationId="{5CC8D6C3-5664-4FEF-865F-2A2FB99E4FAD}"/>
          </ac:grpSpMkLst>
        </pc:grpChg>
        <pc:grpChg chg="add mod">
          <ac:chgData name="수현 박" userId="5a28c8d0676acd00" providerId="LiveId" clId="{93C35BE5-E78E-4379-8C50-7C6CF37ED0DF}" dt="2020-04-12T09:33:49.046" v="928" actId="1076"/>
          <ac:grpSpMkLst>
            <pc:docMk/>
            <pc:sldMk cId="2646224648" sldId="270"/>
            <ac:grpSpMk id="51" creationId="{9950D992-8DF2-4EF2-A0C5-CEB0D972A1F6}"/>
          </ac:grpSpMkLst>
        </pc:grpChg>
        <pc:grpChg chg="add mod">
          <ac:chgData name="수현 박" userId="5a28c8d0676acd00" providerId="LiveId" clId="{93C35BE5-E78E-4379-8C50-7C6CF37ED0DF}" dt="2020-04-12T09:33:49.046" v="928" actId="1076"/>
          <ac:grpSpMkLst>
            <pc:docMk/>
            <pc:sldMk cId="2646224648" sldId="270"/>
            <ac:grpSpMk id="55" creationId="{AEB0E77E-F54C-48DD-B083-E7FE6954E417}"/>
          </ac:grpSpMkLst>
        </pc:grpChg>
        <pc:grpChg chg="add mod">
          <ac:chgData name="수현 박" userId="5a28c8d0676acd00" providerId="LiveId" clId="{93C35BE5-E78E-4379-8C50-7C6CF37ED0DF}" dt="2020-04-12T09:35:56.315" v="977" actId="164"/>
          <ac:grpSpMkLst>
            <pc:docMk/>
            <pc:sldMk cId="2646224648" sldId="270"/>
            <ac:grpSpMk id="70" creationId="{15E953ED-3603-43A0-81CF-6A39BDB4AF66}"/>
          </ac:grpSpMkLst>
        </pc:grpChg>
        <pc:grpChg chg="add mod">
          <ac:chgData name="수현 박" userId="5a28c8d0676acd00" providerId="LiveId" clId="{93C35BE5-E78E-4379-8C50-7C6CF37ED0DF}" dt="2020-04-12T09:35:59.137" v="978" actId="1076"/>
          <ac:grpSpMkLst>
            <pc:docMk/>
            <pc:sldMk cId="2646224648" sldId="270"/>
            <ac:grpSpMk id="71" creationId="{61DB13D9-D6B0-4F3A-85F8-2400BA7887C6}"/>
          </ac:grpSpMkLst>
        </pc:grpChg>
        <pc:picChg chg="add del mod ord">
          <ac:chgData name="수현 박" userId="5a28c8d0676acd00" providerId="LiveId" clId="{93C35BE5-E78E-4379-8C50-7C6CF37ED0DF}" dt="2020-04-13T07:17:00.423" v="1849" actId="478"/>
          <ac:picMkLst>
            <pc:docMk/>
            <pc:sldMk cId="2646224648" sldId="270"/>
            <ac:picMk id="3" creationId="{0607F157-EC41-4CAD-AD87-19BC87334D67}"/>
          </ac:picMkLst>
        </pc:picChg>
        <pc:picChg chg="add del mod">
          <ac:chgData name="수현 박" userId="5a28c8d0676acd00" providerId="LiveId" clId="{93C35BE5-E78E-4379-8C50-7C6CF37ED0DF}" dt="2020-04-13T05:30:02.345" v="1550" actId="478"/>
          <ac:picMkLst>
            <pc:docMk/>
            <pc:sldMk cId="2646224648" sldId="270"/>
            <ac:picMk id="6" creationId="{D6C7B830-B468-4409-9955-BD72E193761D}"/>
          </ac:picMkLst>
        </pc:picChg>
        <pc:picChg chg="add mod ord">
          <ac:chgData name="수현 박" userId="5a28c8d0676acd00" providerId="LiveId" clId="{93C35BE5-E78E-4379-8C50-7C6CF37ED0DF}" dt="2020-04-13T07:16:58.403" v="1848" actId="167"/>
          <ac:picMkLst>
            <pc:docMk/>
            <pc:sldMk cId="2646224648" sldId="270"/>
            <ac:picMk id="6" creationId="{D8649A51-CF13-45C8-A609-B73F6B792F3E}"/>
          </ac:picMkLst>
        </pc:picChg>
        <pc:picChg chg="add del mod">
          <ac:chgData name="수현 박" userId="5a28c8d0676acd00" providerId="LiveId" clId="{93C35BE5-E78E-4379-8C50-7C6CF37ED0DF}" dt="2020-04-13T05:30:28.450" v="1558" actId="478"/>
          <ac:picMkLst>
            <pc:docMk/>
            <pc:sldMk cId="2646224648" sldId="270"/>
            <ac:picMk id="8" creationId="{7EC2A4AD-17BA-4DF6-9B61-E9723CD46550}"/>
          </ac:picMkLst>
        </pc:picChg>
        <pc:picChg chg="add mod ord">
          <ac:chgData name="수현 박" userId="5a28c8d0676acd00" providerId="LiveId" clId="{93C35BE5-E78E-4379-8C50-7C6CF37ED0DF}" dt="2020-04-13T05:30:32.415" v="1559" actId="1076"/>
          <ac:picMkLst>
            <pc:docMk/>
            <pc:sldMk cId="2646224648" sldId="270"/>
            <ac:picMk id="9" creationId="{19468D42-666A-4314-94C6-D8A9D9387143}"/>
          </ac:picMkLst>
        </pc:picChg>
        <pc:picChg chg="add mod topLvl modCrop">
          <ac:chgData name="수현 박" userId="5a28c8d0676acd00" providerId="LiveId" clId="{93C35BE5-E78E-4379-8C50-7C6CF37ED0DF}" dt="2020-04-13T05:40:10.364" v="1641" actId="732"/>
          <ac:picMkLst>
            <pc:docMk/>
            <pc:sldMk cId="2646224648" sldId="270"/>
            <ac:picMk id="34" creationId="{271E4377-ED64-4A26-B5AD-640E40E0DE26}"/>
          </ac:picMkLst>
        </pc:picChg>
        <pc:picChg chg="mod">
          <ac:chgData name="수현 박" userId="5a28c8d0676acd00" providerId="LiveId" clId="{93C35BE5-E78E-4379-8C50-7C6CF37ED0DF}" dt="2020-04-12T09:32:48.380" v="920" actId="1076"/>
          <ac:picMkLst>
            <pc:docMk/>
            <pc:sldMk cId="2646224648" sldId="270"/>
            <ac:picMk id="57" creationId="{B5CC2F97-B74E-4DCF-BFA3-7C544F5004CD}"/>
          </ac:picMkLst>
        </pc:picChg>
        <pc:cxnChg chg="mod">
          <ac:chgData name="수현 박" userId="5a28c8d0676acd00" providerId="LiveId" clId="{93C35BE5-E78E-4379-8C50-7C6CF37ED0DF}" dt="2020-04-12T09:27:57.388" v="877" actId="478"/>
          <ac:cxnSpMkLst>
            <pc:docMk/>
            <pc:sldMk cId="2646224648" sldId="270"/>
            <ac:cxnSpMk id="27" creationId="{A164F332-F393-491F-B0AC-0A1B27DE7676}"/>
          </ac:cxnSpMkLst>
        </pc:cxnChg>
        <pc:cxnChg chg="add mod">
          <ac:chgData name="수현 박" userId="5a28c8d0676acd00" providerId="LiveId" clId="{93C35BE5-E78E-4379-8C50-7C6CF37ED0DF}" dt="2020-04-12T09:00:09.323" v="420" actId="478"/>
          <ac:cxnSpMkLst>
            <pc:docMk/>
            <pc:sldMk cId="2646224648" sldId="270"/>
            <ac:cxnSpMk id="28" creationId="{290CA2AB-FB54-4B98-903C-28363D941D8C}"/>
          </ac:cxnSpMkLst>
        </pc:cxnChg>
        <pc:cxnChg chg="add mod">
          <ac:chgData name="수현 박" userId="5a28c8d0676acd00" providerId="LiveId" clId="{93C35BE5-E78E-4379-8C50-7C6CF37ED0DF}" dt="2020-04-12T09:00:09.323" v="420" actId="478"/>
          <ac:cxnSpMkLst>
            <pc:docMk/>
            <pc:sldMk cId="2646224648" sldId="270"/>
            <ac:cxnSpMk id="29" creationId="{71DFC6BF-E7DC-49B5-B14C-4535558CF81F}"/>
          </ac:cxnSpMkLst>
        </pc:cxnChg>
        <pc:cxnChg chg="mod">
          <ac:chgData name="수현 박" userId="5a28c8d0676acd00" providerId="LiveId" clId="{93C35BE5-E78E-4379-8C50-7C6CF37ED0DF}" dt="2020-04-12T09:27:57.388" v="877" actId="478"/>
          <ac:cxnSpMkLst>
            <pc:docMk/>
            <pc:sldMk cId="2646224648" sldId="270"/>
            <ac:cxnSpMk id="30" creationId="{7C4598D0-D412-451A-B2C7-61F2E8B7A49B}"/>
          </ac:cxnSpMkLst>
        </pc:cxnChg>
        <pc:cxnChg chg="add del mod topLvl">
          <ac:chgData name="수현 박" userId="5a28c8d0676acd00" providerId="LiveId" clId="{93C35BE5-E78E-4379-8C50-7C6CF37ED0DF}" dt="2020-04-12T09:34:56.389" v="937" actId="478"/>
          <ac:cxnSpMkLst>
            <pc:docMk/>
            <pc:sldMk cId="2646224648" sldId="270"/>
            <ac:cxnSpMk id="32" creationId="{D175362A-6AAB-40D2-81E2-87C3563C7D22}"/>
          </ac:cxnSpMkLst>
        </pc:cxnChg>
        <pc:cxnChg chg="mod">
          <ac:chgData name="수현 박" userId="5a28c8d0676acd00" providerId="LiveId" clId="{93C35BE5-E78E-4379-8C50-7C6CF37ED0DF}" dt="2020-04-12T09:24:23.572" v="788" actId="478"/>
          <ac:cxnSpMkLst>
            <pc:docMk/>
            <pc:sldMk cId="2646224648" sldId="270"/>
            <ac:cxnSpMk id="42" creationId="{E0B01F24-0681-409B-8BE0-2C5A27876269}"/>
          </ac:cxnSpMkLst>
        </pc:cxnChg>
        <pc:cxnChg chg="mod">
          <ac:chgData name="수현 박" userId="5a28c8d0676acd00" providerId="LiveId" clId="{93C35BE5-E78E-4379-8C50-7C6CF37ED0DF}" dt="2020-04-12T09:24:23.572" v="788" actId="478"/>
          <ac:cxnSpMkLst>
            <pc:docMk/>
            <pc:sldMk cId="2646224648" sldId="270"/>
            <ac:cxnSpMk id="43" creationId="{C7EC7647-5B1B-4ADD-9583-7960BCDED524}"/>
          </ac:cxnSpMkLst>
        </pc:cxnChg>
        <pc:cxnChg chg="add mod">
          <ac:chgData name="수현 박" userId="5a28c8d0676acd00" providerId="LiveId" clId="{93C35BE5-E78E-4379-8C50-7C6CF37ED0DF}" dt="2020-04-12T09:35:48.770" v="975" actId="164"/>
          <ac:cxnSpMkLst>
            <pc:docMk/>
            <pc:sldMk cId="2646224648" sldId="270"/>
            <ac:cxnSpMk id="69" creationId="{08D9B698-7EF3-4D9D-BD15-7440A0ADD096}"/>
          </ac:cxnSpMkLst>
        </pc:cxnChg>
      </pc:sldChg>
      <pc:sldChg chg="addSp delSp modSp add">
        <pc:chgData name="수현 박" userId="5a28c8d0676acd00" providerId="LiveId" clId="{93C35BE5-E78E-4379-8C50-7C6CF37ED0DF}" dt="2020-04-12T08:38:44.785" v="226" actId="14100"/>
        <pc:sldMkLst>
          <pc:docMk/>
          <pc:sldMk cId="691498251" sldId="271"/>
        </pc:sldMkLst>
        <pc:spChg chg="del">
          <ac:chgData name="수현 박" userId="5a28c8d0676acd00" providerId="LiveId" clId="{93C35BE5-E78E-4379-8C50-7C6CF37ED0DF}" dt="2020-04-12T08:26:03.952" v="19" actId="478"/>
          <ac:spMkLst>
            <pc:docMk/>
            <pc:sldMk cId="691498251" sldId="271"/>
            <ac:spMk id="2" creationId="{A1F38370-9762-45D0-AAF3-F6D5ACFF4ECF}"/>
          </ac:spMkLst>
        </pc:spChg>
        <pc:spChg chg="del">
          <ac:chgData name="수현 박" userId="5a28c8d0676acd00" providerId="LiveId" clId="{93C35BE5-E78E-4379-8C50-7C6CF37ED0DF}" dt="2020-04-12T08:26:03.952" v="19" actId="478"/>
          <ac:spMkLst>
            <pc:docMk/>
            <pc:sldMk cId="691498251" sldId="271"/>
            <ac:spMk id="3" creationId="{3737C8A6-BC42-4FC5-B59E-68E7F89D8719}"/>
          </ac:spMkLst>
        </pc:spChg>
        <pc:spChg chg="add mod">
          <ac:chgData name="수현 박" userId="5a28c8d0676acd00" providerId="LiveId" clId="{93C35BE5-E78E-4379-8C50-7C6CF37ED0DF}" dt="2020-04-12T08:26:08.905" v="21" actId="1076"/>
          <ac:spMkLst>
            <pc:docMk/>
            <pc:sldMk cId="691498251" sldId="271"/>
            <ac:spMk id="4" creationId="{C753DAF5-A3C2-404A-A18F-9430AAC91C69}"/>
          </ac:spMkLst>
        </pc:spChg>
        <pc:spChg chg="add mod">
          <ac:chgData name="수현 박" userId="5a28c8d0676acd00" providerId="LiveId" clId="{93C35BE5-E78E-4379-8C50-7C6CF37ED0DF}" dt="2020-04-12T08:28:41.893" v="61" actId="14100"/>
          <ac:spMkLst>
            <pc:docMk/>
            <pc:sldMk cId="691498251" sldId="271"/>
            <ac:spMk id="5" creationId="{8649F9E0-8B9B-47A7-B6BF-785C5C87FAF2}"/>
          </ac:spMkLst>
        </pc:spChg>
        <pc:spChg chg="add mod">
          <ac:chgData name="수현 박" userId="5a28c8d0676acd00" providerId="LiveId" clId="{93C35BE5-E78E-4379-8C50-7C6CF37ED0DF}" dt="2020-04-12T08:35:55.766" v="139"/>
          <ac:spMkLst>
            <pc:docMk/>
            <pc:sldMk cId="691498251" sldId="271"/>
            <ac:spMk id="6" creationId="{ED8AF196-8975-481E-805C-E2E0EC498590}"/>
          </ac:spMkLst>
        </pc:spChg>
        <pc:spChg chg="add mod">
          <ac:chgData name="수현 박" userId="5a28c8d0676acd00" providerId="LiveId" clId="{93C35BE5-E78E-4379-8C50-7C6CF37ED0DF}" dt="2020-04-12T08:38:44.785" v="226" actId="14100"/>
          <ac:spMkLst>
            <pc:docMk/>
            <pc:sldMk cId="691498251" sldId="271"/>
            <ac:spMk id="7" creationId="{CE64130A-6507-4746-A1AF-BAB52627B739}"/>
          </ac:spMkLst>
        </pc:spChg>
        <pc:spChg chg="add mod">
          <ac:chgData name="수현 박" userId="5a28c8d0676acd00" providerId="LiveId" clId="{93C35BE5-E78E-4379-8C50-7C6CF37ED0DF}" dt="2020-04-12T08:37:38.161" v="211" actId="20577"/>
          <ac:spMkLst>
            <pc:docMk/>
            <pc:sldMk cId="691498251" sldId="271"/>
            <ac:spMk id="16" creationId="{AB42AD57-A66A-4FC2-AF69-315E450C4887}"/>
          </ac:spMkLst>
        </pc:spChg>
        <pc:spChg chg="add mod">
          <ac:chgData name="수현 박" userId="5a28c8d0676acd00" providerId="LiveId" clId="{93C35BE5-E78E-4379-8C50-7C6CF37ED0DF}" dt="2020-04-12T08:38:40.189" v="225" actId="1076"/>
          <ac:spMkLst>
            <pc:docMk/>
            <pc:sldMk cId="691498251" sldId="271"/>
            <ac:spMk id="17" creationId="{930DE905-9F6F-4703-9547-82B7FE630E89}"/>
          </ac:spMkLst>
        </pc:spChg>
        <pc:spChg chg="add mod">
          <ac:chgData name="수현 박" userId="5a28c8d0676acd00" providerId="LiveId" clId="{93C35BE5-E78E-4379-8C50-7C6CF37ED0DF}" dt="2020-04-12T08:37:52.042" v="220" actId="20577"/>
          <ac:spMkLst>
            <pc:docMk/>
            <pc:sldMk cId="691498251" sldId="271"/>
            <ac:spMk id="18" creationId="{B726981A-76D8-4420-A188-E2D9A2BE40B8}"/>
          </ac:spMkLst>
        </pc:spChg>
        <pc:spChg chg="add mod">
          <ac:chgData name="수현 박" userId="5a28c8d0676acd00" providerId="LiveId" clId="{93C35BE5-E78E-4379-8C50-7C6CF37ED0DF}" dt="2020-04-12T08:37:54.482" v="221" actId="20577"/>
          <ac:spMkLst>
            <pc:docMk/>
            <pc:sldMk cId="691498251" sldId="271"/>
            <ac:spMk id="19" creationId="{73A362EF-E2A5-4B8B-9D0C-225DA9B40653}"/>
          </ac:spMkLst>
        </pc:spChg>
        <pc:spChg chg="add mod">
          <ac:chgData name="수현 박" userId="5a28c8d0676acd00" providerId="LiveId" clId="{93C35BE5-E78E-4379-8C50-7C6CF37ED0DF}" dt="2020-04-12T08:37:55.715" v="222" actId="20577"/>
          <ac:spMkLst>
            <pc:docMk/>
            <pc:sldMk cId="691498251" sldId="271"/>
            <ac:spMk id="20" creationId="{96712DEF-14D0-4C5A-8224-33C53F686A9C}"/>
          </ac:spMkLst>
        </pc:spChg>
        <pc:spChg chg="add mod">
          <ac:chgData name="수현 박" userId="5a28c8d0676acd00" providerId="LiveId" clId="{93C35BE5-E78E-4379-8C50-7C6CF37ED0DF}" dt="2020-04-12T08:37:56.941" v="223" actId="20577"/>
          <ac:spMkLst>
            <pc:docMk/>
            <pc:sldMk cId="691498251" sldId="271"/>
            <ac:spMk id="21" creationId="{51225D1A-11A5-43DB-80A9-1F26B136B4E0}"/>
          </ac:spMkLst>
        </pc:spChg>
        <pc:grpChg chg="add mod">
          <ac:chgData name="수현 박" userId="5a28c8d0676acd00" providerId="LiveId" clId="{93C35BE5-E78E-4379-8C50-7C6CF37ED0DF}" dt="2020-04-12T08:28:29.158" v="57" actId="1076"/>
          <ac:grpSpMkLst>
            <pc:docMk/>
            <pc:sldMk cId="691498251" sldId="271"/>
            <ac:grpSpMk id="8" creationId="{D26A4635-F621-4D1D-BBAF-C6A342A9F8FF}"/>
          </ac:grpSpMkLst>
        </pc:grpChg>
      </pc:sldChg>
      <pc:sldChg chg="modSp add ord">
        <pc:chgData name="수현 박" userId="5a28c8d0676acd00" providerId="LiveId" clId="{93C35BE5-E78E-4379-8C50-7C6CF37ED0DF}" dt="2020-04-12T08:35:03.167" v="121"/>
        <pc:sldMkLst>
          <pc:docMk/>
          <pc:sldMk cId="308681603" sldId="272"/>
        </pc:sldMkLst>
        <pc:spChg chg="mod">
          <ac:chgData name="수현 박" userId="5a28c8d0676acd00" providerId="LiveId" clId="{93C35BE5-E78E-4379-8C50-7C6CF37ED0DF}" dt="2020-04-12T08:33:22.710" v="111" actId="122"/>
          <ac:spMkLst>
            <pc:docMk/>
            <pc:sldMk cId="308681603" sldId="272"/>
            <ac:spMk id="7" creationId="{CE64130A-6507-4746-A1AF-BAB52627B739}"/>
          </ac:spMkLst>
        </pc:spChg>
      </pc:sldChg>
      <pc:sldChg chg="addSp delSp modSp add ord">
        <pc:chgData name="수현 박" userId="5a28c8d0676acd00" providerId="LiveId" clId="{93C35BE5-E78E-4379-8C50-7C6CF37ED0DF}" dt="2020-04-13T07:16:15.667" v="1841"/>
        <pc:sldMkLst>
          <pc:docMk/>
          <pc:sldMk cId="3530228506" sldId="273"/>
        </pc:sldMkLst>
        <pc:spChg chg="mod">
          <ac:chgData name="수현 박" userId="5a28c8d0676acd00" providerId="LiveId" clId="{93C35BE5-E78E-4379-8C50-7C6CF37ED0DF}" dt="2020-04-13T05:29:05.051" v="1541"/>
          <ac:spMkLst>
            <pc:docMk/>
            <pc:sldMk cId="3530228506" sldId="273"/>
            <ac:spMk id="6" creationId="{ED8AF196-8975-481E-805C-E2E0EC498590}"/>
          </ac:spMkLst>
        </pc:spChg>
        <pc:spChg chg="del">
          <ac:chgData name="수현 박" userId="5a28c8d0676acd00" providerId="LiveId" clId="{93C35BE5-E78E-4379-8C50-7C6CF37ED0DF}" dt="2020-04-12T17:09:01.333" v="1127" actId="478"/>
          <ac:spMkLst>
            <pc:docMk/>
            <pc:sldMk cId="3530228506" sldId="273"/>
            <ac:spMk id="7" creationId="{CE64130A-6507-4746-A1AF-BAB52627B739}"/>
          </ac:spMkLst>
        </pc:spChg>
        <pc:spChg chg="add del mod">
          <ac:chgData name="수현 박" userId="5a28c8d0676acd00" providerId="LiveId" clId="{93C35BE5-E78E-4379-8C50-7C6CF37ED0DF}" dt="2020-04-12T17:16:32.195" v="1287" actId="478"/>
          <ac:spMkLst>
            <pc:docMk/>
            <pc:sldMk cId="3530228506" sldId="273"/>
            <ac:spMk id="16" creationId="{6533E70E-35E4-4064-9D67-410F2D4B1989}"/>
          </ac:spMkLst>
        </pc:spChg>
        <pc:spChg chg="add del">
          <ac:chgData name="수현 박" userId="5a28c8d0676acd00" providerId="LiveId" clId="{93C35BE5-E78E-4379-8C50-7C6CF37ED0DF}" dt="2020-04-12T17:16:35.858" v="1289"/>
          <ac:spMkLst>
            <pc:docMk/>
            <pc:sldMk cId="3530228506" sldId="273"/>
            <ac:spMk id="17" creationId="{AFCDE65E-66D1-4519-BCA6-AFD7E3B72698}"/>
          </ac:spMkLst>
        </pc:spChg>
        <pc:spChg chg="add del">
          <ac:chgData name="수현 박" userId="5a28c8d0676acd00" providerId="LiveId" clId="{93C35BE5-E78E-4379-8C50-7C6CF37ED0DF}" dt="2020-04-12T17:16:39.299" v="1291"/>
          <ac:spMkLst>
            <pc:docMk/>
            <pc:sldMk cId="3530228506" sldId="273"/>
            <ac:spMk id="18" creationId="{6E1FD468-15C5-4A05-8C6D-78A24F2241DC}"/>
          </ac:spMkLst>
        </pc:spChg>
        <pc:spChg chg="add del mod">
          <ac:chgData name="수현 박" userId="5a28c8d0676acd00" providerId="LiveId" clId="{93C35BE5-E78E-4379-8C50-7C6CF37ED0DF}" dt="2020-04-12T17:19:11.378" v="1377" actId="1035"/>
          <ac:spMkLst>
            <pc:docMk/>
            <pc:sldMk cId="3530228506" sldId="273"/>
            <ac:spMk id="19" creationId="{24CE1993-571C-4D05-AF93-1C6C4C553DA6}"/>
          </ac:spMkLst>
        </pc:spChg>
        <pc:spChg chg="add mod">
          <ac:chgData name="수현 박" userId="5a28c8d0676acd00" providerId="LiveId" clId="{93C35BE5-E78E-4379-8C50-7C6CF37ED0DF}" dt="2020-04-13T07:16:15.667" v="1841"/>
          <ac:spMkLst>
            <pc:docMk/>
            <pc:sldMk cId="3530228506" sldId="273"/>
            <ac:spMk id="20" creationId="{7376C548-FCF2-4D6B-B094-FC75E4DD07D5}"/>
          </ac:spMkLst>
        </pc:spChg>
        <pc:spChg chg="add mod">
          <ac:chgData name="수현 박" userId="5a28c8d0676acd00" providerId="LiveId" clId="{93C35BE5-E78E-4379-8C50-7C6CF37ED0DF}" dt="2020-04-12T17:17:30.495" v="1316"/>
          <ac:spMkLst>
            <pc:docMk/>
            <pc:sldMk cId="3530228506" sldId="273"/>
            <ac:spMk id="21" creationId="{56F0767E-FE18-44FF-A07F-849C1AE8D30F}"/>
          </ac:spMkLst>
        </pc:spChg>
        <pc:spChg chg="add mod">
          <ac:chgData name="수현 박" userId="5a28c8d0676acd00" providerId="LiveId" clId="{93C35BE5-E78E-4379-8C50-7C6CF37ED0DF}" dt="2020-04-12T17:19:11.378" v="1377" actId="1035"/>
          <ac:spMkLst>
            <pc:docMk/>
            <pc:sldMk cId="3530228506" sldId="273"/>
            <ac:spMk id="22" creationId="{67D07208-0893-49D3-BE39-4C0F676857EF}"/>
          </ac:spMkLst>
        </pc:spChg>
        <pc:spChg chg="add mod">
          <ac:chgData name="수현 박" userId="5a28c8d0676acd00" providerId="LiveId" clId="{93C35BE5-E78E-4379-8C50-7C6CF37ED0DF}" dt="2020-04-13T05:33:34.247" v="1567" actId="164"/>
          <ac:spMkLst>
            <pc:docMk/>
            <pc:sldMk cId="3530228506" sldId="273"/>
            <ac:spMk id="23" creationId="{588F4084-7798-438D-B514-5BE75A6B7BBF}"/>
          </ac:spMkLst>
        </pc:spChg>
        <pc:spChg chg="add mod">
          <ac:chgData name="수현 박" userId="5a28c8d0676acd00" providerId="LiveId" clId="{93C35BE5-E78E-4379-8C50-7C6CF37ED0DF}" dt="2020-04-13T05:33:34.247" v="1567" actId="164"/>
          <ac:spMkLst>
            <pc:docMk/>
            <pc:sldMk cId="3530228506" sldId="273"/>
            <ac:spMk id="24" creationId="{D30B0485-4BB7-4BFB-B582-09B91C0DCE5B}"/>
          </ac:spMkLst>
        </pc:spChg>
        <pc:grpChg chg="add mod">
          <ac:chgData name="수현 박" userId="5a28c8d0676acd00" providerId="LiveId" clId="{93C35BE5-E78E-4379-8C50-7C6CF37ED0DF}" dt="2020-04-13T05:33:34.247" v="1567" actId="164"/>
          <ac:grpSpMkLst>
            <pc:docMk/>
            <pc:sldMk cId="3530228506" sldId="273"/>
            <ac:grpSpMk id="3" creationId="{E93D5437-1BB8-4880-933C-D420435CC4AD}"/>
          </ac:grpSpMkLst>
        </pc:grpChg>
        <pc:grpChg chg="mod">
          <ac:chgData name="수현 박" userId="5a28c8d0676acd00" providerId="LiveId" clId="{93C35BE5-E78E-4379-8C50-7C6CF37ED0DF}" dt="2020-04-12T17:19:15.940" v="1378" actId="1076"/>
          <ac:grpSpMkLst>
            <pc:docMk/>
            <pc:sldMk cId="3530228506" sldId="273"/>
            <ac:grpSpMk id="8" creationId="{D26A4635-F621-4D1D-BBAF-C6A342A9F8FF}"/>
          </ac:grpSpMkLst>
        </pc:grpChg>
        <pc:graphicFrameChg chg="add mod modGraphic">
          <ac:chgData name="수현 박" userId="5a28c8d0676acd00" providerId="LiveId" clId="{93C35BE5-E78E-4379-8C50-7C6CF37ED0DF}" dt="2020-04-12T17:19:11.378" v="1377" actId="1035"/>
          <ac:graphicFrameMkLst>
            <pc:docMk/>
            <pc:sldMk cId="3530228506" sldId="273"/>
            <ac:graphicFrameMk id="2" creationId="{BCA3C1EE-0A07-4C5F-9416-1E3C394329FA}"/>
          </ac:graphicFrameMkLst>
        </pc:graphicFrameChg>
      </pc:sldChg>
      <pc:sldChg chg="add del">
        <pc:chgData name="수현 박" userId="5a28c8d0676acd00" providerId="LiveId" clId="{93C35BE5-E78E-4379-8C50-7C6CF37ED0DF}" dt="2020-04-12T17:07:36.968" v="1124" actId="2696"/>
        <pc:sldMkLst>
          <pc:docMk/>
          <pc:sldMk cId="3924616227" sldId="273"/>
        </pc:sldMkLst>
      </pc:sldChg>
      <pc:sldChg chg="add del ord">
        <pc:chgData name="수현 박" userId="5a28c8d0676acd00" providerId="LiveId" clId="{93C35BE5-E78E-4379-8C50-7C6CF37ED0DF}" dt="2020-04-12T17:19:48.682" v="1381" actId="2696"/>
        <pc:sldMkLst>
          <pc:docMk/>
          <pc:sldMk cId="2911361439" sldId="274"/>
        </pc:sldMkLst>
      </pc:sldChg>
      <pc:sldChg chg="addSp delSp modSp add">
        <pc:chgData name="수현 박" userId="5a28c8d0676acd00" providerId="LiveId" clId="{93C35BE5-E78E-4379-8C50-7C6CF37ED0DF}" dt="2020-04-13T05:29:01.803" v="1534"/>
        <pc:sldMkLst>
          <pc:docMk/>
          <pc:sldMk cId="4208658966" sldId="274"/>
        </pc:sldMkLst>
        <pc:spChg chg="mod">
          <ac:chgData name="수현 박" userId="5a28c8d0676acd00" providerId="LiveId" clId="{93C35BE5-E78E-4379-8C50-7C6CF37ED0DF}" dt="2020-04-13T05:29:01.803" v="1534"/>
          <ac:spMkLst>
            <pc:docMk/>
            <pc:sldMk cId="4208658966" sldId="274"/>
            <ac:spMk id="6" creationId="{ED8AF196-8975-481E-805C-E2E0EC498590}"/>
          </ac:spMkLst>
        </pc:spChg>
        <pc:spChg chg="del">
          <ac:chgData name="수현 박" userId="5a28c8d0676acd00" providerId="LiveId" clId="{93C35BE5-E78E-4379-8C50-7C6CF37ED0DF}" dt="2020-04-12T17:20:10.161" v="1383" actId="478"/>
          <ac:spMkLst>
            <pc:docMk/>
            <pc:sldMk cId="4208658966" sldId="274"/>
            <ac:spMk id="19" creationId="{24CE1993-571C-4D05-AF93-1C6C4C553DA6}"/>
          </ac:spMkLst>
        </pc:spChg>
        <pc:spChg chg="del">
          <ac:chgData name="수현 박" userId="5a28c8d0676acd00" providerId="LiveId" clId="{93C35BE5-E78E-4379-8C50-7C6CF37ED0DF}" dt="2020-04-12T17:20:10.161" v="1383" actId="478"/>
          <ac:spMkLst>
            <pc:docMk/>
            <pc:sldMk cId="4208658966" sldId="274"/>
            <ac:spMk id="20" creationId="{7376C548-FCF2-4D6B-B094-FC75E4DD07D5}"/>
          </ac:spMkLst>
        </pc:spChg>
        <pc:spChg chg="add del mod">
          <ac:chgData name="수현 박" userId="5a28c8d0676acd00" providerId="LiveId" clId="{93C35BE5-E78E-4379-8C50-7C6CF37ED0DF}" dt="2020-04-12T17:20:37.661" v="1389" actId="478"/>
          <ac:spMkLst>
            <pc:docMk/>
            <pc:sldMk cId="4208658966" sldId="274"/>
            <ac:spMk id="21" creationId="{17A9220D-2624-46D2-B778-6BFA1339338E}"/>
          </ac:spMkLst>
        </pc:spChg>
        <pc:spChg chg="del">
          <ac:chgData name="수현 박" userId="5a28c8d0676acd00" providerId="LiveId" clId="{93C35BE5-E78E-4379-8C50-7C6CF37ED0DF}" dt="2020-04-12T17:20:10.161" v="1383" actId="478"/>
          <ac:spMkLst>
            <pc:docMk/>
            <pc:sldMk cId="4208658966" sldId="274"/>
            <ac:spMk id="22" creationId="{67D07208-0893-49D3-BE39-4C0F676857EF}"/>
          </ac:spMkLst>
        </pc:spChg>
        <pc:spChg chg="del">
          <ac:chgData name="수현 박" userId="5a28c8d0676acd00" providerId="LiveId" clId="{93C35BE5-E78E-4379-8C50-7C6CF37ED0DF}" dt="2020-04-12T17:20:10.161" v="1383" actId="478"/>
          <ac:spMkLst>
            <pc:docMk/>
            <pc:sldMk cId="4208658966" sldId="274"/>
            <ac:spMk id="23" creationId="{588F4084-7798-438D-B514-5BE75A6B7BBF}"/>
          </ac:spMkLst>
        </pc:spChg>
        <pc:spChg chg="del">
          <ac:chgData name="수현 박" userId="5a28c8d0676acd00" providerId="LiveId" clId="{93C35BE5-E78E-4379-8C50-7C6CF37ED0DF}" dt="2020-04-12T17:20:10.161" v="1383" actId="478"/>
          <ac:spMkLst>
            <pc:docMk/>
            <pc:sldMk cId="4208658966" sldId="274"/>
            <ac:spMk id="24" creationId="{D30B0485-4BB7-4BFB-B582-09B91C0DCE5B}"/>
          </ac:spMkLst>
        </pc:spChg>
        <pc:spChg chg="add mod">
          <ac:chgData name="수현 박" userId="5a28c8d0676acd00" providerId="LiveId" clId="{93C35BE5-E78E-4379-8C50-7C6CF37ED0DF}" dt="2020-04-12T17:23:13.312" v="1463" actId="164"/>
          <ac:spMkLst>
            <pc:docMk/>
            <pc:sldMk cId="4208658966" sldId="274"/>
            <ac:spMk id="26" creationId="{1A08FE58-B8F6-478C-AD55-311BFD5E523F}"/>
          </ac:spMkLst>
        </pc:spChg>
        <pc:spChg chg="add mod">
          <ac:chgData name="수현 박" userId="5a28c8d0676acd00" providerId="LiveId" clId="{93C35BE5-E78E-4379-8C50-7C6CF37ED0DF}" dt="2020-04-12T17:23:13.312" v="1463" actId="164"/>
          <ac:spMkLst>
            <pc:docMk/>
            <pc:sldMk cId="4208658966" sldId="274"/>
            <ac:spMk id="27" creationId="{D05313AF-EE15-4872-9466-DC852299E971}"/>
          </ac:spMkLst>
        </pc:spChg>
        <pc:grpChg chg="add mod">
          <ac:chgData name="수현 박" userId="5a28c8d0676acd00" providerId="LiveId" clId="{93C35BE5-E78E-4379-8C50-7C6CF37ED0DF}" dt="2020-04-12T17:23:16.889" v="1464" actId="1076"/>
          <ac:grpSpMkLst>
            <pc:docMk/>
            <pc:sldMk cId="4208658966" sldId="274"/>
            <ac:grpSpMk id="3" creationId="{20846E23-E034-4690-8962-55C821DA4A08}"/>
          </ac:grpSpMkLst>
        </pc:grpChg>
        <pc:grpChg chg="mod">
          <ac:chgData name="수현 박" userId="5a28c8d0676acd00" providerId="LiveId" clId="{93C35BE5-E78E-4379-8C50-7C6CF37ED0DF}" dt="2020-04-12T17:22:36.117" v="1444" actId="1076"/>
          <ac:grpSpMkLst>
            <pc:docMk/>
            <pc:sldMk cId="4208658966" sldId="274"/>
            <ac:grpSpMk id="8" creationId="{D26A4635-F621-4D1D-BBAF-C6A342A9F8FF}"/>
          </ac:grpSpMkLst>
        </pc:grpChg>
        <pc:graphicFrameChg chg="del">
          <ac:chgData name="수현 박" userId="5a28c8d0676acd00" providerId="LiveId" clId="{93C35BE5-E78E-4379-8C50-7C6CF37ED0DF}" dt="2020-04-12T17:20:10.161" v="1383" actId="478"/>
          <ac:graphicFrameMkLst>
            <pc:docMk/>
            <pc:sldMk cId="4208658966" sldId="274"/>
            <ac:graphicFrameMk id="2" creationId="{BCA3C1EE-0A07-4C5F-9416-1E3C394329FA}"/>
          </ac:graphicFrameMkLst>
        </pc:graphicFrameChg>
        <pc:graphicFrameChg chg="add mod modGraphic">
          <ac:chgData name="수현 박" userId="5a28c8d0676acd00" providerId="LiveId" clId="{93C35BE5-E78E-4379-8C50-7C6CF37ED0DF}" dt="2020-04-12T17:22:12.920" v="1440" actId="14734"/>
          <ac:graphicFrameMkLst>
            <pc:docMk/>
            <pc:sldMk cId="4208658966" sldId="274"/>
            <ac:graphicFrameMk id="25" creationId="{991093F1-1273-4928-8490-9F9D40D57977}"/>
          </ac:graphicFrameMkLst>
        </pc:graphicFrameChg>
      </pc:sldChg>
      <pc:sldChg chg="addSp delSp modSp add">
        <pc:chgData name="수현 박" userId="5a28c8d0676acd00" providerId="LiveId" clId="{93C35BE5-E78E-4379-8C50-7C6CF37ED0DF}" dt="2020-04-13T07:14:22.362" v="1825"/>
        <pc:sldMkLst>
          <pc:docMk/>
          <pc:sldMk cId="3321626946" sldId="275"/>
        </pc:sldMkLst>
        <pc:spChg chg="del mod">
          <ac:chgData name="수현 박" userId="5a28c8d0676acd00" providerId="LiveId" clId="{93C35BE5-E78E-4379-8C50-7C6CF37ED0DF}" dt="2020-04-13T05:44:34.823" v="1643" actId="478"/>
          <ac:spMkLst>
            <pc:docMk/>
            <pc:sldMk cId="3321626946" sldId="275"/>
            <ac:spMk id="7" creationId="{CE64130A-6507-4746-A1AF-BAB52627B739}"/>
          </ac:spMkLst>
        </pc:spChg>
        <pc:spChg chg="add del">
          <ac:chgData name="수현 박" userId="5a28c8d0676acd00" providerId="LiveId" clId="{93C35BE5-E78E-4379-8C50-7C6CF37ED0DF}" dt="2020-04-13T05:33:29.280" v="1566"/>
          <ac:spMkLst>
            <pc:docMk/>
            <pc:sldMk cId="3321626946" sldId="275"/>
            <ac:spMk id="17" creationId="{89A09256-3C67-4ED4-9491-3DB684315C4C}"/>
          </ac:spMkLst>
        </pc:spChg>
        <pc:spChg chg="add del">
          <ac:chgData name="수현 박" userId="5a28c8d0676acd00" providerId="LiveId" clId="{93C35BE5-E78E-4379-8C50-7C6CF37ED0DF}" dt="2020-04-13T05:33:43.366" v="1569"/>
          <ac:spMkLst>
            <pc:docMk/>
            <pc:sldMk cId="3321626946" sldId="275"/>
            <ac:spMk id="18" creationId="{45E5A450-ACB0-43EB-83FC-374954A64F0D}"/>
          </ac:spMkLst>
        </pc:spChg>
        <pc:spChg chg="mod">
          <ac:chgData name="수현 박" userId="5a28c8d0676acd00" providerId="LiveId" clId="{93C35BE5-E78E-4379-8C50-7C6CF37ED0DF}" dt="2020-04-13T05:35:36.162" v="1601" actId="404"/>
          <ac:spMkLst>
            <pc:docMk/>
            <pc:sldMk cId="3321626946" sldId="275"/>
            <ac:spMk id="20" creationId="{3835A803-ED5B-41BD-A912-85F1243DADED}"/>
          </ac:spMkLst>
        </pc:spChg>
        <pc:spChg chg="mod">
          <ac:chgData name="수현 박" userId="5a28c8d0676acd00" providerId="LiveId" clId="{93C35BE5-E78E-4379-8C50-7C6CF37ED0DF}" dt="2020-04-13T05:36:05.624" v="1605" actId="1076"/>
          <ac:spMkLst>
            <pc:docMk/>
            <pc:sldMk cId="3321626946" sldId="275"/>
            <ac:spMk id="21" creationId="{CA2529C0-D70A-48CA-BFF5-1579DDD79017}"/>
          </ac:spMkLst>
        </pc:spChg>
        <pc:spChg chg="add mod">
          <ac:chgData name="수현 박" userId="5a28c8d0676acd00" providerId="LiveId" clId="{93C35BE5-E78E-4379-8C50-7C6CF37ED0DF}" dt="2020-04-13T05:33:54.068" v="1574" actId="571"/>
          <ac:spMkLst>
            <pc:docMk/>
            <pc:sldMk cId="3321626946" sldId="275"/>
            <ac:spMk id="22" creationId="{B22D0B4A-88D1-4A33-901A-36094FC8DE59}"/>
          </ac:spMkLst>
        </pc:spChg>
        <pc:spChg chg="add mod">
          <ac:chgData name="수현 박" userId="5a28c8d0676acd00" providerId="LiveId" clId="{93C35BE5-E78E-4379-8C50-7C6CF37ED0DF}" dt="2020-04-13T07:14:22.362" v="1825"/>
          <ac:spMkLst>
            <pc:docMk/>
            <pc:sldMk cId="3321626946" sldId="275"/>
            <ac:spMk id="23" creationId="{CDAF1BD0-EA65-487B-B0C8-C12E04A93F6D}"/>
          </ac:spMkLst>
        </pc:spChg>
        <pc:spChg chg="add mod">
          <ac:chgData name="수현 박" userId="5a28c8d0676acd00" providerId="LiveId" clId="{93C35BE5-E78E-4379-8C50-7C6CF37ED0DF}" dt="2020-04-13T05:36:37.432" v="1612" actId="404"/>
          <ac:spMkLst>
            <pc:docMk/>
            <pc:sldMk cId="3321626946" sldId="275"/>
            <ac:spMk id="24" creationId="{063A5FC1-FE8A-4471-8E8A-CB2C1EC1059E}"/>
          </ac:spMkLst>
        </pc:spChg>
        <pc:spChg chg="mod">
          <ac:chgData name="수현 박" userId="5a28c8d0676acd00" providerId="LiveId" clId="{93C35BE5-E78E-4379-8C50-7C6CF37ED0DF}" dt="2020-04-13T05:49:27.206" v="1679" actId="403"/>
          <ac:spMkLst>
            <pc:docMk/>
            <pc:sldMk cId="3321626946" sldId="275"/>
            <ac:spMk id="26" creationId="{9A5625C7-0407-41EE-9FD3-A8D956E6BC98}"/>
          </ac:spMkLst>
        </pc:spChg>
        <pc:spChg chg="mod">
          <ac:chgData name="수현 박" userId="5a28c8d0676acd00" providerId="LiveId" clId="{93C35BE5-E78E-4379-8C50-7C6CF37ED0DF}" dt="2020-04-13T05:49:31.468" v="1680" actId="1076"/>
          <ac:spMkLst>
            <pc:docMk/>
            <pc:sldMk cId="3321626946" sldId="275"/>
            <ac:spMk id="27" creationId="{F7310EBF-6A5F-4CDB-8E22-621307529DDC}"/>
          </ac:spMkLst>
        </pc:spChg>
        <pc:grpChg chg="add mod">
          <ac:chgData name="수현 박" userId="5a28c8d0676acd00" providerId="LiveId" clId="{93C35BE5-E78E-4379-8C50-7C6CF37ED0DF}" dt="2020-04-13T05:44:46.546" v="1644" actId="164"/>
          <ac:grpSpMkLst>
            <pc:docMk/>
            <pc:sldMk cId="3321626946" sldId="275"/>
            <ac:grpSpMk id="2" creationId="{1580B4B7-6AE8-4988-B147-B6AE99CE9382}"/>
          </ac:grpSpMkLst>
        </pc:grpChg>
        <pc:grpChg chg="add mod">
          <ac:chgData name="수현 박" userId="5a28c8d0676acd00" providerId="LiveId" clId="{93C35BE5-E78E-4379-8C50-7C6CF37ED0DF}" dt="2020-04-13T05:44:53.530" v="1650" actId="14100"/>
          <ac:grpSpMkLst>
            <pc:docMk/>
            <pc:sldMk cId="3321626946" sldId="275"/>
            <ac:grpSpMk id="3" creationId="{5328787E-A09C-4D1F-BAD2-7986BA457089}"/>
          </ac:grpSpMkLst>
        </pc:grpChg>
        <pc:grpChg chg="add mod">
          <ac:chgData name="수현 박" userId="5a28c8d0676acd00" providerId="LiveId" clId="{93C35BE5-E78E-4379-8C50-7C6CF37ED0DF}" dt="2020-04-13T05:44:46.546" v="1644" actId="164"/>
          <ac:grpSpMkLst>
            <pc:docMk/>
            <pc:sldMk cId="3321626946" sldId="275"/>
            <ac:grpSpMk id="19" creationId="{FB21C9F4-A66D-41FD-987F-3FF41DD1E172}"/>
          </ac:grpSpMkLst>
        </pc:grpChg>
        <pc:grpChg chg="add mod">
          <ac:chgData name="수현 박" userId="5a28c8d0676acd00" providerId="LiveId" clId="{93C35BE5-E78E-4379-8C50-7C6CF37ED0DF}" dt="2020-04-13T05:36:20.616" v="1608" actId="164"/>
          <ac:grpSpMkLst>
            <pc:docMk/>
            <pc:sldMk cId="3321626946" sldId="275"/>
            <ac:grpSpMk id="25" creationId="{FAF9D3E8-0486-440C-95CB-BC5CF70B3503}"/>
          </ac:grpSpMkLst>
        </pc:grpChg>
        <pc:picChg chg="add mod">
          <ac:chgData name="수현 박" userId="5a28c8d0676acd00" providerId="LiveId" clId="{93C35BE5-E78E-4379-8C50-7C6CF37ED0DF}" dt="2020-04-13T05:44:46.546" v="1644" actId="164"/>
          <ac:picMkLst>
            <pc:docMk/>
            <pc:sldMk cId="3321626946" sldId="275"/>
            <ac:picMk id="16" creationId="{BAE07779-95D7-4315-8817-420FA949D886}"/>
          </ac:picMkLst>
        </pc:picChg>
      </pc:sldChg>
      <pc:sldChg chg="addSp delSp modSp add">
        <pc:chgData name="수현 박" userId="5a28c8d0676acd00" providerId="LiveId" clId="{93C35BE5-E78E-4379-8C50-7C6CF37ED0DF}" dt="2020-04-13T07:15:21.532" v="1833"/>
        <pc:sldMkLst>
          <pc:docMk/>
          <pc:sldMk cId="1702659976" sldId="276"/>
        </pc:sldMkLst>
        <pc:spChg chg="add del">
          <ac:chgData name="수현 박" userId="5a28c8d0676acd00" providerId="LiveId" clId="{93C35BE5-E78E-4379-8C50-7C6CF37ED0DF}" dt="2020-04-13T05:51:25.448" v="1756"/>
          <ac:spMkLst>
            <pc:docMk/>
            <pc:sldMk cId="1702659976" sldId="276"/>
            <ac:spMk id="2" creationId="{BAEC936D-66B6-4D14-93BB-7B64AD431963}"/>
          </ac:spMkLst>
        </pc:spChg>
        <pc:spChg chg="del">
          <ac:chgData name="수현 박" userId="5a28c8d0676acd00" providerId="LiveId" clId="{93C35BE5-E78E-4379-8C50-7C6CF37ED0DF}" dt="2020-04-13T05:44:57.748" v="1651" actId="478"/>
          <ac:spMkLst>
            <pc:docMk/>
            <pc:sldMk cId="1702659976" sldId="276"/>
            <ac:spMk id="7" creationId="{CE64130A-6507-4746-A1AF-BAB52627B739}"/>
          </ac:spMkLst>
        </pc:spChg>
        <pc:spChg chg="add del mod">
          <ac:chgData name="수현 박" userId="5a28c8d0676acd00" providerId="LiveId" clId="{93C35BE5-E78E-4379-8C50-7C6CF37ED0DF}" dt="2020-04-13T05:45:08.246" v="1654" actId="478"/>
          <ac:spMkLst>
            <pc:docMk/>
            <pc:sldMk cId="1702659976" sldId="276"/>
            <ac:spMk id="17" creationId="{E15CB959-6F51-4B50-A6EE-4561B5B6B6F5}"/>
          </ac:spMkLst>
        </pc:spChg>
        <pc:spChg chg="add mod">
          <ac:chgData name="수현 박" userId="5a28c8d0676acd00" providerId="LiveId" clId="{93C35BE5-E78E-4379-8C50-7C6CF37ED0DF}" dt="2020-04-13T07:15:21.532" v="1833"/>
          <ac:spMkLst>
            <pc:docMk/>
            <pc:sldMk cId="1702659976" sldId="276"/>
            <ac:spMk id="18" creationId="{697F1591-56E8-4860-9BBD-E05262C83A26}"/>
          </ac:spMkLst>
        </pc:spChg>
        <pc:spChg chg="add mod">
          <ac:chgData name="수현 박" userId="5a28c8d0676acd00" providerId="LiveId" clId="{93C35BE5-E78E-4379-8C50-7C6CF37ED0DF}" dt="2020-04-13T05:52:42.696" v="1798" actId="164"/>
          <ac:spMkLst>
            <pc:docMk/>
            <pc:sldMk cId="1702659976" sldId="276"/>
            <ac:spMk id="19" creationId="{B135AC8D-8E36-4BB7-B649-A6F03D8DC274}"/>
          </ac:spMkLst>
        </pc:spChg>
        <pc:spChg chg="mod">
          <ac:chgData name="수현 박" userId="5a28c8d0676acd00" providerId="LiveId" clId="{93C35BE5-E78E-4379-8C50-7C6CF37ED0DF}" dt="2020-04-13T05:52:07.358" v="1791" actId="404"/>
          <ac:spMkLst>
            <pc:docMk/>
            <pc:sldMk cId="1702659976" sldId="276"/>
            <ac:spMk id="21" creationId="{933DD295-3E99-44AC-B638-47C8909421E1}"/>
          </ac:spMkLst>
        </pc:spChg>
        <pc:spChg chg="add mod">
          <ac:chgData name="수현 박" userId="5a28c8d0676acd00" providerId="LiveId" clId="{93C35BE5-E78E-4379-8C50-7C6CF37ED0DF}" dt="2020-04-13T05:51:40.664" v="1758" actId="164"/>
          <ac:spMkLst>
            <pc:docMk/>
            <pc:sldMk cId="1702659976" sldId="276"/>
            <ac:spMk id="23" creationId="{F124B459-63FB-4038-8975-E76CEF935DF0}"/>
          </ac:spMkLst>
        </pc:spChg>
        <pc:spChg chg="add mod">
          <ac:chgData name="수현 박" userId="5a28c8d0676acd00" providerId="LiveId" clId="{93C35BE5-E78E-4379-8C50-7C6CF37ED0DF}" dt="2020-04-13T05:51:40.664" v="1758" actId="164"/>
          <ac:spMkLst>
            <pc:docMk/>
            <pc:sldMk cId="1702659976" sldId="276"/>
            <ac:spMk id="24" creationId="{0100B86C-A048-4CBB-8601-0799157C16CE}"/>
          </ac:spMkLst>
        </pc:spChg>
        <pc:spChg chg="add mod">
          <ac:chgData name="수현 박" userId="5a28c8d0676acd00" providerId="LiveId" clId="{93C35BE5-E78E-4379-8C50-7C6CF37ED0DF}" dt="2020-04-13T05:52:42.696" v="1798" actId="164"/>
          <ac:spMkLst>
            <pc:docMk/>
            <pc:sldMk cId="1702659976" sldId="276"/>
            <ac:spMk id="25" creationId="{4B535E3C-6D60-4AB9-A86F-78D6B725DB52}"/>
          </ac:spMkLst>
        </pc:spChg>
        <pc:spChg chg="add mod">
          <ac:chgData name="수현 박" userId="5a28c8d0676acd00" providerId="LiveId" clId="{93C35BE5-E78E-4379-8C50-7C6CF37ED0DF}" dt="2020-04-13T05:52:42.696" v="1798" actId="164"/>
          <ac:spMkLst>
            <pc:docMk/>
            <pc:sldMk cId="1702659976" sldId="276"/>
            <ac:spMk id="26" creationId="{0C33CDFB-FBF9-4243-9903-65A671E44059}"/>
          </ac:spMkLst>
        </pc:spChg>
        <pc:grpChg chg="add mod">
          <ac:chgData name="수현 박" userId="5a28c8d0676acd00" providerId="LiveId" clId="{93C35BE5-E78E-4379-8C50-7C6CF37ED0DF}" dt="2020-04-13T05:51:57.209" v="1774" actId="1036"/>
          <ac:grpSpMkLst>
            <pc:docMk/>
            <pc:sldMk cId="1702659976" sldId="276"/>
            <ac:grpSpMk id="3" creationId="{77688B9E-220B-420C-9209-590F973418E1}"/>
          </ac:grpSpMkLst>
        </pc:grpChg>
        <pc:grpChg chg="add del mod">
          <ac:chgData name="수현 박" userId="5a28c8d0676acd00" providerId="LiveId" clId="{93C35BE5-E78E-4379-8C50-7C6CF37ED0DF}" dt="2020-04-13T05:52:10.002" v="1792" actId="478"/>
          <ac:grpSpMkLst>
            <pc:docMk/>
            <pc:sldMk cId="1702659976" sldId="276"/>
            <ac:grpSpMk id="20" creationId="{A6929911-897F-4157-9B22-E7ACCA51A1A1}"/>
          </ac:grpSpMkLst>
        </pc:grpChg>
        <pc:grpChg chg="add mod">
          <ac:chgData name="수현 박" userId="5a28c8d0676acd00" providerId="LiveId" clId="{93C35BE5-E78E-4379-8C50-7C6CF37ED0DF}" dt="2020-04-13T05:52:47.845" v="1799" actId="1076"/>
          <ac:grpSpMkLst>
            <pc:docMk/>
            <pc:sldMk cId="1702659976" sldId="276"/>
            <ac:grpSpMk id="27" creationId="{667C71F1-C0D1-4512-B5E6-9DFB9EE653E2}"/>
          </ac:grpSpMkLst>
        </pc:grpChg>
        <pc:graphicFrameChg chg="add mod modGraphic">
          <ac:chgData name="수현 박" userId="5a28c8d0676acd00" providerId="LiveId" clId="{93C35BE5-E78E-4379-8C50-7C6CF37ED0DF}" dt="2020-04-13T05:51:57.209" v="1774" actId="1036"/>
          <ac:graphicFrameMkLst>
            <pc:docMk/>
            <pc:sldMk cId="1702659976" sldId="276"/>
            <ac:graphicFrameMk id="16" creationId="{DF6AF579-05E1-4EDB-AF60-EC0B19698F88}"/>
          </ac:graphicFrameMkLst>
        </pc:graphicFrameChg>
      </pc:sldChg>
    </pc:docChg>
  </pc:docChgLst>
  <pc:docChgLst>
    <pc:chgData name="수현 박" userId="5a28c8d0676acd00" providerId="LiveId" clId="{BE21E5C3-448A-41C1-BB4F-EA7272D55B6C}"/>
    <pc:docChg chg="undo custSel addSld delSld modSld">
      <pc:chgData name="수현 박" userId="5a28c8d0676acd00" providerId="LiveId" clId="{BE21E5C3-448A-41C1-BB4F-EA7272D55B6C}" dt="2020-04-11T15:26:31.423" v="2045"/>
      <pc:docMkLst>
        <pc:docMk/>
      </pc:docMkLst>
      <pc:sldChg chg="del">
        <pc:chgData name="수현 박" userId="5a28c8d0676acd00" providerId="LiveId" clId="{BE21E5C3-448A-41C1-BB4F-EA7272D55B6C}" dt="2020-04-11T15:06:34.915" v="1708" actId="2696"/>
        <pc:sldMkLst>
          <pc:docMk/>
          <pc:sldMk cId="806343427" sldId="259"/>
        </pc:sldMkLst>
      </pc:sldChg>
      <pc:sldChg chg="del">
        <pc:chgData name="수현 박" userId="5a28c8d0676acd00" providerId="LiveId" clId="{BE21E5C3-448A-41C1-BB4F-EA7272D55B6C}" dt="2020-04-11T14:26:24.271" v="1641" actId="2696"/>
        <pc:sldMkLst>
          <pc:docMk/>
          <pc:sldMk cId="1760540027" sldId="262"/>
        </pc:sldMkLst>
      </pc:sldChg>
      <pc:sldChg chg="del">
        <pc:chgData name="수현 박" userId="5a28c8d0676acd00" providerId="LiveId" clId="{BE21E5C3-448A-41C1-BB4F-EA7272D55B6C}" dt="2020-04-11T15:04:19.841" v="1707" actId="2696"/>
        <pc:sldMkLst>
          <pc:docMk/>
          <pc:sldMk cId="1069192928" sldId="263"/>
        </pc:sldMkLst>
      </pc:sldChg>
      <pc:sldChg chg="addSp delSp modSp add del">
        <pc:chgData name="수현 박" userId="5a28c8d0676acd00" providerId="LiveId" clId="{BE21E5C3-448A-41C1-BB4F-EA7272D55B6C}" dt="2020-04-11T13:34:38.719" v="1061" actId="2696"/>
        <pc:sldMkLst>
          <pc:docMk/>
          <pc:sldMk cId="1668382342" sldId="264"/>
        </pc:sldMkLst>
        <pc:spChg chg="del">
          <ac:chgData name="수현 박" userId="5a28c8d0676acd00" providerId="LiveId" clId="{BE21E5C3-448A-41C1-BB4F-EA7272D55B6C}" dt="2020-04-11T07:53:28.095" v="1" actId="478"/>
          <ac:spMkLst>
            <pc:docMk/>
            <pc:sldMk cId="1668382342" sldId="264"/>
            <ac:spMk id="2" creationId="{18EC1D42-34A7-40B7-BAFE-E08CA2EE8925}"/>
          </ac:spMkLst>
        </pc:spChg>
        <pc:spChg chg="del">
          <ac:chgData name="수현 박" userId="5a28c8d0676acd00" providerId="LiveId" clId="{BE21E5C3-448A-41C1-BB4F-EA7272D55B6C}" dt="2020-04-11T07:53:28.095" v="1" actId="478"/>
          <ac:spMkLst>
            <pc:docMk/>
            <pc:sldMk cId="1668382342" sldId="264"/>
            <ac:spMk id="3" creationId="{2D082507-A494-4662-9BC9-222301ED1748}"/>
          </ac:spMkLst>
        </pc:spChg>
        <pc:spChg chg="add mod">
          <ac:chgData name="수현 박" userId="5a28c8d0676acd00" providerId="LiveId" clId="{BE21E5C3-448A-41C1-BB4F-EA7272D55B6C}" dt="2020-04-11T08:38:49.983" v="130" actId="120"/>
          <ac:spMkLst>
            <pc:docMk/>
            <pc:sldMk cId="1668382342" sldId="264"/>
            <ac:spMk id="4" creationId="{8213C61F-B6D5-49FA-BEF1-DA2D86B87745}"/>
          </ac:spMkLst>
        </pc:spChg>
        <pc:spChg chg="add mod">
          <ac:chgData name="수현 박" userId="5a28c8d0676acd00" providerId="LiveId" clId="{BE21E5C3-448A-41C1-BB4F-EA7272D55B6C}" dt="2020-04-11T08:38:46.702" v="129" actId="121"/>
          <ac:spMkLst>
            <pc:docMk/>
            <pc:sldMk cId="1668382342" sldId="264"/>
            <ac:spMk id="5" creationId="{1FACF87F-790A-4D40-B04C-FF9EB256CA46}"/>
          </ac:spMkLst>
        </pc:spChg>
        <pc:spChg chg="add del mod">
          <ac:chgData name="수현 박" userId="5a28c8d0676acd00" providerId="LiveId" clId="{BE21E5C3-448A-41C1-BB4F-EA7272D55B6C}" dt="2020-04-11T08:48:20.962" v="193" actId="478"/>
          <ac:spMkLst>
            <pc:docMk/>
            <pc:sldMk cId="1668382342" sldId="264"/>
            <ac:spMk id="6" creationId="{ADF4C5B6-E09C-4DD7-998A-306DE5124A84}"/>
          </ac:spMkLst>
        </pc:spChg>
        <pc:spChg chg="add mod">
          <ac:chgData name="수현 박" userId="5a28c8d0676acd00" providerId="LiveId" clId="{BE21E5C3-448A-41C1-BB4F-EA7272D55B6C}" dt="2020-04-11T12:59:24.718" v="682" actId="1076"/>
          <ac:spMkLst>
            <pc:docMk/>
            <pc:sldMk cId="1668382342" sldId="264"/>
            <ac:spMk id="7" creationId="{B9076C73-98E7-4597-9B05-C8AD75C38BA5}"/>
          </ac:spMkLst>
        </pc:spChg>
        <pc:spChg chg="add mod">
          <ac:chgData name="수현 박" userId="5a28c8d0676acd00" providerId="LiveId" clId="{BE21E5C3-448A-41C1-BB4F-EA7272D55B6C}" dt="2020-04-11T12:57:09.520" v="673" actId="1076"/>
          <ac:spMkLst>
            <pc:docMk/>
            <pc:sldMk cId="1668382342" sldId="264"/>
            <ac:spMk id="8" creationId="{F37202E6-B18B-4C17-8754-D0082B55E352}"/>
          </ac:spMkLst>
        </pc:spChg>
        <pc:spChg chg="add mod topLvl">
          <ac:chgData name="수현 박" userId="5a28c8d0676acd00" providerId="LiveId" clId="{BE21E5C3-448A-41C1-BB4F-EA7272D55B6C}" dt="2020-04-11T12:57:05.693" v="672" actId="1076"/>
          <ac:spMkLst>
            <pc:docMk/>
            <pc:sldMk cId="1668382342" sldId="264"/>
            <ac:spMk id="9" creationId="{4FBA85F6-7F76-4AC2-B5C2-889F0F4FDCE5}"/>
          </ac:spMkLst>
        </pc:spChg>
        <pc:spChg chg="add del mod">
          <ac:chgData name="수현 박" userId="5a28c8d0676acd00" providerId="LiveId" clId="{BE21E5C3-448A-41C1-BB4F-EA7272D55B6C}" dt="2020-04-11T09:14:29.924" v="461" actId="478"/>
          <ac:spMkLst>
            <pc:docMk/>
            <pc:sldMk cId="1668382342" sldId="264"/>
            <ac:spMk id="10" creationId="{58301E3B-61D6-4E23-B03F-8E31EDD76642}"/>
          </ac:spMkLst>
        </pc:spChg>
        <pc:spChg chg="add del mod">
          <ac:chgData name="수현 박" userId="5a28c8d0676acd00" providerId="LiveId" clId="{BE21E5C3-448A-41C1-BB4F-EA7272D55B6C}" dt="2020-04-11T09:14:29.924" v="461" actId="478"/>
          <ac:spMkLst>
            <pc:docMk/>
            <pc:sldMk cId="1668382342" sldId="264"/>
            <ac:spMk id="11" creationId="{B6655B7E-4CC9-4A2A-BD8C-55786ACF2434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2" creationId="{A630DAB4-34CE-4D79-ADA0-DA17B448E8C9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3" creationId="{B4495B8B-4D95-46E7-A199-4EF07C9BCD0B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4" creationId="{62F3D8B0-ED36-4DB0-89FE-26A5380C5709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5" creationId="{D005E9FE-486E-49CF-8146-23463EC83F70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6" creationId="{7B46D5DF-4D2E-4285-85C6-69A6F03EB5D7}"/>
          </ac:spMkLst>
        </pc:spChg>
        <pc:spChg chg="add mod">
          <ac:chgData name="수현 박" userId="5a28c8d0676acd00" providerId="LiveId" clId="{BE21E5C3-448A-41C1-BB4F-EA7272D55B6C}" dt="2020-04-11T09:13:32.124" v="456" actId="164"/>
          <ac:spMkLst>
            <pc:docMk/>
            <pc:sldMk cId="1668382342" sldId="264"/>
            <ac:spMk id="17" creationId="{AD20A19E-DB1D-423B-9A13-6DC822304154}"/>
          </ac:spMkLst>
        </pc:spChg>
        <pc:spChg chg="add mod ord">
          <ac:chgData name="수현 박" userId="5a28c8d0676acd00" providerId="LiveId" clId="{BE21E5C3-448A-41C1-BB4F-EA7272D55B6C}" dt="2020-04-11T13:19:20.932" v="963" actId="164"/>
          <ac:spMkLst>
            <pc:docMk/>
            <pc:sldMk cId="1668382342" sldId="264"/>
            <ac:spMk id="20" creationId="{83AF5F94-4271-4BAE-A7C5-615E2D781DFC}"/>
          </ac:spMkLst>
        </pc:spChg>
        <pc:spChg chg="add del mod">
          <ac:chgData name="수현 박" userId="5a28c8d0676acd00" providerId="LiveId" clId="{BE21E5C3-448A-41C1-BB4F-EA7272D55B6C}" dt="2020-04-11T11:23:57.382" v="661" actId="478"/>
          <ac:spMkLst>
            <pc:docMk/>
            <pc:sldMk cId="1668382342" sldId="264"/>
            <ac:spMk id="22" creationId="{CFFE7DCC-6F5B-4C84-8AE7-205DFEE1B979}"/>
          </ac:spMkLst>
        </pc:spChg>
        <pc:spChg chg="add mod">
          <ac:chgData name="수현 박" userId="5a28c8d0676acd00" providerId="LiveId" clId="{BE21E5C3-448A-41C1-BB4F-EA7272D55B6C}" dt="2020-04-11T13:18:27.759" v="944" actId="14100"/>
          <ac:spMkLst>
            <pc:docMk/>
            <pc:sldMk cId="1668382342" sldId="264"/>
            <ac:spMk id="23" creationId="{00853963-44A3-4861-8A14-A28DCB62A2D1}"/>
          </ac:spMkLst>
        </pc:spChg>
        <pc:spChg chg="add mod topLvl">
          <ac:chgData name="수현 박" userId="5a28c8d0676acd00" providerId="LiveId" clId="{BE21E5C3-448A-41C1-BB4F-EA7272D55B6C}" dt="2020-04-11T13:22:02.416" v="1014" actId="164"/>
          <ac:spMkLst>
            <pc:docMk/>
            <pc:sldMk cId="1668382342" sldId="264"/>
            <ac:spMk id="28" creationId="{CBFA1473-17E7-4721-AEEB-5AA0891B2FB9}"/>
          </ac:spMkLst>
        </pc:spChg>
        <pc:spChg chg="add del mod topLvl">
          <ac:chgData name="수현 박" userId="5a28c8d0676acd00" providerId="LiveId" clId="{BE21E5C3-448A-41C1-BB4F-EA7272D55B6C}" dt="2020-04-11T13:01:51.200" v="731" actId="478"/>
          <ac:spMkLst>
            <pc:docMk/>
            <pc:sldMk cId="1668382342" sldId="264"/>
            <ac:spMk id="29" creationId="{F49BD7E3-A8CE-4C0B-97DD-1B0D6E1CA591}"/>
          </ac:spMkLst>
        </pc:spChg>
        <pc:spChg chg="add del mod topLvl">
          <ac:chgData name="수현 박" userId="5a28c8d0676acd00" providerId="LiveId" clId="{BE21E5C3-448A-41C1-BB4F-EA7272D55B6C}" dt="2020-04-11T13:19:40.056" v="966" actId="478"/>
          <ac:spMkLst>
            <pc:docMk/>
            <pc:sldMk cId="1668382342" sldId="264"/>
            <ac:spMk id="30" creationId="{02C32255-FF46-4E06-9951-1D921A9732E0}"/>
          </ac:spMkLst>
        </pc:spChg>
        <pc:spChg chg="add del mod topLvl">
          <ac:chgData name="수현 박" userId="5a28c8d0676acd00" providerId="LiveId" clId="{BE21E5C3-448A-41C1-BB4F-EA7272D55B6C}" dt="2020-04-11T13:15:42.769" v="891" actId="478"/>
          <ac:spMkLst>
            <pc:docMk/>
            <pc:sldMk cId="1668382342" sldId="264"/>
            <ac:spMk id="31" creationId="{C918250E-E9D7-4B7A-8F77-4EE4B4ABC61C}"/>
          </ac:spMkLst>
        </pc:spChg>
        <pc:spChg chg="add mod topLvl">
          <ac:chgData name="수현 박" userId="5a28c8d0676acd00" providerId="LiveId" clId="{BE21E5C3-448A-41C1-BB4F-EA7272D55B6C}" dt="2020-04-11T13:19:48.560" v="970" actId="165"/>
          <ac:spMkLst>
            <pc:docMk/>
            <pc:sldMk cId="1668382342" sldId="264"/>
            <ac:spMk id="32" creationId="{EBDEF54A-9DA2-4188-A78A-4EE0DE975A00}"/>
          </ac:spMkLst>
        </pc:spChg>
        <pc:spChg chg="add mod topLvl">
          <ac:chgData name="수현 박" userId="5a28c8d0676acd00" providerId="LiveId" clId="{BE21E5C3-448A-41C1-BB4F-EA7272D55B6C}" dt="2020-04-11T13:20:45.678" v="978" actId="1076"/>
          <ac:spMkLst>
            <pc:docMk/>
            <pc:sldMk cId="1668382342" sldId="264"/>
            <ac:spMk id="34" creationId="{CA62CE50-0809-4D85-B72F-73AD75B7F145}"/>
          </ac:spMkLst>
        </pc:spChg>
        <pc:spChg chg="add mod topLvl">
          <ac:chgData name="수현 박" userId="5a28c8d0676acd00" providerId="LiveId" clId="{BE21E5C3-448A-41C1-BB4F-EA7272D55B6C}" dt="2020-04-11T13:20:45.678" v="978" actId="1076"/>
          <ac:spMkLst>
            <pc:docMk/>
            <pc:sldMk cId="1668382342" sldId="264"/>
            <ac:spMk id="35" creationId="{72C187E6-4719-4053-87CC-D22994386D80}"/>
          </ac:spMkLst>
        </pc:spChg>
        <pc:spChg chg="add mod topLvl">
          <ac:chgData name="수현 박" userId="5a28c8d0676acd00" providerId="LiveId" clId="{BE21E5C3-448A-41C1-BB4F-EA7272D55B6C}" dt="2020-04-11T13:19:48.560" v="970" actId="165"/>
          <ac:spMkLst>
            <pc:docMk/>
            <pc:sldMk cId="1668382342" sldId="264"/>
            <ac:spMk id="36" creationId="{59176DC2-9B05-4532-8424-E442F4EFF55C}"/>
          </ac:spMkLst>
        </pc:spChg>
        <pc:spChg chg="add del mod topLvl">
          <ac:chgData name="수현 박" userId="5a28c8d0676acd00" providerId="LiveId" clId="{BE21E5C3-448A-41C1-BB4F-EA7272D55B6C}" dt="2020-04-11T13:17:43.857" v="939" actId="478"/>
          <ac:spMkLst>
            <pc:docMk/>
            <pc:sldMk cId="1668382342" sldId="264"/>
            <ac:spMk id="51" creationId="{66362513-D945-4683-AB87-2A760E440AEF}"/>
          </ac:spMkLst>
        </pc:spChg>
        <pc:spChg chg="add del mod topLvl">
          <ac:chgData name="수현 박" userId="5a28c8d0676acd00" providerId="LiveId" clId="{BE21E5C3-448A-41C1-BB4F-EA7272D55B6C}" dt="2020-04-11T13:17:43.857" v="939" actId="478"/>
          <ac:spMkLst>
            <pc:docMk/>
            <pc:sldMk cId="1668382342" sldId="264"/>
            <ac:spMk id="52" creationId="{E20A5742-AE58-4A87-954E-B79384AA659D}"/>
          </ac:spMkLst>
        </pc:spChg>
        <pc:spChg chg="add mod">
          <ac:chgData name="수현 박" userId="5a28c8d0676acd00" providerId="LiveId" clId="{BE21E5C3-448A-41C1-BB4F-EA7272D55B6C}" dt="2020-04-11T13:17:32.337" v="937" actId="1076"/>
          <ac:spMkLst>
            <pc:docMk/>
            <pc:sldMk cId="1668382342" sldId="264"/>
            <ac:spMk id="57" creationId="{8EA9D5E5-C306-4CF4-9C07-DFE58042FF0F}"/>
          </ac:spMkLst>
        </pc:spChg>
        <pc:spChg chg="add mod">
          <ac:chgData name="수현 박" userId="5a28c8d0676acd00" providerId="LiveId" clId="{BE21E5C3-448A-41C1-BB4F-EA7272D55B6C}" dt="2020-04-11T13:22:02.416" v="1014" actId="164"/>
          <ac:spMkLst>
            <pc:docMk/>
            <pc:sldMk cId="1668382342" sldId="264"/>
            <ac:spMk id="66" creationId="{7CB14290-76CC-4010-BB82-A523E77A120A}"/>
          </ac:spMkLst>
        </pc:spChg>
        <pc:spChg chg="add mod">
          <ac:chgData name="수현 박" userId="5a28c8d0676acd00" providerId="LiveId" clId="{BE21E5C3-448A-41C1-BB4F-EA7272D55B6C}" dt="2020-04-11T13:22:02.416" v="1014" actId="164"/>
          <ac:spMkLst>
            <pc:docMk/>
            <pc:sldMk cId="1668382342" sldId="264"/>
            <ac:spMk id="67" creationId="{55023413-1DD4-4267-82D1-49CD5D9C23A7}"/>
          </ac:spMkLst>
        </pc:spChg>
        <pc:spChg chg="add mod">
          <ac:chgData name="수현 박" userId="5a28c8d0676acd00" providerId="LiveId" clId="{BE21E5C3-448A-41C1-BB4F-EA7272D55B6C}" dt="2020-04-11T13:23:06.154" v="1060"/>
          <ac:spMkLst>
            <pc:docMk/>
            <pc:sldMk cId="1668382342" sldId="264"/>
            <ac:spMk id="73" creationId="{C271913C-527C-440F-8805-88BA64C0EDEE}"/>
          </ac:spMkLst>
        </pc:spChg>
        <pc:spChg chg="add del mod">
          <ac:chgData name="수현 박" userId="5a28c8d0676acd00" providerId="LiveId" clId="{BE21E5C3-448A-41C1-BB4F-EA7272D55B6C}" dt="2020-04-11T13:23:00.917" v="1049" actId="478"/>
          <ac:spMkLst>
            <pc:docMk/>
            <pc:sldMk cId="1668382342" sldId="264"/>
            <ac:spMk id="74" creationId="{61672478-EE7F-4A5D-8881-0E6558D0AB2C}"/>
          </ac:spMkLst>
        </pc:spChg>
        <pc:spChg chg="add del mod">
          <ac:chgData name="수현 박" userId="5a28c8d0676acd00" providerId="LiveId" clId="{BE21E5C3-448A-41C1-BB4F-EA7272D55B6C}" dt="2020-04-11T13:23:00.917" v="1049" actId="478"/>
          <ac:spMkLst>
            <pc:docMk/>
            <pc:sldMk cId="1668382342" sldId="264"/>
            <ac:spMk id="83" creationId="{1EEC29B9-4044-4EFB-890C-74A47A5E09D8}"/>
          </ac:spMkLst>
        </pc:spChg>
        <pc:spChg chg="add del mod">
          <ac:chgData name="수현 박" userId="5a28c8d0676acd00" providerId="LiveId" clId="{BE21E5C3-448A-41C1-BB4F-EA7272D55B6C}" dt="2020-04-11T13:23:00.917" v="1049" actId="478"/>
          <ac:spMkLst>
            <pc:docMk/>
            <pc:sldMk cId="1668382342" sldId="264"/>
            <ac:spMk id="84" creationId="{51D7B3E9-9945-493F-BCE6-DE6534C61C76}"/>
          </ac:spMkLst>
        </pc:spChg>
        <pc:grpChg chg="add mod topLvl">
          <ac:chgData name="수현 박" userId="5a28c8d0676acd00" providerId="LiveId" clId="{BE21E5C3-448A-41C1-BB4F-EA7272D55B6C}" dt="2020-04-11T09:16:06.826" v="475" actId="164"/>
          <ac:grpSpMkLst>
            <pc:docMk/>
            <pc:sldMk cId="1668382342" sldId="264"/>
            <ac:grpSpMk id="18" creationId="{E6FB5056-7511-4DCE-A8E1-AA0FAF986551}"/>
          </ac:grpSpMkLst>
        </pc:grpChg>
        <pc:grpChg chg="add del mod">
          <ac:chgData name="수현 박" userId="5a28c8d0676acd00" providerId="LiveId" clId="{BE21E5C3-448A-41C1-BB4F-EA7272D55B6C}" dt="2020-04-11T09:14:59.773" v="465" actId="165"/>
          <ac:grpSpMkLst>
            <pc:docMk/>
            <pc:sldMk cId="1668382342" sldId="264"/>
            <ac:grpSpMk id="19" creationId="{3557C8FC-89F2-4151-8C52-BAD026784126}"/>
          </ac:grpSpMkLst>
        </pc:grpChg>
        <pc:grpChg chg="add mod">
          <ac:chgData name="수현 박" userId="5a28c8d0676acd00" providerId="LiveId" clId="{BE21E5C3-448A-41C1-BB4F-EA7272D55B6C}" dt="2020-04-11T13:19:20.932" v="963" actId="164"/>
          <ac:grpSpMkLst>
            <pc:docMk/>
            <pc:sldMk cId="1668382342" sldId="264"/>
            <ac:grpSpMk id="21" creationId="{A6C86859-FE48-4EE2-ADE4-F4D53F608B34}"/>
          </ac:grpSpMkLst>
        </pc:grpChg>
        <pc:grpChg chg="add del mod">
          <ac:chgData name="수현 박" userId="5a28c8d0676acd00" providerId="LiveId" clId="{BE21E5C3-448A-41C1-BB4F-EA7272D55B6C}" dt="2020-04-11T13:00:40.694" v="692" actId="165"/>
          <ac:grpSpMkLst>
            <pc:docMk/>
            <pc:sldMk cId="1668382342" sldId="264"/>
            <ac:grpSpMk id="33" creationId="{318AA643-247D-47CE-B06C-FE2498879C82}"/>
          </ac:grpSpMkLst>
        </pc:grpChg>
        <pc:grpChg chg="add del mod">
          <ac:chgData name="수현 박" userId="5a28c8d0676acd00" providerId="LiveId" clId="{BE21E5C3-448A-41C1-BB4F-EA7272D55B6C}" dt="2020-04-11T13:11:11.788" v="834" actId="165"/>
          <ac:grpSpMkLst>
            <pc:docMk/>
            <pc:sldMk cId="1668382342" sldId="264"/>
            <ac:grpSpMk id="50" creationId="{BEA7E8EB-34DB-46E0-A533-D6F6448F6FF4}"/>
          </ac:grpSpMkLst>
        </pc:grpChg>
        <pc:grpChg chg="add del mod">
          <ac:chgData name="수현 박" userId="5a28c8d0676acd00" providerId="LiveId" clId="{BE21E5C3-448A-41C1-BB4F-EA7272D55B6C}" dt="2020-04-11T13:17:41.673" v="938" actId="165"/>
          <ac:grpSpMkLst>
            <pc:docMk/>
            <pc:sldMk cId="1668382342" sldId="264"/>
            <ac:grpSpMk id="56" creationId="{D193664F-792E-435A-A427-3DE04A3D44F0}"/>
          </ac:grpSpMkLst>
        </pc:grpChg>
        <pc:grpChg chg="add del mod">
          <ac:chgData name="수현 박" userId="5a28c8d0676acd00" providerId="LiveId" clId="{BE21E5C3-448A-41C1-BB4F-EA7272D55B6C}" dt="2020-04-11T13:19:48.560" v="970" actId="165"/>
          <ac:grpSpMkLst>
            <pc:docMk/>
            <pc:sldMk cId="1668382342" sldId="264"/>
            <ac:grpSpMk id="60" creationId="{2CD5EB6D-2996-429C-823B-5A9F7D3AF532}"/>
          </ac:grpSpMkLst>
        </pc:grpChg>
        <pc:grpChg chg="add mod">
          <ac:chgData name="수현 박" userId="5a28c8d0676acd00" providerId="LiveId" clId="{BE21E5C3-448A-41C1-BB4F-EA7272D55B6C}" dt="2020-04-11T13:19:20.932" v="963" actId="164"/>
          <ac:grpSpMkLst>
            <pc:docMk/>
            <pc:sldMk cId="1668382342" sldId="264"/>
            <ac:grpSpMk id="65" creationId="{AC8A5FD2-EE5B-4992-B8B7-A4C3B36581DE}"/>
          </ac:grpSpMkLst>
        </pc:grpChg>
        <pc:grpChg chg="add mod">
          <ac:chgData name="수현 박" userId="5a28c8d0676acd00" providerId="LiveId" clId="{BE21E5C3-448A-41C1-BB4F-EA7272D55B6C}" dt="2020-04-11T13:22:02.416" v="1014" actId="164"/>
          <ac:grpSpMkLst>
            <pc:docMk/>
            <pc:sldMk cId="1668382342" sldId="264"/>
            <ac:grpSpMk id="72" creationId="{E6C0CFAC-8420-4318-B3CF-BDDC53C55AC4}"/>
          </ac:grpSpMkLst>
        </pc:grpChg>
        <pc:grpChg chg="add del mod">
          <ac:chgData name="수현 박" userId="5a28c8d0676acd00" providerId="LiveId" clId="{BE21E5C3-448A-41C1-BB4F-EA7272D55B6C}" dt="2020-04-11T13:23:00.917" v="1049" actId="478"/>
          <ac:grpSpMkLst>
            <pc:docMk/>
            <pc:sldMk cId="1668382342" sldId="264"/>
            <ac:grpSpMk id="75" creationId="{D201DF28-C48C-4566-B858-BC228FB474DE}"/>
          </ac:grpSpMkLst>
        </pc:grpChg>
        <pc:cxnChg chg="add mod">
          <ac:chgData name="수현 박" userId="5a28c8d0676acd00" providerId="LiveId" clId="{BE21E5C3-448A-41C1-BB4F-EA7272D55B6C}" dt="2020-04-11T13:19:20.932" v="963" actId="164"/>
          <ac:cxnSpMkLst>
            <pc:docMk/>
            <pc:sldMk cId="1668382342" sldId="264"/>
            <ac:cxnSpMk id="25" creationId="{60C73080-2C8A-45A2-9B6C-0067B26ABD70}"/>
          </ac:cxnSpMkLst>
        </pc:cxnChg>
        <pc:cxnChg chg="add mod">
          <ac:chgData name="수현 박" userId="5a28c8d0676acd00" providerId="LiveId" clId="{BE21E5C3-448A-41C1-BB4F-EA7272D55B6C}" dt="2020-04-11T13:18:41.268" v="946" actId="14100"/>
          <ac:cxnSpMkLst>
            <pc:docMk/>
            <pc:sldMk cId="1668382342" sldId="264"/>
            <ac:cxnSpMk id="26" creationId="{C82E0A66-6B8F-44AA-BD08-3BA15BEC805C}"/>
          </ac:cxnSpMkLst>
        </pc:cxnChg>
        <pc:cxnChg chg="add mod topLvl">
          <ac:chgData name="수현 박" userId="5a28c8d0676acd00" providerId="LiveId" clId="{BE21E5C3-448A-41C1-BB4F-EA7272D55B6C}" dt="2020-04-11T13:19:48.560" v="970" actId="165"/>
          <ac:cxnSpMkLst>
            <pc:docMk/>
            <pc:sldMk cId="1668382342" sldId="264"/>
            <ac:cxnSpMk id="38" creationId="{B92B0FB8-CA20-4E90-B6C9-66583E336633}"/>
          </ac:cxnSpMkLst>
        </pc:cxnChg>
        <pc:cxnChg chg="add del mod">
          <ac:chgData name="수현 박" userId="5a28c8d0676acd00" providerId="LiveId" clId="{BE21E5C3-448A-41C1-BB4F-EA7272D55B6C}" dt="2020-04-11T13:07:04.766" v="818" actId="478"/>
          <ac:cxnSpMkLst>
            <pc:docMk/>
            <pc:sldMk cId="1668382342" sldId="264"/>
            <ac:cxnSpMk id="40" creationId="{E0FECB50-243C-46C7-8913-715E733FF911}"/>
          </ac:cxnSpMkLst>
        </pc:cxnChg>
        <pc:cxnChg chg="add mod topLvl">
          <ac:chgData name="수현 박" userId="5a28c8d0676acd00" providerId="LiveId" clId="{BE21E5C3-448A-41C1-BB4F-EA7272D55B6C}" dt="2020-04-11T13:20:45.678" v="978" actId="1076"/>
          <ac:cxnSpMkLst>
            <pc:docMk/>
            <pc:sldMk cId="1668382342" sldId="264"/>
            <ac:cxnSpMk id="43" creationId="{E524A4F4-5D45-4C2C-812A-589FAC170EBF}"/>
          </ac:cxnSpMkLst>
        </pc:cxnChg>
        <pc:cxnChg chg="add mod topLvl">
          <ac:chgData name="수현 박" userId="5a28c8d0676acd00" providerId="LiveId" clId="{BE21E5C3-448A-41C1-BB4F-EA7272D55B6C}" dt="2020-04-11T13:20:45.678" v="978" actId="1076"/>
          <ac:cxnSpMkLst>
            <pc:docMk/>
            <pc:sldMk cId="1668382342" sldId="264"/>
            <ac:cxnSpMk id="47" creationId="{BDCC4E50-54D6-474C-B088-AACE469948A2}"/>
          </ac:cxnSpMkLst>
        </pc:cxnChg>
        <pc:cxnChg chg="add del mod topLvl">
          <ac:chgData name="수현 박" userId="5a28c8d0676acd00" providerId="LiveId" clId="{BE21E5C3-448A-41C1-BB4F-EA7272D55B6C}" dt="2020-04-11T13:17:43.857" v="939" actId="478"/>
          <ac:cxnSpMkLst>
            <pc:docMk/>
            <pc:sldMk cId="1668382342" sldId="264"/>
            <ac:cxnSpMk id="53" creationId="{E8ABA945-D8EE-442E-B6F0-F3626A04E194}"/>
          </ac:cxnSpMkLst>
        </pc:cxnChg>
        <pc:cxnChg chg="add del mod topLvl">
          <ac:chgData name="수현 박" userId="5a28c8d0676acd00" providerId="LiveId" clId="{BE21E5C3-448A-41C1-BB4F-EA7272D55B6C}" dt="2020-04-11T13:17:43.857" v="939" actId="478"/>
          <ac:cxnSpMkLst>
            <pc:docMk/>
            <pc:sldMk cId="1668382342" sldId="264"/>
            <ac:cxnSpMk id="54" creationId="{07981341-8DF2-4F92-B1A4-CDA0AFBD106B}"/>
          </ac:cxnSpMkLst>
        </pc:cxnChg>
        <pc:cxnChg chg="add mod">
          <ac:chgData name="수현 박" userId="5a28c8d0676acd00" providerId="LiveId" clId="{BE21E5C3-448A-41C1-BB4F-EA7272D55B6C}" dt="2020-04-11T13:22:02.416" v="1014" actId="164"/>
          <ac:cxnSpMkLst>
            <pc:docMk/>
            <pc:sldMk cId="1668382342" sldId="264"/>
            <ac:cxnSpMk id="68" creationId="{B402ADEC-4FAB-4EED-A292-F4145BEADA96}"/>
          </ac:cxnSpMkLst>
        </pc:cxnChg>
        <pc:cxnChg chg="add mod">
          <ac:chgData name="수현 박" userId="5a28c8d0676acd00" providerId="LiveId" clId="{BE21E5C3-448A-41C1-BB4F-EA7272D55B6C}" dt="2020-04-11T13:22:02.416" v="1014" actId="164"/>
          <ac:cxnSpMkLst>
            <pc:docMk/>
            <pc:sldMk cId="1668382342" sldId="264"/>
            <ac:cxnSpMk id="69" creationId="{B2DCB75E-28BE-4D2E-A190-1C020FDA619E}"/>
          </ac:cxnSpMkLst>
        </pc:cxnChg>
        <pc:cxnChg chg="mod">
          <ac:chgData name="수현 박" userId="5a28c8d0676acd00" providerId="LiveId" clId="{BE21E5C3-448A-41C1-BB4F-EA7272D55B6C}" dt="2020-04-11T13:23:00.917" v="1049" actId="478"/>
          <ac:cxnSpMkLst>
            <pc:docMk/>
            <pc:sldMk cId="1668382342" sldId="264"/>
            <ac:cxnSpMk id="80" creationId="{4C541F84-A049-4F78-AD7B-83906B27B657}"/>
          </ac:cxnSpMkLst>
        </pc:cxnChg>
        <pc:cxnChg chg="mod">
          <ac:chgData name="수현 박" userId="5a28c8d0676acd00" providerId="LiveId" clId="{BE21E5C3-448A-41C1-BB4F-EA7272D55B6C}" dt="2020-04-11T13:23:00.917" v="1049" actId="478"/>
          <ac:cxnSpMkLst>
            <pc:docMk/>
            <pc:sldMk cId="1668382342" sldId="264"/>
            <ac:cxnSpMk id="81" creationId="{F4AA16CC-1EF0-4BA7-A609-23BCD9B93780}"/>
          </ac:cxnSpMkLst>
        </pc:cxnChg>
        <pc:cxnChg chg="mod">
          <ac:chgData name="수현 박" userId="5a28c8d0676acd00" providerId="LiveId" clId="{BE21E5C3-448A-41C1-BB4F-EA7272D55B6C}" dt="2020-04-11T13:23:00.917" v="1049" actId="478"/>
          <ac:cxnSpMkLst>
            <pc:docMk/>
            <pc:sldMk cId="1668382342" sldId="264"/>
            <ac:cxnSpMk id="82" creationId="{897038EE-AC01-4B82-9730-D0D9641B5800}"/>
          </ac:cxnSpMkLst>
        </pc:cxnChg>
      </pc:sldChg>
      <pc:sldChg chg="addSp delSp modSp add">
        <pc:chgData name="수현 박" userId="5a28c8d0676acd00" providerId="LiveId" clId="{BE21E5C3-448A-41C1-BB4F-EA7272D55B6C}" dt="2020-04-11T15:26:31.423" v="2045"/>
        <pc:sldMkLst>
          <pc:docMk/>
          <pc:sldMk cId="2602146860" sldId="265"/>
        </pc:sldMkLst>
        <pc:spChg chg="mod">
          <ac:chgData name="수현 박" userId="5a28c8d0676acd00" providerId="LiveId" clId="{BE21E5C3-448A-41C1-BB4F-EA7272D55B6C}" dt="2020-04-11T08:39:15.883" v="155" actId="14100"/>
          <ac:spMkLst>
            <pc:docMk/>
            <pc:sldMk cId="2602146860" sldId="265"/>
            <ac:spMk id="4" creationId="{8213C61F-B6D5-49FA-BEF1-DA2D86B87745}"/>
          </ac:spMkLst>
        </pc:spChg>
        <pc:spChg chg="add del mod">
          <ac:chgData name="수현 박" userId="5a28c8d0676acd00" providerId="LiveId" clId="{BE21E5C3-448A-41C1-BB4F-EA7272D55B6C}" dt="2020-04-11T14:21:31.683" v="1617" actId="478"/>
          <ac:spMkLst>
            <pc:docMk/>
            <pc:sldMk cId="2602146860" sldId="265"/>
            <ac:spMk id="6" creationId="{694C767F-E19F-4680-96B4-EF7235814119}"/>
          </ac:spMkLst>
        </pc:spChg>
        <pc:spChg chg="add mod ord topLvl">
          <ac:chgData name="수현 박" userId="5a28c8d0676acd00" providerId="LiveId" clId="{BE21E5C3-448A-41C1-BB4F-EA7272D55B6C}" dt="2020-04-11T15:22:15.769" v="1956" actId="164"/>
          <ac:spMkLst>
            <pc:docMk/>
            <pc:sldMk cId="2602146860" sldId="265"/>
            <ac:spMk id="9" creationId="{270F65EE-AE9E-4D12-A4B2-87E11E15ACA6}"/>
          </ac:spMkLst>
        </pc:spChg>
        <pc:spChg chg="add del mod ord">
          <ac:chgData name="수현 박" userId="5a28c8d0676acd00" providerId="LiveId" clId="{BE21E5C3-448A-41C1-BB4F-EA7272D55B6C}" dt="2020-04-11T14:22:52.718" v="1638" actId="478"/>
          <ac:spMkLst>
            <pc:docMk/>
            <pc:sldMk cId="2602146860" sldId="265"/>
            <ac:spMk id="10" creationId="{AA580816-1D43-4EF6-93E6-56C5359E93A4}"/>
          </ac:spMkLst>
        </pc:spChg>
        <pc:spChg chg="del mod topLvl">
          <ac:chgData name="수현 박" userId="5a28c8d0676acd00" providerId="LiveId" clId="{BE21E5C3-448A-41C1-BB4F-EA7272D55B6C}" dt="2020-04-11T14:27:19.420" v="1644" actId="478"/>
          <ac:spMkLst>
            <pc:docMk/>
            <pc:sldMk cId="2602146860" sldId="265"/>
            <ac:spMk id="13" creationId="{1FF0DC79-E380-4B53-A17B-A25C76E99889}"/>
          </ac:spMkLst>
        </pc:spChg>
        <pc:spChg chg="del mod topLvl">
          <ac:chgData name="수현 박" userId="5a28c8d0676acd00" providerId="LiveId" clId="{BE21E5C3-448A-41C1-BB4F-EA7272D55B6C}" dt="2020-04-11T14:27:22.059" v="1645" actId="478"/>
          <ac:spMkLst>
            <pc:docMk/>
            <pc:sldMk cId="2602146860" sldId="265"/>
            <ac:spMk id="14" creationId="{73963B5C-A6A7-40A4-900E-BBD352E6C27A}"/>
          </ac:spMkLst>
        </pc:spChg>
        <pc:spChg chg="add del">
          <ac:chgData name="수현 박" userId="5a28c8d0676acd00" providerId="LiveId" clId="{BE21E5C3-448A-41C1-BB4F-EA7272D55B6C}" dt="2020-04-11T15:00:21.361" v="1706" actId="478"/>
          <ac:spMkLst>
            <pc:docMk/>
            <pc:sldMk cId="2602146860" sldId="265"/>
            <ac:spMk id="23" creationId="{0777684A-06FC-474C-8588-527A12F0EEBC}"/>
          </ac:spMkLst>
        </pc:spChg>
        <pc:spChg chg="add del">
          <ac:chgData name="수현 박" userId="5a28c8d0676acd00" providerId="LiveId" clId="{BE21E5C3-448A-41C1-BB4F-EA7272D55B6C}" dt="2020-04-11T15:00:21.361" v="1706" actId="478"/>
          <ac:spMkLst>
            <pc:docMk/>
            <pc:sldMk cId="2602146860" sldId="265"/>
            <ac:spMk id="24" creationId="{2B8A2640-058B-4D30-B5E8-A30C34F9B312}"/>
          </ac:spMkLst>
        </pc:spChg>
        <pc:spChg chg="add mod">
          <ac:chgData name="수현 박" userId="5a28c8d0676acd00" providerId="LiveId" clId="{BE21E5C3-448A-41C1-BB4F-EA7272D55B6C}" dt="2020-04-11T14:28:58.054" v="1705" actId="164"/>
          <ac:spMkLst>
            <pc:docMk/>
            <pc:sldMk cId="2602146860" sldId="265"/>
            <ac:spMk id="25" creationId="{BED14278-AAEF-4BCF-ADE7-BC51F55668B6}"/>
          </ac:spMkLst>
        </pc:spChg>
        <pc:spChg chg="add mod">
          <ac:chgData name="수현 박" userId="5a28c8d0676acd00" providerId="LiveId" clId="{BE21E5C3-448A-41C1-BB4F-EA7272D55B6C}" dt="2020-04-11T15:26:20.316" v="2023" actId="1076"/>
          <ac:spMkLst>
            <pc:docMk/>
            <pc:sldMk cId="2602146860" sldId="265"/>
            <ac:spMk id="39" creationId="{B74A5E5B-5BF3-4460-AD44-8A9704E89B9E}"/>
          </ac:spMkLst>
        </pc:spChg>
        <pc:spChg chg="add del mod">
          <ac:chgData name="수현 박" userId="5a28c8d0676acd00" providerId="LiveId" clId="{BE21E5C3-448A-41C1-BB4F-EA7272D55B6C}" dt="2020-04-11T15:22:55.933" v="2000" actId="478"/>
          <ac:spMkLst>
            <pc:docMk/>
            <pc:sldMk cId="2602146860" sldId="265"/>
            <ac:spMk id="40" creationId="{4088DBC3-0133-452A-B9F2-F5D88563EF8E}"/>
          </ac:spMkLst>
        </pc:spChg>
        <pc:spChg chg="add mod">
          <ac:chgData name="수현 박" userId="5a28c8d0676acd00" providerId="LiveId" clId="{BE21E5C3-448A-41C1-BB4F-EA7272D55B6C}" dt="2020-04-11T15:26:31.423" v="2045"/>
          <ac:spMkLst>
            <pc:docMk/>
            <pc:sldMk cId="2602146860" sldId="265"/>
            <ac:spMk id="44" creationId="{62C5DDCF-9AE3-4452-8B64-C45EB6FF0402}"/>
          </ac:spMkLst>
        </pc:spChg>
        <pc:grpChg chg="add del mod">
          <ac:chgData name="수현 박" userId="5a28c8d0676acd00" providerId="LiveId" clId="{BE21E5C3-448A-41C1-BB4F-EA7272D55B6C}" dt="2020-04-11T15:16:07.177" v="1853" actId="165"/>
          <ac:grpSpMkLst>
            <pc:docMk/>
            <pc:sldMk cId="2602146860" sldId="265"/>
            <ac:grpSpMk id="11" creationId="{82D6969A-38CA-4B48-BD91-53C346CC5A9D}"/>
          </ac:grpSpMkLst>
        </pc:grpChg>
        <pc:grpChg chg="add del">
          <ac:chgData name="수현 박" userId="5a28c8d0676acd00" providerId="LiveId" clId="{BE21E5C3-448A-41C1-BB4F-EA7272D55B6C}" dt="2020-04-11T14:27:16.680" v="1643" actId="165"/>
          <ac:grpSpMkLst>
            <pc:docMk/>
            <pc:sldMk cId="2602146860" sldId="265"/>
            <ac:grpSpMk id="12" creationId="{122F0212-6EBC-45C4-B27D-A62A1B2916E6}"/>
          </ac:grpSpMkLst>
        </pc:grpChg>
        <pc:grpChg chg="mod topLvl">
          <ac:chgData name="수현 박" userId="5a28c8d0676acd00" providerId="LiveId" clId="{BE21E5C3-448A-41C1-BB4F-EA7272D55B6C}" dt="2020-04-11T15:24:25.549" v="2009" actId="164"/>
          <ac:grpSpMkLst>
            <pc:docMk/>
            <pc:sldMk cId="2602146860" sldId="265"/>
            <ac:grpSpMk id="15" creationId="{D5AEFB9D-92E3-496E-A674-EB2DE4A7AC07}"/>
          </ac:grpSpMkLst>
        </pc:grpChg>
        <pc:grpChg chg="add mod">
          <ac:chgData name="수현 박" userId="5a28c8d0676acd00" providerId="LiveId" clId="{BE21E5C3-448A-41C1-BB4F-EA7272D55B6C}" dt="2020-04-11T15:24:25.549" v="2009" actId="164"/>
          <ac:grpSpMkLst>
            <pc:docMk/>
            <pc:sldMk cId="2602146860" sldId="265"/>
            <ac:grpSpMk id="33" creationId="{36219F4C-5472-411B-9288-72E46C87E11E}"/>
          </ac:grpSpMkLst>
        </pc:grpChg>
        <pc:grpChg chg="add del mod">
          <ac:chgData name="수현 박" userId="5a28c8d0676acd00" providerId="LiveId" clId="{BE21E5C3-448A-41C1-BB4F-EA7272D55B6C}" dt="2020-04-11T15:21:58.041" v="1951" actId="478"/>
          <ac:grpSpMkLst>
            <pc:docMk/>
            <pc:sldMk cId="2602146860" sldId="265"/>
            <ac:grpSpMk id="38" creationId="{EF2E4C87-5C87-4AA7-954D-6D32313ABA48}"/>
          </ac:grpSpMkLst>
        </pc:grpChg>
        <pc:grpChg chg="add mod">
          <ac:chgData name="수현 박" userId="5a28c8d0676acd00" providerId="LiveId" clId="{BE21E5C3-448A-41C1-BB4F-EA7272D55B6C}" dt="2020-04-11T15:26:20.316" v="2023" actId="1076"/>
          <ac:grpSpMkLst>
            <pc:docMk/>
            <pc:sldMk cId="2602146860" sldId="265"/>
            <ac:grpSpMk id="43" creationId="{A92DF08A-0E6A-4193-8659-99E82A0E555B}"/>
          </ac:grpSpMkLst>
        </pc:grpChg>
        <pc:grpChg chg="add del mod">
          <ac:chgData name="수현 박" userId="5a28c8d0676acd00" providerId="LiveId" clId="{BE21E5C3-448A-41C1-BB4F-EA7272D55B6C}" dt="2020-04-11T15:24:52.839" v="2013" actId="478"/>
          <ac:grpSpMkLst>
            <pc:docMk/>
            <pc:sldMk cId="2602146860" sldId="265"/>
            <ac:grpSpMk id="45" creationId="{5CC8D6C3-5664-4FEF-865F-2A2FB99E4FAD}"/>
          </ac:grpSpMkLst>
        </pc:grpChg>
        <pc:picChg chg="add del mod">
          <ac:chgData name="수현 박" userId="5a28c8d0676acd00" providerId="LiveId" clId="{BE21E5C3-448A-41C1-BB4F-EA7272D55B6C}" dt="2020-04-11T14:19:24.263" v="1562" actId="478"/>
          <ac:picMkLst>
            <pc:docMk/>
            <pc:sldMk cId="2602146860" sldId="265"/>
            <ac:picMk id="3" creationId="{8FFBCC46-BEC2-4F0E-A9B2-95F0C978F9CB}"/>
          </ac:picMkLst>
        </pc:picChg>
        <pc:picChg chg="add del mod topLvl">
          <ac:chgData name="수현 박" userId="5a28c8d0676acd00" providerId="LiveId" clId="{BE21E5C3-448A-41C1-BB4F-EA7272D55B6C}" dt="2020-04-11T15:16:08.583" v="1854" actId="478"/>
          <ac:picMkLst>
            <pc:docMk/>
            <pc:sldMk cId="2602146860" sldId="265"/>
            <ac:picMk id="8" creationId="{8385AA76-CC54-4B62-80DA-DFA1964AEC0C}"/>
          </ac:picMkLst>
        </pc:picChg>
        <pc:picChg chg="add del mod">
          <ac:chgData name="수현 박" userId="5a28c8d0676acd00" providerId="LiveId" clId="{BE21E5C3-448A-41C1-BB4F-EA7272D55B6C}" dt="2020-04-11T15:16:30.656" v="1859" actId="478"/>
          <ac:picMkLst>
            <pc:docMk/>
            <pc:sldMk cId="2602146860" sldId="265"/>
            <ac:picMk id="35" creationId="{55CD0BC6-DE7C-404F-B08D-1C7F518BDEC0}"/>
          </ac:picMkLst>
        </pc:picChg>
        <pc:picChg chg="add del mod topLvl">
          <ac:chgData name="수현 박" userId="5a28c8d0676acd00" providerId="LiveId" clId="{BE21E5C3-448A-41C1-BB4F-EA7272D55B6C}" dt="2020-04-11T15:21:58.041" v="1951" actId="478"/>
          <ac:picMkLst>
            <pc:docMk/>
            <pc:sldMk cId="2602146860" sldId="265"/>
            <ac:picMk id="37" creationId="{55FE18FB-7546-4C54-A465-DD1824D73D25}"/>
          </ac:picMkLst>
        </pc:picChg>
        <pc:picChg chg="add mod">
          <ac:chgData name="수현 박" userId="5a28c8d0676acd00" providerId="LiveId" clId="{BE21E5C3-448A-41C1-BB4F-EA7272D55B6C}" dt="2020-04-11T15:22:15.769" v="1956" actId="164"/>
          <ac:picMkLst>
            <pc:docMk/>
            <pc:sldMk cId="2602146860" sldId="265"/>
            <ac:picMk id="42" creationId="{1D4B9D70-C051-477B-A7DA-03E733CEEADD}"/>
          </ac:picMkLst>
        </pc:picChg>
        <pc:cxnChg chg="del mod topLvl">
          <ac:chgData name="수현 박" userId="5a28c8d0676acd00" providerId="LiveId" clId="{BE21E5C3-448A-41C1-BB4F-EA7272D55B6C}" dt="2020-04-11T14:27:22.059" v="1645" actId="478"/>
          <ac:cxnSpMkLst>
            <pc:docMk/>
            <pc:sldMk cId="2602146860" sldId="265"/>
            <ac:cxnSpMk id="16" creationId="{7C696C02-DA3E-4A0F-A3BC-EB53DF18B9EE}"/>
          </ac:cxnSpMkLst>
        </pc:cxnChg>
        <pc:cxnChg chg="add mod">
          <ac:chgData name="수현 박" userId="5a28c8d0676acd00" providerId="LiveId" clId="{BE21E5C3-448A-41C1-BB4F-EA7272D55B6C}" dt="2020-04-11T15:24:52.839" v="2013" actId="478"/>
          <ac:cxnSpMkLst>
            <pc:docMk/>
            <pc:sldMk cId="2602146860" sldId="265"/>
            <ac:cxnSpMk id="27" creationId="{A164F332-F393-491F-B0AC-0A1B27DE7676}"/>
          </ac:cxnSpMkLst>
        </pc:cxnChg>
        <pc:cxnChg chg="add mod">
          <ac:chgData name="수현 박" userId="5a28c8d0676acd00" providerId="LiveId" clId="{BE21E5C3-448A-41C1-BB4F-EA7272D55B6C}" dt="2020-04-11T15:24:52.839" v="2013" actId="478"/>
          <ac:cxnSpMkLst>
            <pc:docMk/>
            <pc:sldMk cId="2602146860" sldId="265"/>
            <ac:cxnSpMk id="30" creationId="{7C4598D0-D412-451A-B2C7-61F2E8B7A49B}"/>
          </ac:cxnSpMkLst>
        </pc:cxnChg>
      </pc:sldChg>
      <pc:sldChg chg="addSp modSp add">
        <pc:chgData name="수현 박" userId="5a28c8d0676acd00" providerId="LiveId" clId="{BE21E5C3-448A-41C1-BB4F-EA7272D55B6C}" dt="2020-04-11T08:45:57.525" v="187" actId="2710"/>
        <pc:sldMkLst>
          <pc:docMk/>
          <pc:sldMk cId="1872939340" sldId="266"/>
        </pc:sldMkLst>
        <pc:spChg chg="mod">
          <ac:chgData name="수현 박" userId="5a28c8d0676acd00" providerId="LiveId" clId="{BE21E5C3-448A-41C1-BB4F-EA7272D55B6C}" dt="2020-04-11T08:39:31.942" v="172" actId="14100"/>
          <ac:spMkLst>
            <pc:docMk/>
            <pc:sldMk cId="1872939340" sldId="266"/>
            <ac:spMk id="4" creationId="{8213C61F-B6D5-49FA-BEF1-DA2D86B87745}"/>
          </ac:spMkLst>
        </pc:spChg>
        <pc:spChg chg="add mod">
          <ac:chgData name="수현 박" userId="5a28c8d0676acd00" providerId="LiveId" clId="{BE21E5C3-448A-41C1-BB4F-EA7272D55B6C}" dt="2020-04-11T08:45:57.525" v="187" actId="2710"/>
          <ac:spMkLst>
            <pc:docMk/>
            <pc:sldMk cId="1872939340" sldId="266"/>
            <ac:spMk id="6" creationId="{0A5586DE-C63B-4424-A255-1C9C7A76EA90}"/>
          </ac:spMkLst>
        </pc:spChg>
      </pc:sldChg>
      <pc:sldChg chg="addSp delSp modSp add">
        <pc:chgData name="수현 박" userId="5a28c8d0676acd00" providerId="LiveId" clId="{BE21E5C3-448A-41C1-BB4F-EA7272D55B6C}" dt="2020-04-11T15:21:44.672" v="1950" actId="1076"/>
        <pc:sldMkLst>
          <pc:docMk/>
          <pc:sldMk cId="1780115678" sldId="267"/>
        </pc:sldMkLst>
        <pc:spChg chg="del">
          <ac:chgData name="수현 박" userId="5a28c8d0676acd00" providerId="LiveId" clId="{BE21E5C3-448A-41C1-BB4F-EA7272D55B6C}" dt="2020-04-11T09:18:51.309" v="479" actId="478"/>
          <ac:spMkLst>
            <pc:docMk/>
            <pc:sldMk cId="1780115678" sldId="267"/>
            <ac:spMk id="2" creationId="{CB489BBC-0508-4C70-9847-5AB8423919BB}"/>
          </ac:spMkLst>
        </pc:spChg>
        <pc:spChg chg="del">
          <ac:chgData name="수현 박" userId="5a28c8d0676acd00" providerId="LiveId" clId="{BE21E5C3-448A-41C1-BB4F-EA7272D55B6C}" dt="2020-04-11T09:18:51.309" v="479" actId="478"/>
          <ac:spMkLst>
            <pc:docMk/>
            <pc:sldMk cId="1780115678" sldId="267"/>
            <ac:spMk id="3" creationId="{EB31C7E8-B35E-4AE3-8EF0-A020D096D1E3}"/>
          </ac:spMkLst>
        </pc:spChg>
        <pc:spChg chg="add mod topLvl">
          <ac:chgData name="수현 박" userId="5a28c8d0676acd00" providerId="LiveId" clId="{BE21E5C3-448A-41C1-BB4F-EA7272D55B6C}" dt="2020-04-11T15:21:44.672" v="1950" actId="1076"/>
          <ac:spMkLst>
            <pc:docMk/>
            <pc:sldMk cId="1780115678" sldId="267"/>
            <ac:spMk id="4" creationId="{E39A76BB-A4C9-48D0-8DD2-9FBC246BA1CD}"/>
          </ac:spMkLst>
        </pc:spChg>
        <pc:spChg chg="add mod topLvl">
          <ac:chgData name="수현 박" userId="5a28c8d0676acd00" providerId="LiveId" clId="{BE21E5C3-448A-41C1-BB4F-EA7272D55B6C}" dt="2020-04-11T15:16:39.803" v="1860" actId="14100"/>
          <ac:spMkLst>
            <pc:docMk/>
            <pc:sldMk cId="1780115678" sldId="267"/>
            <ac:spMk id="5" creationId="{61E98462-FA28-4C4F-964A-963BFDBB9B0A}"/>
          </ac:spMkLst>
        </pc:spChg>
        <pc:spChg chg="add mod topLvl">
          <ac:chgData name="수현 박" userId="5a28c8d0676acd00" providerId="LiveId" clId="{BE21E5C3-448A-41C1-BB4F-EA7272D55B6C}" dt="2020-04-11T15:21:20.492" v="1945" actId="14100"/>
          <ac:spMkLst>
            <pc:docMk/>
            <pc:sldMk cId="1780115678" sldId="267"/>
            <ac:spMk id="6" creationId="{2907501F-0721-456B-A279-472F29852C2E}"/>
          </ac:spMkLst>
        </pc:spChg>
        <pc:spChg chg="add mod topLvl">
          <ac:chgData name="수현 박" userId="5a28c8d0676acd00" providerId="LiveId" clId="{BE21E5C3-448A-41C1-BB4F-EA7272D55B6C}" dt="2020-04-11T15:21:20.492" v="1945" actId="14100"/>
          <ac:spMkLst>
            <pc:docMk/>
            <pc:sldMk cId="1780115678" sldId="267"/>
            <ac:spMk id="7" creationId="{AB99D110-2CBA-44FB-9D68-71AF0A1255B5}"/>
          </ac:spMkLst>
        </pc:spChg>
        <pc:spChg chg="add del mod">
          <ac:chgData name="수현 박" userId="5a28c8d0676acd00" providerId="LiveId" clId="{BE21E5C3-448A-41C1-BB4F-EA7272D55B6C}" dt="2020-04-11T09:23:49.726" v="534" actId="478"/>
          <ac:spMkLst>
            <pc:docMk/>
            <pc:sldMk cId="1780115678" sldId="267"/>
            <ac:spMk id="8" creationId="{4E1B4B06-48CD-407A-BC01-3B98B7516D2F}"/>
          </ac:spMkLst>
        </pc:spChg>
        <pc:spChg chg="add 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9" creationId="{B6D2809E-B57A-484E-BDB8-621BE843A038}"/>
          </ac:spMkLst>
        </pc:spChg>
        <pc:spChg chg="add mod topLvl">
          <ac:chgData name="수현 박" userId="5a28c8d0676acd00" providerId="LiveId" clId="{BE21E5C3-448A-41C1-BB4F-EA7272D55B6C}" dt="2020-04-11T15:21:28.600" v="1946" actId="1076"/>
          <ac:spMkLst>
            <pc:docMk/>
            <pc:sldMk cId="1780115678" sldId="267"/>
            <ac:spMk id="10" creationId="{1B72AFC8-9B54-45B3-A939-2DA047066C79}"/>
          </ac:spMkLst>
        </pc:spChg>
        <pc:spChg chg="add mod topLvl">
          <ac:chgData name="수현 박" userId="5a28c8d0676acd00" providerId="LiveId" clId="{BE21E5C3-448A-41C1-BB4F-EA7272D55B6C}" dt="2020-04-11T15:16:39.803" v="1860" actId="14100"/>
          <ac:spMkLst>
            <pc:docMk/>
            <pc:sldMk cId="1780115678" sldId="267"/>
            <ac:spMk id="11" creationId="{0556E686-0CDA-453D-B671-B4A38BFE621A}"/>
          </ac:spMkLst>
        </pc:spChg>
        <pc:spChg chg="del mod topLvl">
          <ac:chgData name="수현 박" userId="5a28c8d0676acd00" providerId="LiveId" clId="{BE21E5C3-448A-41C1-BB4F-EA7272D55B6C}" dt="2020-04-11T11:16:57.942" v="639" actId="478"/>
          <ac:spMkLst>
            <pc:docMk/>
            <pc:sldMk cId="1780115678" sldId="267"/>
            <ac:spMk id="13" creationId="{E3EA522A-E67C-4B6B-A977-C63BF76E8895}"/>
          </ac:spMkLst>
        </pc:spChg>
        <pc:spChg chg="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15" creationId="{734C3515-A76B-4DD8-8A65-48A1E9091DB7}"/>
          </ac:spMkLst>
        </pc:spChg>
        <pc:spChg chg="mod topLvl">
          <ac:chgData name="수현 박" userId="5a28c8d0676acd00" providerId="LiveId" clId="{BE21E5C3-448A-41C1-BB4F-EA7272D55B6C}" dt="2020-04-11T15:21:39.880" v="1949" actId="14100"/>
          <ac:spMkLst>
            <pc:docMk/>
            <pc:sldMk cId="1780115678" sldId="267"/>
            <ac:spMk id="16" creationId="{D11120E8-EA4F-4709-A8DF-C9BDAF9563F2}"/>
          </ac:spMkLst>
        </pc:spChg>
        <pc:spChg chg="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17" creationId="{073C1471-F711-4518-B209-03B19B8EA045}"/>
          </ac:spMkLst>
        </pc:spChg>
        <pc:spChg chg="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18" creationId="{46251680-9C21-41EB-B8FF-3DBE3D3ABBDC}"/>
          </ac:spMkLst>
        </pc:spChg>
        <pc:spChg chg="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19" creationId="{7A169094-78A4-4E5F-B823-D41453F2026F}"/>
          </ac:spMkLst>
        </pc:spChg>
        <pc:spChg chg="mod topLvl">
          <ac:chgData name="수현 박" userId="5a28c8d0676acd00" providerId="LiveId" clId="{BE21E5C3-448A-41C1-BB4F-EA7272D55B6C}" dt="2020-04-11T15:08:32.283" v="1718" actId="164"/>
          <ac:spMkLst>
            <pc:docMk/>
            <pc:sldMk cId="1780115678" sldId="267"/>
            <ac:spMk id="20" creationId="{A2BC45D9-FCBB-4621-AA3C-0AAFAF4603CE}"/>
          </ac:spMkLst>
        </pc:spChg>
        <pc:spChg chg="add mod">
          <ac:chgData name="수현 박" userId="5a28c8d0676acd00" providerId="LiveId" clId="{BE21E5C3-448A-41C1-BB4F-EA7272D55B6C}" dt="2020-04-11T15:16:39.803" v="1860" actId="14100"/>
          <ac:spMkLst>
            <pc:docMk/>
            <pc:sldMk cId="1780115678" sldId="267"/>
            <ac:spMk id="23" creationId="{03504332-0347-41E2-9F67-A14145C18153}"/>
          </ac:spMkLst>
        </pc:spChg>
        <pc:spChg chg="add mod">
          <ac:chgData name="수현 박" userId="5a28c8d0676acd00" providerId="LiveId" clId="{BE21E5C3-448A-41C1-BB4F-EA7272D55B6C}" dt="2020-04-11T15:21:20.492" v="1945" actId="14100"/>
          <ac:spMkLst>
            <pc:docMk/>
            <pc:sldMk cId="1780115678" sldId="267"/>
            <ac:spMk id="24" creationId="{05D2391E-22E6-446E-9B85-096C95E37C69}"/>
          </ac:spMkLst>
        </pc:spChg>
        <pc:spChg chg="add mod">
          <ac:chgData name="수현 박" userId="5a28c8d0676acd00" providerId="LiveId" clId="{BE21E5C3-448A-41C1-BB4F-EA7272D55B6C}" dt="2020-04-11T15:21:28.600" v="1946" actId="1076"/>
          <ac:spMkLst>
            <pc:docMk/>
            <pc:sldMk cId="1780115678" sldId="267"/>
            <ac:spMk id="25" creationId="{40F2DF57-E322-485F-AA51-EF77F76B2BE5}"/>
          </ac:spMkLst>
        </pc:spChg>
        <pc:grpChg chg="add del">
          <ac:chgData name="수현 박" userId="5a28c8d0676acd00" providerId="LiveId" clId="{BE21E5C3-448A-41C1-BB4F-EA7272D55B6C}" dt="2020-04-11T09:25:47.234" v="638" actId="165"/>
          <ac:grpSpMkLst>
            <pc:docMk/>
            <pc:sldMk cId="1780115678" sldId="267"/>
            <ac:grpSpMk id="12" creationId="{20155391-98A5-4546-9876-84415B5505FC}"/>
          </ac:grpSpMkLst>
        </pc:grpChg>
        <pc:grpChg chg="del mod topLvl">
          <ac:chgData name="수현 박" userId="5a28c8d0676acd00" providerId="LiveId" clId="{BE21E5C3-448A-41C1-BB4F-EA7272D55B6C}" dt="2020-04-11T11:17:08.729" v="640" actId="165"/>
          <ac:grpSpMkLst>
            <pc:docMk/>
            <pc:sldMk cId="1780115678" sldId="267"/>
            <ac:grpSpMk id="14" creationId="{7D239D32-64F6-4EDF-92E5-54FCA5940F31}"/>
          </ac:grpSpMkLst>
        </pc:grpChg>
        <pc:grpChg chg="add del mod">
          <ac:chgData name="수현 박" userId="5a28c8d0676acd00" providerId="LiveId" clId="{BE21E5C3-448A-41C1-BB4F-EA7272D55B6C}" dt="2020-04-11T15:08:26.954" v="1717" actId="165"/>
          <ac:grpSpMkLst>
            <pc:docMk/>
            <pc:sldMk cId="1780115678" sldId="267"/>
            <ac:grpSpMk id="21" creationId="{F48BBA9F-D297-4764-A603-04C1AFE2DAB0}"/>
          </ac:grpSpMkLst>
        </pc:grpChg>
        <pc:grpChg chg="add mod">
          <ac:chgData name="수현 박" userId="5a28c8d0676acd00" providerId="LiveId" clId="{BE21E5C3-448A-41C1-BB4F-EA7272D55B6C}" dt="2020-04-11T15:21:35.103" v="1948" actId="14100"/>
          <ac:grpSpMkLst>
            <pc:docMk/>
            <pc:sldMk cId="1780115678" sldId="267"/>
            <ac:grpSpMk id="22" creationId="{A3A83982-D770-4508-AF1E-483F62DB11A9}"/>
          </ac:grpSpMkLst>
        </pc:grpChg>
      </pc:sldChg>
      <pc:sldChg chg="addSp delSp modSp add del">
        <pc:chgData name="수현 박" userId="5a28c8d0676acd00" providerId="LiveId" clId="{BE21E5C3-448A-41C1-BB4F-EA7272D55B6C}" dt="2020-04-11T14:14:53.231" v="1547" actId="2696"/>
        <pc:sldMkLst>
          <pc:docMk/>
          <pc:sldMk cId="838493476" sldId="268"/>
        </pc:sldMkLst>
        <pc:spChg chg="mod topLvl">
          <ac:chgData name="수현 박" userId="5a28c8d0676acd00" providerId="LiveId" clId="{BE21E5C3-448A-41C1-BB4F-EA7272D55B6C}" dt="2020-04-11T13:43:10.542" v="1125" actId="165"/>
          <ac:spMkLst>
            <pc:docMk/>
            <pc:sldMk cId="838493476" sldId="268"/>
            <ac:spMk id="8" creationId="{F37202E6-B18B-4C17-8754-D0082B55E352}"/>
          </ac:spMkLst>
        </pc:spChg>
        <pc:spChg chg="mod topLvl">
          <ac:chgData name="수현 박" userId="5a28c8d0676acd00" providerId="LiveId" clId="{BE21E5C3-448A-41C1-BB4F-EA7272D55B6C}" dt="2020-04-11T13:36:59.838" v="1082" actId="164"/>
          <ac:spMkLst>
            <pc:docMk/>
            <pc:sldMk cId="838493476" sldId="268"/>
            <ac:spMk id="9" creationId="{4FBA85F6-7F76-4AC2-B5C2-889F0F4FDCE5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2" creationId="{A630DAB4-34CE-4D79-ADA0-DA17B448E8C9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3" creationId="{B4495B8B-4D95-46E7-A199-4EF07C9BCD0B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4" creationId="{62F3D8B0-ED36-4DB0-89FE-26A5380C5709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5" creationId="{D005E9FE-486E-49CF-8146-23463EC83F70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6" creationId="{7B46D5DF-4D2E-4285-85C6-69A6F03EB5D7}"/>
          </ac:spMkLst>
        </pc:spChg>
        <pc:spChg chg="mod">
          <ac:chgData name="수현 박" userId="5a28c8d0676acd00" providerId="LiveId" clId="{BE21E5C3-448A-41C1-BB4F-EA7272D55B6C}" dt="2020-04-11T13:36:12.535" v="1078" actId="1076"/>
          <ac:spMkLst>
            <pc:docMk/>
            <pc:sldMk cId="838493476" sldId="268"/>
            <ac:spMk id="17" creationId="{AD20A19E-DB1D-423B-9A13-6DC822304154}"/>
          </ac:spMkLst>
        </pc:spChg>
        <pc:spChg chg="mod topLvl">
          <ac:chgData name="수현 박" userId="5a28c8d0676acd00" providerId="LiveId" clId="{BE21E5C3-448A-41C1-BB4F-EA7272D55B6C}" dt="2020-04-11T13:36:59.838" v="1082" actId="164"/>
          <ac:spMkLst>
            <pc:docMk/>
            <pc:sldMk cId="838493476" sldId="268"/>
            <ac:spMk id="20" creationId="{83AF5F94-4271-4BAE-A7C5-615E2D781DFC}"/>
          </ac:spMkLst>
        </pc:spChg>
        <pc:spChg chg="mod">
          <ac:chgData name="수현 박" userId="5a28c8d0676acd00" providerId="LiveId" clId="{BE21E5C3-448A-41C1-BB4F-EA7272D55B6C}" dt="2020-04-11T13:41:20.323" v="1104" actId="164"/>
          <ac:spMkLst>
            <pc:docMk/>
            <pc:sldMk cId="838493476" sldId="268"/>
            <ac:spMk id="23" creationId="{00853963-44A3-4861-8A14-A28DCB62A2D1}"/>
          </ac:spMkLst>
        </pc:spChg>
        <pc:spChg chg="mod">
          <ac:chgData name="수현 박" userId="5a28c8d0676acd00" providerId="LiveId" clId="{BE21E5C3-448A-41C1-BB4F-EA7272D55B6C}" dt="2020-04-11T13:39:42.597" v="1090" actId="164"/>
          <ac:spMkLst>
            <pc:docMk/>
            <pc:sldMk cId="838493476" sldId="268"/>
            <ac:spMk id="28" creationId="{CBFA1473-17E7-4721-AEEB-5AA0891B2FB9}"/>
          </ac:spMkLst>
        </pc:spChg>
        <pc:spChg chg="mod">
          <ac:chgData name="수현 박" userId="5a28c8d0676acd00" providerId="LiveId" clId="{BE21E5C3-448A-41C1-BB4F-EA7272D55B6C}" dt="2020-04-11T13:39:42.597" v="1090" actId="164"/>
          <ac:spMkLst>
            <pc:docMk/>
            <pc:sldMk cId="838493476" sldId="268"/>
            <ac:spMk id="30" creationId="{02C32255-FF46-4E06-9951-1D921A9732E0}"/>
          </ac:spMkLst>
        </pc:spChg>
        <pc:spChg chg="mod topLvl">
          <ac:chgData name="수현 박" userId="5a28c8d0676acd00" providerId="LiveId" clId="{BE21E5C3-448A-41C1-BB4F-EA7272D55B6C}" dt="2020-04-11T13:39:42.597" v="1090" actId="164"/>
          <ac:spMkLst>
            <pc:docMk/>
            <pc:sldMk cId="838493476" sldId="268"/>
            <ac:spMk id="33" creationId="{E522282C-A887-4DB5-AB7E-81F78F3047F2}"/>
          </ac:spMkLst>
        </pc:spChg>
        <pc:spChg chg="mod topLvl">
          <ac:chgData name="수현 박" userId="5a28c8d0676acd00" providerId="LiveId" clId="{BE21E5C3-448A-41C1-BB4F-EA7272D55B6C}" dt="2020-04-11T13:43:15.703" v="1126" actId="164"/>
          <ac:spMkLst>
            <pc:docMk/>
            <pc:sldMk cId="838493476" sldId="268"/>
            <ac:spMk id="37" creationId="{83234E85-0D39-4B38-A5C8-5C70FD4E955A}"/>
          </ac:spMkLst>
        </pc:spChg>
        <pc:spChg chg="mod topLvl">
          <ac:chgData name="수현 박" userId="5a28c8d0676acd00" providerId="LiveId" clId="{BE21E5C3-448A-41C1-BB4F-EA7272D55B6C}" dt="2020-04-11T13:43:15.703" v="1126" actId="164"/>
          <ac:spMkLst>
            <pc:docMk/>
            <pc:sldMk cId="838493476" sldId="268"/>
            <ac:spMk id="39" creationId="{32DFC516-9451-4C5E-A692-B965425A3F66}"/>
          </ac:spMkLst>
        </pc:spChg>
        <pc:spChg chg="mod topLvl">
          <ac:chgData name="수현 박" userId="5a28c8d0676acd00" providerId="LiveId" clId="{BE21E5C3-448A-41C1-BB4F-EA7272D55B6C}" dt="2020-04-11T13:43:15.703" v="1126" actId="164"/>
          <ac:spMkLst>
            <pc:docMk/>
            <pc:sldMk cId="838493476" sldId="268"/>
            <ac:spMk id="40" creationId="{632D04C5-8C0C-42E9-A4A1-BE12D2C36B32}"/>
          </ac:spMkLst>
        </pc:spChg>
        <pc:spChg chg="add del mod">
          <ac:chgData name="수현 박" userId="5a28c8d0676acd00" providerId="LiveId" clId="{BE21E5C3-448A-41C1-BB4F-EA7272D55B6C}" dt="2020-04-11T13:39:42.597" v="1090" actId="164"/>
          <ac:spMkLst>
            <pc:docMk/>
            <pc:sldMk cId="838493476" sldId="268"/>
            <ac:spMk id="57" creationId="{8EA9D5E5-C306-4CF4-9C07-DFE58042FF0F}"/>
          </ac:spMkLst>
        </pc:spChg>
        <pc:grpChg chg="add mod">
          <ac:chgData name="수현 박" userId="5a28c8d0676acd00" providerId="LiveId" clId="{BE21E5C3-448A-41C1-BB4F-EA7272D55B6C}" dt="2020-04-11T13:42:31.564" v="1118" actId="1076"/>
          <ac:grpSpMkLst>
            <pc:docMk/>
            <pc:sldMk cId="838493476" sldId="268"/>
            <ac:grpSpMk id="2" creationId="{D9354C5A-AFF2-4955-8009-40C3EABA29CC}"/>
          </ac:grpSpMkLst>
        </pc:grpChg>
        <pc:grpChg chg="add del mod">
          <ac:chgData name="수현 박" userId="5a28c8d0676acd00" providerId="LiveId" clId="{BE21E5C3-448A-41C1-BB4F-EA7272D55B6C}" dt="2020-04-11T13:40:01.579" v="1094" actId="165"/>
          <ac:grpSpMkLst>
            <pc:docMk/>
            <pc:sldMk cId="838493476" sldId="268"/>
            <ac:grpSpMk id="3" creationId="{5BAEF1CF-34DE-48FF-B39F-CA355455A1BB}"/>
          </ac:grpSpMkLst>
        </pc:grpChg>
        <pc:grpChg chg="add mod topLvl">
          <ac:chgData name="수현 박" userId="5a28c8d0676acd00" providerId="LiveId" clId="{BE21E5C3-448A-41C1-BB4F-EA7272D55B6C}" dt="2020-04-11T13:43:15.703" v="1126" actId="164"/>
          <ac:grpSpMkLst>
            <pc:docMk/>
            <pc:sldMk cId="838493476" sldId="268"/>
            <ac:grpSpMk id="6" creationId="{9E772B53-8CB3-42F4-B868-0A137753E739}"/>
          </ac:grpSpMkLst>
        </pc:grpChg>
        <pc:grpChg chg="mod topLvl">
          <ac:chgData name="수현 박" userId="5a28c8d0676acd00" providerId="LiveId" clId="{BE21E5C3-448A-41C1-BB4F-EA7272D55B6C}" dt="2020-04-11T13:36:59.838" v="1082" actId="164"/>
          <ac:grpSpMkLst>
            <pc:docMk/>
            <pc:sldMk cId="838493476" sldId="268"/>
            <ac:grpSpMk id="18" creationId="{E6FB5056-7511-4DCE-A8E1-AA0FAF986551}"/>
          </ac:grpSpMkLst>
        </pc:grpChg>
        <pc:grpChg chg="del mod topLvl">
          <ac:chgData name="수현 박" userId="5a28c8d0676acd00" providerId="LiveId" clId="{BE21E5C3-448A-41C1-BB4F-EA7272D55B6C}" dt="2020-04-11T13:36:26.405" v="1080" actId="165"/>
          <ac:grpSpMkLst>
            <pc:docMk/>
            <pc:sldMk cId="838493476" sldId="268"/>
            <ac:grpSpMk id="21" creationId="{A6C86859-FE48-4EE2-ADE4-F4D53F608B34}"/>
          </ac:grpSpMkLst>
        </pc:grpChg>
        <pc:grpChg chg="add mod topLvl">
          <ac:chgData name="수현 박" userId="5a28c8d0676acd00" providerId="LiveId" clId="{BE21E5C3-448A-41C1-BB4F-EA7272D55B6C}" dt="2020-04-11T13:54:46.996" v="1141" actId="14100"/>
          <ac:grpSpMkLst>
            <pc:docMk/>
            <pc:sldMk cId="838493476" sldId="268"/>
            <ac:grpSpMk id="27" creationId="{23FBA367-D9CD-4DE4-9C33-70DB2FB1EDFE}"/>
          </ac:grpSpMkLst>
        </pc:grpChg>
        <pc:grpChg chg="add del mod">
          <ac:chgData name="수현 박" userId="5a28c8d0676acd00" providerId="LiveId" clId="{BE21E5C3-448A-41C1-BB4F-EA7272D55B6C}" dt="2020-04-11T13:43:10.542" v="1125" actId="165"/>
          <ac:grpSpMkLst>
            <pc:docMk/>
            <pc:sldMk cId="838493476" sldId="268"/>
            <ac:grpSpMk id="29" creationId="{FFF4F6B5-47D8-4127-9217-CCDA05E5B1F5}"/>
          </ac:grpSpMkLst>
        </pc:grpChg>
        <pc:grpChg chg="add del mod ord">
          <ac:chgData name="수현 박" userId="5a28c8d0676acd00" providerId="LiveId" clId="{BE21E5C3-448A-41C1-BB4F-EA7272D55B6C}" dt="2020-04-11T13:38:43.629" v="1083" actId="165"/>
          <ac:grpSpMkLst>
            <pc:docMk/>
            <pc:sldMk cId="838493476" sldId="268"/>
            <ac:grpSpMk id="31" creationId="{8B23844E-CE39-425C-ADF2-D52D06C09727}"/>
          </ac:grpSpMkLst>
        </pc:grpChg>
        <pc:grpChg chg="add mod">
          <ac:chgData name="수현 박" userId="5a28c8d0676acd00" providerId="LiveId" clId="{BE21E5C3-448A-41C1-BB4F-EA7272D55B6C}" dt="2020-04-11T13:43:18.374" v="1127" actId="1076"/>
          <ac:grpSpMkLst>
            <pc:docMk/>
            <pc:sldMk cId="838493476" sldId="268"/>
            <ac:grpSpMk id="59" creationId="{0763F2F9-5B7C-4E34-86BA-2BE3F1E46EDB}"/>
          </ac:grpSpMkLst>
        </pc:grpChg>
        <pc:grpChg chg="del">
          <ac:chgData name="수현 박" userId="5a28c8d0676acd00" providerId="LiveId" clId="{BE21E5C3-448A-41C1-BB4F-EA7272D55B6C}" dt="2020-04-11T13:35:26.188" v="1076" actId="478"/>
          <ac:grpSpMkLst>
            <pc:docMk/>
            <pc:sldMk cId="838493476" sldId="268"/>
            <ac:grpSpMk id="60" creationId="{2CD5EB6D-2996-429C-823B-5A9F7D3AF532}"/>
          </ac:grpSpMkLst>
        </pc:grpChg>
        <pc:grpChg chg="del">
          <ac:chgData name="수현 박" userId="5a28c8d0676acd00" providerId="LiveId" clId="{BE21E5C3-448A-41C1-BB4F-EA7272D55B6C}" dt="2020-04-11T13:36:17.094" v="1079" actId="165"/>
          <ac:grpSpMkLst>
            <pc:docMk/>
            <pc:sldMk cId="838493476" sldId="268"/>
            <ac:grpSpMk id="65" creationId="{AC8A5FD2-EE5B-4992-B8B7-A4C3B36581DE}"/>
          </ac:grpSpMkLst>
        </pc:grpChg>
        <pc:cxnChg chg="add mod topLvl">
          <ac:chgData name="수현 박" userId="5a28c8d0676acd00" providerId="LiveId" clId="{BE21E5C3-448A-41C1-BB4F-EA7272D55B6C}" dt="2020-04-11T13:43:15.703" v="1126" actId="164"/>
          <ac:cxnSpMkLst>
            <pc:docMk/>
            <pc:sldMk cId="838493476" sldId="268"/>
            <ac:cxnSpMk id="11" creationId="{1D299417-89FE-4D93-9A97-6E32350613FE}"/>
          </ac:cxnSpMkLst>
        </pc:cxnChg>
        <pc:cxnChg chg="add mod topLvl">
          <ac:chgData name="수현 박" userId="5a28c8d0676acd00" providerId="LiveId" clId="{BE21E5C3-448A-41C1-BB4F-EA7272D55B6C}" dt="2020-04-11T13:43:15.703" v="1126" actId="164"/>
          <ac:cxnSpMkLst>
            <pc:docMk/>
            <pc:sldMk cId="838493476" sldId="268"/>
            <ac:cxnSpMk id="24" creationId="{FCAAAD3D-F231-4A1F-9E13-9E87B2C2A0E3}"/>
          </ac:cxnSpMkLst>
        </pc:cxnChg>
        <pc:cxnChg chg="mod topLvl">
          <ac:chgData name="수현 박" userId="5a28c8d0676acd00" providerId="LiveId" clId="{BE21E5C3-448A-41C1-BB4F-EA7272D55B6C}" dt="2020-04-11T13:36:59.838" v="1082" actId="164"/>
          <ac:cxnSpMkLst>
            <pc:docMk/>
            <pc:sldMk cId="838493476" sldId="268"/>
            <ac:cxnSpMk id="25" creationId="{60C73080-2C8A-45A2-9B6C-0067B26ABD70}"/>
          </ac:cxnSpMkLst>
        </pc:cxnChg>
        <pc:cxnChg chg="mod">
          <ac:chgData name="수현 박" userId="5a28c8d0676acd00" providerId="LiveId" clId="{BE21E5C3-448A-41C1-BB4F-EA7272D55B6C}" dt="2020-04-11T13:41:20.323" v="1104" actId="164"/>
          <ac:cxnSpMkLst>
            <pc:docMk/>
            <pc:sldMk cId="838493476" sldId="268"/>
            <ac:cxnSpMk id="26" creationId="{C82E0A66-6B8F-44AA-BD08-3BA15BEC805C}"/>
          </ac:cxnSpMkLst>
        </pc:cxnChg>
        <pc:cxnChg chg="mod">
          <ac:chgData name="수현 박" userId="5a28c8d0676acd00" providerId="LiveId" clId="{BE21E5C3-448A-41C1-BB4F-EA7272D55B6C}" dt="2020-04-11T13:35:26.188" v="1076" actId="478"/>
          <ac:cxnSpMkLst>
            <pc:docMk/>
            <pc:sldMk cId="838493476" sldId="268"/>
            <ac:cxnSpMk id="38" creationId="{B92B0FB8-CA20-4E90-B6C9-66583E336633}"/>
          </ac:cxnSpMkLst>
        </pc:cxnChg>
        <pc:cxnChg chg="del mod topLvl">
          <ac:chgData name="수현 박" userId="5a28c8d0676acd00" providerId="LiveId" clId="{BE21E5C3-448A-41C1-BB4F-EA7272D55B6C}" dt="2020-04-11T13:38:48.902" v="1084" actId="478"/>
          <ac:cxnSpMkLst>
            <pc:docMk/>
            <pc:sldMk cId="838493476" sldId="268"/>
            <ac:cxnSpMk id="41" creationId="{E466AA83-3C19-407A-9549-E8CF9225127A}"/>
          </ac:cxnSpMkLst>
        </pc:cxnChg>
        <pc:cxnChg chg="del mod topLvl">
          <ac:chgData name="수현 박" userId="5a28c8d0676acd00" providerId="LiveId" clId="{BE21E5C3-448A-41C1-BB4F-EA7272D55B6C}" dt="2020-04-11T13:38:48.902" v="1084" actId="478"/>
          <ac:cxnSpMkLst>
            <pc:docMk/>
            <pc:sldMk cId="838493476" sldId="268"/>
            <ac:cxnSpMk id="42" creationId="{E671B015-9E43-48A5-BB27-53C800C8C991}"/>
          </ac:cxnSpMkLst>
        </pc:cxnChg>
        <pc:cxnChg chg="mod">
          <ac:chgData name="수현 박" userId="5a28c8d0676acd00" providerId="LiveId" clId="{BE21E5C3-448A-41C1-BB4F-EA7272D55B6C}" dt="2020-04-11T13:35:26.188" v="1076" actId="478"/>
          <ac:cxnSpMkLst>
            <pc:docMk/>
            <pc:sldMk cId="838493476" sldId="268"/>
            <ac:cxnSpMk id="43" creationId="{E524A4F4-5D45-4C2C-812A-589FAC170EBF}"/>
          </ac:cxnSpMkLst>
        </pc:cxnChg>
        <pc:cxnChg chg="del mod topLvl">
          <ac:chgData name="수현 박" userId="5a28c8d0676acd00" providerId="LiveId" clId="{BE21E5C3-448A-41C1-BB4F-EA7272D55B6C}" dt="2020-04-11T13:38:48.902" v="1084" actId="478"/>
          <ac:cxnSpMkLst>
            <pc:docMk/>
            <pc:sldMk cId="838493476" sldId="268"/>
            <ac:cxnSpMk id="44" creationId="{12705577-385E-4B8C-9DD5-EF0A45CEE79E}"/>
          </ac:cxnSpMkLst>
        </pc:cxnChg>
        <pc:cxnChg chg="add del mod">
          <ac:chgData name="수현 박" userId="5a28c8d0676acd00" providerId="LiveId" clId="{BE21E5C3-448A-41C1-BB4F-EA7272D55B6C}" dt="2020-04-11T13:42:11.427" v="1112"/>
          <ac:cxnSpMkLst>
            <pc:docMk/>
            <pc:sldMk cId="838493476" sldId="268"/>
            <ac:cxnSpMk id="46" creationId="{B2F92A2F-B6A9-4B9E-B56B-A18EFCC61455}"/>
          </ac:cxnSpMkLst>
        </pc:cxnChg>
        <pc:cxnChg chg="mod">
          <ac:chgData name="수현 박" userId="5a28c8d0676acd00" providerId="LiveId" clId="{BE21E5C3-448A-41C1-BB4F-EA7272D55B6C}" dt="2020-04-11T13:35:26.188" v="1076" actId="478"/>
          <ac:cxnSpMkLst>
            <pc:docMk/>
            <pc:sldMk cId="838493476" sldId="268"/>
            <ac:cxnSpMk id="47" creationId="{BDCC4E50-54D6-474C-B088-AACE469948A2}"/>
          </ac:cxnSpMkLst>
        </pc:cxnChg>
        <pc:cxnChg chg="add mod">
          <ac:chgData name="수현 박" userId="5a28c8d0676acd00" providerId="LiveId" clId="{BE21E5C3-448A-41C1-BB4F-EA7272D55B6C}" dt="2020-04-11T13:54:17.122" v="1137" actId="14100"/>
          <ac:cxnSpMkLst>
            <pc:docMk/>
            <pc:sldMk cId="838493476" sldId="268"/>
            <ac:cxnSpMk id="52" creationId="{14591D3B-D6DB-487B-8947-1030BBF49E65}"/>
          </ac:cxnSpMkLst>
        </pc:cxnChg>
        <pc:cxnChg chg="add mod">
          <ac:chgData name="수현 박" userId="5a28c8d0676acd00" providerId="LiveId" clId="{BE21E5C3-448A-41C1-BB4F-EA7272D55B6C}" dt="2020-04-11T13:54:39.279" v="1140" actId="14100"/>
          <ac:cxnSpMkLst>
            <pc:docMk/>
            <pc:sldMk cId="838493476" sldId="268"/>
            <ac:cxnSpMk id="58" creationId="{38A28BBE-322D-4AB5-BAF1-A26A54AAE6D3}"/>
          </ac:cxnSpMkLst>
        </pc:cxnChg>
        <pc:cxnChg chg="add mod">
          <ac:chgData name="수현 박" userId="5a28c8d0676acd00" providerId="LiveId" clId="{BE21E5C3-448A-41C1-BB4F-EA7272D55B6C}" dt="2020-04-11T13:54:25.668" v="1138" actId="14100"/>
          <ac:cxnSpMkLst>
            <pc:docMk/>
            <pc:sldMk cId="838493476" sldId="268"/>
            <ac:cxnSpMk id="63" creationId="{9A5F20C1-460E-4499-BBB0-D25DC20DE872}"/>
          </ac:cxnSpMkLst>
        </pc:cxnChg>
        <pc:cxnChg chg="add mod">
          <ac:chgData name="수현 박" userId="5a28c8d0676acd00" providerId="LiveId" clId="{BE21E5C3-448A-41C1-BB4F-EA7272D55B6C}" dt="2020-04-11T13:54:31.935" v="1139" actId="14100"/>
          <ac:cxnSpMkLst>
            <pc:docMk/>
            <pc:sldMk cId="838493476" sldId="268"/>
            <ac:cxnSpMk id="66" creationId="{54BD3143-32A8-43CA-B01C-083760980E82}"/>
          </ac:cxnSpMkLst>
        </pc:cxnChg>
      </pc:sldChg>
      <pc:sldChg chg="addSp delSp modSp add">
        <pc:chgData name="수현 박" userId="5a28c8d0676acd00" providerId="LiveId" clId="{BE21E5C3-448A-41C1-BB4F-EA7272D55B6C}" dt="2020-04-11T14:13:49.637" v="1546"/>
        <pc:sldMkLst>
          <pc:docMk/>
          <pc:sldMk cId="4139509820" sldId="269"/>
        </pc:sldMkLst>
        <pc:spChg chg="mod">
          <ac:chgData name="수현 박" userId="5a28c8d0676acd00" providerId="LiveId" clId="{BE21E5C3-448A-41C1-BB4F-EA7272D55B6C}" dt="2020-04-11T14:05:36.106" v="1259" actId="14100"/>
          <ac:spMkLst>
            <pc:docMk/>
            <pc:sldMk cId="4139509820" sldId="269"/>
            <ac:spMk id="23" creationId="{00853963-44A3-4861-8A14-A28DCB62A2D1}"/>
          </ac:spMkLst>
        </pc:spChg>
        <pc:spChg chg="mod">
          <ac:chgData name="수현 박" userId="5a28c8d0676acd00" providerId="LiveId" clId="{BE21E5C3-448A-41C1-BB4F-EA7272D55B6C}" dt="2020-04-11T13:56:43.888" v="1154" actId="404"/>
          <ac:spMkLst>
            <pc:docMk/>
            <pc:sldMk cId="4139509820" sldId="269"/>
            <ac:spMk id="28" creationId="{CBFA1473-17E7-4721-AEEB-5AA0891B2FB9}"/>
          </ac:spMkLst>
        </pc:spChg>
        <pc:spChg chg="mod">
          <ac:chgData name="수현 박" userId="5a28c8d0676acd00" providerId="LiveId" clId="{BE21E5C3-448A-41C1-BB4F-EA7272D55B6C}" dt="2020-04-11T14:01:53.731" v="1187" actId="1037"/>
          <ac:spMkLst>
            <pc:docMk/>
            <pc:sldMk cId="4139509820" sldId="269"/>
            <ac:spMk id="30" creationId="{02C32255-FF46-4E06-9951-1D921A9732E0}"/>
          </ac:spMkLst>
        </pc:spChg>
        <pc:spChg chg="mod">
          <ac:chgData name="수현 박" userId="5a28c8d0676acd00" providerId="LiveId" clId="{BE21E5C3-448A-41C1-BB4F-EA7272D55B6C}" dt="2020-04-11T14:01:58.649" v="1197" actId="1037"/>
          <ac:spMkLst>
            <pc:docMk/>
            <pc:sldMk cId="4139509820" sldId="269"/>
            <ac:spMk id="33" creationId="{E522282C-A887-4DB5-AB7E-81F78F3047F2}"/>
          </ac:spMkLst>
        </pc:spChg>
        <pc:spChg chg="mod topLvl">
          <ac:chgData name="수현 박" userId="5a28c8d0676acd00" providerId="LiveId" clId="{BE21E5C3-448A-41C1-BB4F-EA7272D55B6C}" dt="2020-04-11T13:56:05.281" v="1146" actId="164"/>
          <ac:spMkLst>
            <pc:docMk/>
            <pc:sldMk cId="4139509820" sldId="269"/>
            <ac:spMk id="37" creationId="{83234E85-0D39-4B38-A5C8-5C70FD4E955A}"/>
          </ac:spMkLst>
        </pc:spChg>
        <pc:spChg chg="mod topLvl">
          <ac:chgData name="수현 박" userId="5a28c8d0676acd00" providerId="LiveId" clId="{BE21E5C3-448A-41C1-BB4F-EA7272D55B6C}" dt="2020-04-11T13:56:05.281" v="1146" actId="164"/>
          <ac:spMkLst>
            <pc:docMk/>
            <pc:sldMk cId="4139509820" sldId="269"/>
            <ac:spMk id="39" creationId="{32DFC516-9451-4C5E-A692-B965425A3F66}"/>
          </ac:spMkLst>
        </pc:spChg>
        <pc:spChg chg="mod topLvl">
          <ac:chgData name="수현 박" userId="5a28c8d0676acd00" providerId="LiveId" clId="{BE21E5C3-448A-41C1-BB4F-EA7272D55B6C}" dt="2020-04-11T13:56:05.281" v="1146" actId="164"/>
          <ac:spMkLst>
            <pc:docMk/>
            <pc:sldMk cId="4139509820" sldId="269"/>
            <ac:spMk id="40" creationId="{632D04C5-8C0C-42E9-A4A1-BE12D2C36B32}"/>
          </ac:spMkLst>
        </pc:spChg>
        <pc:spChg chg="mod topLvl">
          <ac:chgData name="수현 박" userId="5a28c8d0676acd00" providerId="LiveId" clId="{BE21E5C3-448A-41C1-BB4F-EA7272D55B6C}" dt="2020-04-11T14:04:24.044" v="1243" actId="14100"/>
          <ac:spMkLst>
            <pc:docMk/>
            <pc:sldMk cId="4139509820" sldId="269"/>
            <ac:spMk id="41" creationId="{4F53360E-91C2-4872-955D-57E29E3B2889}"/>
          </ac:spMkLst>
        </pc:spChg>
        <pc:spChg chg="add del mod">
          <ac:chgData name="수현 박" userId="5a28c8d0676acd00" providerId="LiveId" clId="{BE21E5C3-448A-41C1-BB4F-EA7272D55B6C}" dt="2020-04-11T14:02:34.513" v="1214" actId="478"/>
          <ac:spMkLst>
            <pc:docMk/>
            <pc:sldMk cId="4139509820" sldId="269"/>
            <ac:spMk id="43" creationId="{03E480F7-3A4B-439D-BD66-AEAA9FA093C6}"/>
          </ac:spMkLst>
        </pc:spChg>
        <pc:spChg chg="add del mod">
          <ac:chgData name="수현 박" userId="5a28c8d0676acd00" providerId="LiveId" clId="{BE21E5C3-448A-41C1-BB4F-EA7272D55B6C}" dt="2020-04-11T14:02:34.513" v="1214" actId="478"/>
          <ac:spMkLst>
            <pc:docMk/>
            <pc:sldMk cId="4139509820" sldId="269"/>
            <ac:spMk id="44" creationId="{1278C011-8611-42E0-8487-5E84113C7102}"/>
          </ac:spMkLst>
        </pc:spChg>
        <pc:spChg chg="add mod topLvl">
          <ac:chgData name="수현 박" userId="5a28c8d0676acd00" providerId="LiveId" clId="{BE21E5C3-448A-41C1-BB4F-EA7272D55B6C}" dt="2020-04-11T14:13:12.023" v="1466"/>
          <ac:spMkLst>
            <pc:docMk/>
            <pc:sldMk cId="4139509820" sldId="269"/>
            <ac:spMk id="45" creationId="{0544A3AD-A35A-4BC0-8509-112290D25412}"/>
          </ac:spMkLst>
        </pc:spChg>
        <pc:spChg chg="add mod topLvl">
          <ac:chgData name="수현 박" userId="5a28c8d0676acd00" providerId="LiveId" clId="{BE21E5C3-448A-41C1-BB4F-EA7272D55B6C}" dt="2020-04-11T14:13:15.372" v="1481"/>
          <ac:spMkLst>
            <pc:docMk/>
            <pc:sldMk cId="4139509820" sldId="269"/>
            <ac:spMk id="46" creationId="{5B6D3778-3C7B-42CF-B85E-16658933173F}"/>
          </ac:spMkLst>
        </pc:spChg>
        <pc:spChg chg="add mod">
          <ac:chgData name="수현 박" userId="5a28c8d0676acd00" providerId="LiveId" clId="{BE21E5C3-448A-41C1-BB4F-EA7272D55B6C}" dt="2020-04-11T14:13:29.466" v="1502"/>
          <ac:spMkLst>
            <pc:docMk/>
            <pc:sldMk cId="4139509820" sldId="269"/>
            <ac:spMk id="47" creationId="{4DF80623-671E-48D5-B45B-86287E9FC11C}"/>
          </ac:spMkLst>
        </pc:spChg>
        <pc:spChg chg="add mod">
          <ac:chgData name="수현 박" userId="5a28c8d0676acd00" providerId="LiveId" clId="{BE21E5C3-448A-41C1-BB4F-EA7272D55B6C}" dt="2020-04-11T14:13:49.637" v="1546"/>
          <ac:spMkLst>
            <pc:docMk/>
            <pc:sldMk cId="4139509820" sldId="269"/>
            <ac:spMk id="48" creationId="{7B5075C2-CF26-4E66-B104-1D5E9ABF7C1F}"/>
          </ac:spMkLst>
        </pc:spChg>
        <pc:spChg chg="add mod">
          <ac:chgData name="수현 박" userId="5a28c8d0676acd00" providerId="LiveId" clId="{BE21E5C3-448A-41C1-BB4F-EA7272D55B6C}" dt="2020-04-11T14:07:04.975" v="1311" actId="1037"/>
          <ac:spMkLst>
            <pc:docMk/>
            <pc:sldMk cId="4139509820" sldId="269"/>
            <ac:spMk id="49" creationId="{D3D3CCD8-D149-4818-BAE2-9AA24DBA0DF0}"/>
          </ac:spMkLst>
        </pc:spChg>
        <pc:spChg chg="add mod">
          <ac:chgData name="수현 박" userId="5a28c8d0676acd00" providerId="LiveId" clId="{BE21E5C3-448A-41C1-BB4F-EA7272D55B6C}" dt="2020-04-11T14:06:03.554" v="1263" actId="164"/>
          <ac:spMkLst>
            <pc:docMk/>
            <pc:sldMk cId="4139509820" sldId="269"/>
            <ac:spMk id="50" creationId="{4DB60039-D5C1-42DE-AFE6-B8F1FDC5AB49}"/>
          </ac:spMkLst>
        </pc:spChg>
        <pc:spChg chg="add mod">
          <ac:chgData name="수현 박" userId="5a28c8d0676acd00" providerId="LiveId" clId="{BE21E5C3-448A-41C1-BB4F-EA7272D55B6C}" dt="2020-04-11T14:07:07.451" v="1313" actId="1038"/>
          <ac:spMkLst>
            <pc:docMk/>
            <pc:sldMk cId="4139509820" sldId="269"/>
            <ac:spMk id="51" creationId="{30994ADD-D844-487E-AE8B-1C22A4ADB2A0}"/>
          </ac:spMkLst>
        </pc:spChg>
        <pc:spChg chg="mod">
          <ac:chgData name="수현 박" userId="5a28c8d0676acd00" providerId="LiveId" clId="{BE21E5C3-448A-41C1-BB4F-EA7272D55B6C}" dt="2020-04-11T14:02:04.101" v="1207" actId="1037"/>
          <ac:spMkLst>
            <pc:docMk/>
            <pc:sldMk cId="4139509820" sldId="269"/>
            <ac:spMk id="57" creationId="{8EA9D5E5-C306-4CF4-9C07-DFE58042FF0F}"/>
          </ac:spMkLst>
        </pc:spChg>
        <pc:grpChg chg="mod topLvl">
          <ac:chgData name="수현 박" userId="5a28c8d0676acd00" providerId="LiveId" clId="{BE21E5C3-448A-41C1-BB4F-EA7272D55B6C}" dt="2020-04-11T14:11:09.059" v="1432" actId="1076"/>
          <ac:grpSpMkLst>
            <pc:docMk/>
            <pc:sldMk cId="4139509820" sldId="269"/>
            <ac:grpSpMk id="6" creationId="{9E772B53-8CB3-42F4-B868-0A137753E739}"/>
          </ac:grpSpMkLst>
        </pc:grpChg>
        <pc:grpChg chg="add del mod">
          <ac:chgData name="수현 박" userId="5a28c8d0676acd00" providerId="LiveId" clId="{BE21E5C3-448A-41C1-BB4F-EA7272D55B6C}" dt="2020-04-11T13:56:16.439" v="1148" actId="478"/>
          <ac:grpSpMkLst>
            <pc:docMk/>
            <pc:sldMk cId="4139509820" sldId="269"/>
            <ac:grpSpMk id="10" creationId="{C92343CB-E040-41B3-80A8-21DBA0124406}"/>
          </ac:grpSpMkLst>
        </pc:grpChg>
        <pc:grpChg chg="add del mod">
          <ac:chgData name="수현 박" userId="5a28c8d0676acd00" providerId="LiveId" clId="{BE21E5C3-448A-41C1-BB4F-EA7272D55B6C}" dt="2020-04-11T14:03:16.179" v="1219" actId="165"/>
          <ac:grpSpMkLst>
            <pc:docMk/>
            <pc:sldMk cId="4139509820" sldId="269"/>
            <ac:grpSpMk id="21" creationId="{63371CB3-EBAB-4A64-A0C6-2219ACB49BA9}"/>
          </ac:grpSpMkLst>
        </pc:grpChg>
        <pc:grpChg chg="add mod">
          <ac:chgData name="수현 박" userId="5a28c8d0676acd00" providerId="LiveId" clId="{BE21E5C3-448A-41C1-BB4F-EA7272D55B6C}" dt="2020-04-11T14:11:14.154" v="1433" actId="1076"/>
          <ac:grpSpMkLst>
            <pc:docMk/>
            <pc:sldMk cId="4139509820" sldId="269"/>
            <ac:grpSpMk id="22" creationId="{450F36E7-6F2B-4FC0-9D3F-54F83505ED09}"/>
          </ac:grpSpMkLst>
        </pc:grpChg>
        <pc:grpChg chg="mod">
          <ac:chgData name="수현 박" userId="5a28c8d0676acd00" providerId="LiveId" clId="{BE21E5C3-448A-41C1-BB4F-EA7272D55B6C}" dt="2020-04-11T14:05:32.163" v="1258" actId="14100"/>
          <ac:grpSpMkLst>
            <pc:docMk/>
            <pc:sldMk cId="4139509820" sldId="269"/>
            <ac:grpSpMk id="27" creationId="{23FBA367-D9CD-4DE4-9C33-70DB2FB1EDFE}"/>
          </ac:grpSpMkLst>
        </pc:grpChg>
        <pc:grpChg chg="add del mod">
          <ac:chgData name="수현 박" userId="5a28c8d0676acd00" providerId="LiveId" clId="{BE21E5C3-448A-41C1-BB4F-EA7272D55B6C}" dt="2020-04-11T14:01:15.919" v="1169" actId="478"/>
          <ac:grpSpMkLst>
            <pc:docMk/>
            <pc:sldMk cId="4139509820" sldId="269"/>
            <ac:grpSpMk id="38" creationId="{8171B988-0BF9-4837-9B78-EBC54C8A6A8F}"/>
          </ac:grpSpMkLst>
        </pc:grpChg>
        <pc:grpChg chg="del">
          <ac:chgData name="수현 박" userId="5a28c8d0676acd00" providerId="LiveId" clId="{BE21E5C3-448A-41C1-BB4F-EA7272D55B6C}" dt="2020-04-11T13:55:32.828" v="1143" actId="165"/>
          <ac:grpSpMkLst>
            <pc:docMk/>
            <pc:sldMk cId="4139509820" sldId="269"/>
            <ac:grpSpMk id="59" creationId="{0763F2F9-5B7C-4E34-86BA-2BE3F1E46EDB}"/>
          </ac:grpSpMkLst>
        </pc:grpChg>
        <pc:grpChg chg="add mod">
          <ac:chgData name="수현 박" userId="5a28c8d0676acd00" providerId="LiveId" clId="{BE21E5C3-448A-41C1-BB4F-EA7272D55B6C}" dt="2020-04-11T14:12:57.842" v="1456" actId="164"/>
          <ac:grpSpMkLst>
            <pc:docMk/>
            <pc:sldMk cId="4139509820" sldId="269"/>
            <ac:grpSpMk id="111" creationId="{62B97F46-AB0D-419F-B2B6-729F254081A1}"/>
          </ac:grpSpMkLst>
        </pc:grpChg>
        <pc:picChg chg="add del">
          <ac:chgData name="수현 박" userId="5a28c8d0676acd00" providerId="LiveId" clId="{BE21E5C3-448A-41C1-BB4F-EA7272D55B6C}" dt="2020-04-11T14:01:30.067" v="1172"/>
          <ac:picMkLst>
            <pc:docMk/>
            <pc:sldMk cId="4139509820" sldId="269"/>
            <ac:picMk id="19" creationId="{E4DE5485-0E4D-43F1-8EC2-BEB64BF17211}"/>
          </ac:picMkLst>
        </pc:picChg>
        <pc:cxnChg chg="mod topLvl">
          <ac:chgData name="수현 박" userId="5a28c8d0676acd00" providerId="LiveId" clId="{BE21E5C3-448A-41C1-BB4F-EA7272D55B6C}" dt="2020-04-11T13:56:16.439" v="1148" actId="478"/>
          <ac:cxnSpMkLst>
            <pc:docMk/>
            <pc:sldMk cId="4139509820" sldId="269"/>
            <ac:cxnSpMk id="11" creationId="{1D299417-89FE-4D93-9A97-6E32350613FE}"/>
          </ac:cxnSpMkLst>
        </pc:cxnChg>
        <pc:cxnChg chg="mod topLvl">
          <ac:chgData name="수현 박" userId="5a28c8d0676acd00" providerId="LiveId" clId="{BE21E5C3-448A-41C1-BB4F-EA7272D55B6C}" dt="2020-04-11T13:56:16.439" v="1148" actId="478"/>
          <ac:cxnSpMkLst>
            <pc:docMk/>
            <pc:sldMk cId="4139509820" sldId="269"/>
            <ac:cxnSpMk id="24" creationId="{FCAAAD3D-F231-4A1F-9E13-9E87B2C2A0E3}"/>
          </ac:cxnSpMkLst>
        </pc:cxnChg>
        <pc:cxnChg chg="del topLvl">
          <ac:chgData name="수현 박" userId="5a28c8d0676acd00" providerId="LiveId" clId="{BE21E5C3-448A-41C1-BB4F-EA7272D55B6C}" dt="2020-04-11T14:01:15.919" v="1169" actId="478"/>
          <ac:cxnSpMkLst>
            <pc:docMk/>
            <pc:sldMk cId="4139509820" sldId="269"/>
            <ac:cxnSpMk id="42" creationId="{F6C0A4A8-A5CE-4534-9C79-6180BEFBD893}"/>
          </ac:cxnSpMkLst>
        </pc:cxnChg>
        <pc:cxnChg chg="del mod topLvl">
          <ac:chgData name="수현 박" userId="5a28c8d0676acd00" providerId="LiveId" clId="{BE21E5C3-448A-41C1-BB4F-EA7272D55B6C}" dt="2020-04-11T13:56:20.322" v="1149" actId="478"/>
          <ac:cxnSpMkLst>
            <pc:docMk/>
            <pc:sldMk cId="4139509820" sldId="269"/>
            <ac:cxnSpMk id="52" creationId="{14591D3B-D6DB-487B-8947-1030BBF49E65}"/>
          </ac:cxnSpMkLst>
        </pc:cxnChg>
        <pc:cxnChg chg="add mod">
          <ac:chgData name="수현 박" userId="5a28c8d0676acd00" providerId="LiveId" clId="{BE21E5C3-448A-41C1-BB4F-EA7272D55B6C}" dt="2020-04-11T14:10:24.918" v="1415" actId="14100"/>
          <ac:cxnSpMkLst>
            <pc:docMk/>
            <pc:sldMk cId="4139509820" sldId="269"/>
            <ac:cxnSpMk id="53" creationId="{3713C159-F66C-462A-9296-A55CCF12BB6D}"/>
          </ac:cxnSpMkLst>
        </pc:cxnChg>
        <pc:cxnChg chg="add mod">
          <ac:chgData name="수현 박" userId="5a28c8d0676acd00" providerId="LiveId" clId="{BE21E5C3-448A-41C1-BB4F-EA7272D55B6C}" dt="2020-04-11T14:11:18.935" v="1434" actId="14100"/>
          <ac:cxnSpMkLst>
            <pc:docMk/>
            <pc:sldMk cId="4139509820" sldId="269"/>
            <ac:cxnSpMk id="54" creationId="{89B96326-068F-4CAA-9C57-035B7B8E3B09}"/>
          </ac:cxnSpMkLst>
        </pc:cxnChg>
        <pc:cxnChg chg="add del">
          <ac:chgData name="수현 박" userId="5a28c8d0676acd00" providerId="LiveId" clId="{BE21E5C3-448A-41C1-BB4F-EA7272D55B6C}" dt="2020-04-11T14:07:30.805" v="1316" actId="478"/>
          <ac:cxnSpMkLst>
            <pc:docMk/>
            <pc:sldMk cId="4139509820" sldId="269"/>
            <ac:cxnSpMk id="56" creationId="{B2B81937-227D-4E52-A651-FEBE5F187E2A}"/>
          </ac:cxnSpMkLst>
        </pc:cxnChg>
        <pc:cxnChg chg="del mod">
          <ac:chgData name="수현 박" userId="5a28c8d0676acd00" providerId="LiveId" clId="{BE21E5C3-448A-41C1-BB4F-EA7272D55B6C}" dt="2020-04-11T13:56:23.232" v="1150" actId="478"/>
          <ac:cxnSpMkLst>
            <pc:docMk/>
            <pc:sldMk cId="4139509820" sldId="269"/>
            <ac:cxnSpMk id="58" creationId="{38A28BBE-322D-4AB5-BAF1-A26A54AAE6D3}"/>
          </ac:cxnSpMkLst>
        </pc:cxnChg>
        <pc:cxnChg chg="add del">
          <ac:chgData name="수현 박" userId="5a28c8d0676acd00" providerId="LiveId" clId="{BE21E5C3-448A-41C1-BB4F-EA7272D55B6C}" dt="2020-04-11T14:07:30.805" v="1316" actId="478"/>
          <ac:cxnSpMkLst>
            <pc:docMk/>
            <pc:sldMk cId="4139509820" sldId="269"/>
            <ac:cxnSpMk id="60" creationId="{40A76E1B-37DF-418A-B9FC-9862390BD562}"/>
          </ac:cxnSpMkLst>
        </pc:cxnChg>
        <pc:cxnChg chg="add del">
          <ac:chgData name="수현 박" userId="5a28c8d0676acd00" providerId="LiveId" clId="{BE21E5C3-448A-41C1-BB4F-EA7272D55B6C}" dt="2020-04-11T14:07:30.805" v="1316" actId="478"/>
          <ac:cxnSpMkLst>
            <pc:docMk/>
            <pc:sldMk cId="4139509820" sldId="269"/>
            <ac:cxnSpMk id="61" creationId="{0A84ACB0-12AD-4FE5-BEC6-0413EA9AE086}"/>
          </ac:cxnSpMkLst>
        </pc:cxnChg>
        <pc:cxnChg chg="add mod">
          <ac:chgData name="수현 박" userId="5a28c8d0676acd00" providerId="LiveId" clId="{BE21E5C3-448A-41C1-BB4F-EA7272D55B6C}" dt="2020-04-11T14:11:09.059" v="1432" actId="1076"/>
          <ac:cxnSpMkLst>
            <pc:docMk/>
            <pc:sldMk cId="4139509820" sldId="269"/>
            <ac:cxnSpMk id="62" creationId="{E76DC444-A1AD-4398-8606-D3116460B4EC}"/>
          </ac:cxnSpMkLst>
        </pc:cxnChg>
        <pc:cxnChg chg="del mod">
          <ac:chgData name="수현 박" userId="5a28c8d0676acd00" providerId="LiveId" clId="{BE21E5C3-448A-41C1-BB4F-EA7272D55B6C}" dt="2020-04-11T13:56:20.322" v="1149" actId="478"/>
          <ac:cxnSpMkLst>
            <pc:docMk/>
            <pc:sldMk cId="4139509820" sldId="269"/>
            <ac:cxnSpMk id="63" creationId="{9A5F20C1-460E-4499-BBB0-D25DC20DE872}"/>
          </ac:cxnSpMkLst>
        </pc:cxnChg>
        <pc:cxnChg chg="add mod">
          <ac:chgData name="수현 박" userId="5a28c8d0676acd00" providerId="LiveId" clId="{BE21E5C3-448A-41C1-BB4F-EA7272D55B6C}" dt="2020-04-11T14:08:15.231" v="1339" actId="1037"/>
          <ac:cxnSpMkLst>
            <pc:docMk/>
            <pc:sldMk cId="4139509820" sldId="269"/>
            <ac:cxnSpMk id="64" creationId="{1309BB99-745F-4B26-858E-24E1C8E7677C}"/>
          </ac:cxnSpMkLst>
        </pc:cxnChg>
        <pc:cxnChg chg="del mod">
          <ac:chgData name="수현 박" userId="5a28c8d0676acd00" providerId="LiveId" clId="{BE21E5C3-448A-41C1-BB4F-EA7272D55B6C}" dt="2020-04-11T13:56:20.322" v="1149" actId="478"/>
          <ac:cxnSpMkLst>
            <pc:docMk/>
            <pc:sldMk cId="4139509820" sldId="269"/>
            <ac:cxnSpMk id="66" creationId="{54BD3143-32A8-43CA-B01C-083760980E82}"/>
          </ac:cxnSpMkLst>
        </pc:cxnChg>
        <pc:cxnChg chg="add del mod">
          <ac:chgData name="수현 박" userId="5a28c8d0676acd00" providerId="LiveId" clId="{BE21E5C3-448A-41C1-BB4F-EA7272D55B6C}" dt="2020-04-11T14:08:53.700" v="1348" actId="478"/>
          <ac:cxnSpMkLst>
            <pc:docMk/>
            <pc:sldMk cId="4139509820" sldId="269"/>
            <ac:cxnSpMk id="68" creationId="{A2A01316-AAAC-4B85-94CD-40A641E39F93}"/>
          </ac:cxnSpMkLst>
        </pc:cxnChg>
        <pc:cxnChg chg="add mod">
          <ac:chgData name="수현 박" userId="5a28c8d0676acd00" providerId="LiveId" clId="{BE21E5C3-448A-41C1-BB4F-EA7272D55B6C}" dt="2020-04-11T14:11:09.059" v="1432" actId="1076"/>
          <ac:cxnSpMkLst>
            <pc:docMk/>
            <pc:sldMk cId="4139509820" sldId="269"/>
            <ac:cxnSpMk id="75" creationId="{A1D93729-F786-4FC0-99C9-9979C9DEEF75}"/>
          </ac:cxnSpMkLst>
        </pc:cxnChg>
        <pc:cxnChg chg="add mod">
          <ac:chgData name="수현 박" userId="5a28c8d0676acd00" providerId="LiveId" clId="{BE21E5C3-448A-41C1-BB4F-EA7272D55B6C}" dt="2020-04-11T14:11:09.059" v="1432" actId="1076"/>
          <ac:cxnSpMkLst>
            <pc:docMk/>
            <pc:sldMk cId="4139509820" sldId="269"/>
            <ac:cxnSpMk id="78" creationId="{DE163DAE-815E-4250-B5E4-05762FFAF41F}"/>
          </ac:cxnSpMkLst>
        </pc:cxnChg>
        <pc:cxnChg chg="add mod">
          <ac:chgData name="수현 박" userId="5a28c8d0676acd00" providerId="LiveId" clId="{BE21E5C3-448A-41C1-BB4F-EA7272D55B6C}" dt="2020-04-11T14:11:22.281" v="1435" actId="14100"/>
          <ac:cxnSpMkLst>
            <pc:docMk/>
            <pc:sldMk cId="4139509820" sldId="269"/>
            <ac:cxnSpMk id="82" creationId="{BD99F7DD-3D50-4DFA-A580-B51A1762FAA8}"/>
          </ac:cxnSpMkLst>
        </pc:cxnChg>
        <pc:cxnChg chg="add del mod">
          <ac:chgData name="수현 박" userId="5a28c8d0676acd00" providerId="LiveId" clId="{BE21E5C3-448A-41C1-BB4F-EA7272D55B6C}" dt="2020-04-11T14:11:34.450" v="1438" actId="478"/>
          <ac:cxnSpMkLst>
            <pc:docMk/>
            <pc:sldMk cId="4139509820" sldId="269"/>
            <ac:cxnSpMk id="95" creationId="{550D6F53-A864-422A-8296-6BED54E3F677}"/>
          </ac:cxnSpMkLst>
        </pc:cxnChg>
        <pc:cxnChg chg="add mod">
          <ac:chgData name="수현 박" userId="5a28c8d0676acd00" providerId="LiveId" clId="{BE21E5C3-448A-41C1-BB4F-EA7272D55B6C}" dt="2020-04-11T14:12:57.842" v="1456" actId="164"/>
          <ac:cxnSpMkLst>
            <pc:docMk/>
            <pc:sldMk cId="4139509820" sldId="269"/>
            <ac:cxnSpMk id="96" creationId="{2610A77F-94CF-40A2-8EF0-149FF5FB0DD6}"/>
          </ac:cxnSpMkLst>
        </pc:cxnChg>
        <pc:cxnChg chg="add mod">
          <ac:chgData name="수현 박" userId="5a28c8d0676acd00" providerId="LiveId" clId="{BE21E5C3-448A-41C1-BB4F-EA7272D55B6C}" dt="2020-04-11T14:12:57.842" v="1456" actId="164"/>
          <ac:cxnSpMkLst>
            <pc:docMk/>
            <pc:sldMk cId="4139509820" sldId="269"/>
            <ac:cxnSpMk id="101" creationId="{B05EA7BA-D37A-42AC-A319-351B704C811D}"/>
          </ac:cxnSpMkLst>
        </pc:cxnChg>
      </pc:sldChg>
      <pc:sldChg chg="delSp add">
        <pc:chgData name="수현 박" userId="5a28c8d0676acd00" providerId="LiveId" clId="{BE21E5C3-448A-41C1-BB4F-EA7272D55B6C}" dt="2020-04-11T15:24:50.090" v="2012" actId="478"/>
        <pc:sldMkLst>
          <pc:docMk/>
          <pc:sldMk cId="2646224648" sldId="270"/>
        </pc:sldMkLst>
        <pc:spChg chg="del">
          <ac:chgData name="수현 박" userId="5a28c8d0676acd00" providerId="LiveId" clId="{BE21E5C3-448A-41C1-BB4F-EA7272D55B6C}" dt="2020-04-11T15:24:50.090" v="2012" actId="478"/>
          <ac:spMkLst>
            <pc:docMk/>
            <pc:sldMk cId="2646224648" sldId="270"/>
            <ac:spMk id="39" creationId="{B74A5E5B-5BF3-4460-AD44-8A9704E89B9E}"/>
          </ac:spMkLst>
        </pc:spChg>
        <pc:spChg chg="del">
          <ac:chgData name="수현 박" userId="5a28c8d0676acd00" providerId="LiveId" clId="{BE21E5C3-448A-41C1-BB4F-EA7272D55B6C}" dt="2020-04-11T15:24:50.090" v="2012" actId="478"/>
          <ac:spMkLst>
            <pc:docMk/>
            <pc:sldMk cId="2646224648" sldId="270"/>
            <ac:spMk id="44" creationId="{62C5DDCF-9AE3-4452-8B64-C45EB6FF0402}"/>
          </ac:spMkLst>
        </pc:spChg>
        <pc:grpChg chg="del">
          <ac:chgData name="수현 박" userId="5a28c8d0676acd00" providerId="LiveId" clId="{BE21E5C3-448A-41C1-BB4F-EA7272D55B6C}" dt="2020-04-11T15:24:50.090" v="2012" actId="478"/>
          <ac:grpSpMkLst>
            <pc:docMk/>
            <pc:sldMk cId="2646224648" sldId="270"/>
            <ac:grpSpMk id="43" creationId="{A92DF08A-0E6A-4193-8659-99E82A0E555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EA9FC-81EF-40BF-BEEE-6E08FB57D1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A660-155F-4B36-9ECF-296A7659B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6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A660-155F-4B36-9ECF-296A7659B3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6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A660-155F-4B36-9ECF-296A7659B3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1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AF81-71BE-4948-B150-E7954B40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9974F-2C99-4DB5-B857-76E92C14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592FE-9F22-4B58-BC56-D6797EE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F91B5-5099-4671-9B6C-E5E8041C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6C638-ABA1-49C8-935B-BBB85976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F393C-7B53-4D8E-881E-F6D50CDF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5084E-BC56-4CE5-8AB9-0ABD3961F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1B57A-7CD5-4CED-8054-5AAA1860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0B4F6-6FA6-4D08-A4AA-182A8D46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C922F-6DC6-402D-92B6-56884D1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A4EA6-ADF1-4504-B2AA-3652BD0BE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57A96-7C20-4B6E-B71C-DE806761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41E63-8D3C-4E9E-97E2-263A91DF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0245A-7AAD-4D50-AAA5-7F6D437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7A010-B6CD-4172-BE50-7EBE057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D7027-97DB-4297-B064-0D49F6F8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167E8-71F8-41B5-8985-F7A13793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A278D-6A43-4136-B402-5213405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9A6D5-BCCB-44FB-970D-9F5BC368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1CA9C-217B-4C64-9424-76996F54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BB008-E31E-45B9-81DA-0CD1ABC5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24F60-5E15-4D5B-B7BA-8C7BE6632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7EFE0-AA95-45A5-B1D3-A68BEE30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74504-3D28-4481-8C36-18F44892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80ED7-36FB-440C-A2EE-1A4F814F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1EF0C-4A64-417E-B926-A5CC6C9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0880D-DADE-42B0-8830-59B264BC4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DE1DA-93D7-42EB-87DD-EE7F3EAB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1CC4-49B8-462A-BD54-85176B68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D01C9-BF44-409D-8006-8ED4A46F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19006E-6B61-45DA-BD34-E92FE148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0F10-ED4A-47DB-8FAD-F5DFC4BC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CD9B0-27EE-42F7-9931-D477739F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8D413C-3A4D-460C-B5BB-72167F55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2B7456-91DF-4D24-B2C7-1E66F9BC4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507A38-3595-4CB3-9344-0E535C7B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2AB49C-ABA8-4A0C-9F89-4764F7A8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E01FD-8C7C-42F1-9D72-ECA5E25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60B794-3BF1-4698-A229-0BE9D483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D9245-42E2-4012-97AF-CF497BCB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5EAABB-B7AF-48D2-B702-0C8C8BB9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805EC-10CE-4FAA-BCF0-74DA990B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236CB-4EC6-400A-9E86-CCE7C53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7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9816D6-5D42-4DAA-8B8D-A0F7A73C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8595C6-A86B-45A4-B162-B3E39855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38E3B2-59C6-48DB-B060-F6649E5E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A19F1-C0DA-4C68-955C-53EDA5CD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B26E0-BB9D-4BDF-94ED-8AFE0112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9128D-F35B-4792-A265-D14F23718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6709-1A9D-4C88-8D09-3C3AEEAA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6A8571-B8B4-4393-AF1F-26DE4E5C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CC587-50AC-498E-86CA-55548C2F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9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D7B9C-F10C-4EBD-9C62-500BF569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C82B0-E005-44F8-853F-6E1328F3D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A11E7-D7CD-49BC-93B1-82192832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7D1A0-1537-4B5C-9BBF-4DF31814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E528-EF19-49EA-8E29-C92E6B2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F2B780-A710-47F5-987F-54B5C9C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165A65-502C-4D99-8302-1EB2DCAE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A9248-527E-4F46-B442-4EF75BFD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3B71E-D1F1-4A66-87CE-61745A152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982D-DB75-4EE6-B1BE-09590D11139D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0C74E-1B1D-4875-87EA-760AF69F3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F44FB-9860-41FE-AC86-AB62FC8CE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1C3F-F1C1-4412-8C5F-787E2711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9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eprivacy.go.kr/introCleanCenter.do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rivacy.go.kr/introCleanCenter.do" TargetMode="External"/><Relationship Id="rId2" Type="http://schemas.openxmlformats.org/officeDocument/2006/relationships/hyperlink" Target="https://www.eprivacy.go.kr/mainList.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13C61F-B6D5-49FA-BEF1-DA2D86B87745}"/>
              </a:ext>
            </a:extLst>
          </p:cNvPr>
          <p:cNvSpPr/>
          <p:nvPr/>
        </p:nvSpPr>
        <p:spPr>
          <a:xfrm>
            <a:off x="1" y="0"/>
            <a:ext cx="2253006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사이트 맵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ACF87F-790A-4D40-B04C-FF9EB256CA46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</a:rPr>
              <a:t>팀명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b="1" dirty="0">
                <a:solidFill>
                  <a:schemeClr val="tx1"/>
                </a:solidFill>
              </a:rPr>
              <a:t>대표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박수현 사원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076C73-98E7-4597-9B05-C8AD75C38BA5}"/>
              </a:ext>
            </a:extLst>
          </p:cNvPr>
          <p:cNvSpPr/>
          <p:nvPr/>
        </p:nvSpPr>
        <p:spPr>
          <a:xfrm>
            <a:off x="5546717" y="591811"/>
            <a:ext cx="1480008" cy="5373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354C5A-AFF2-4955-8009-40C3EABA29CC}"/>
              </a:ext>
            </a:extLst>
          </p:cNvPr>
          <p:cNvGrpSpPr/>
          <p:nvPr/>
        </p:nvGrpSpPr>
        <p:grpSpPr>
          <a:xfrm>
            <a:off x="152400" y="5472258"/>
            <a:ext cx="11887200" cy="980388"/>
            <a:chOff x="152400" y="5575953"/>
            <a:chExt cx="11887200" cy="98038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3AF5F94-4271-4BAE-A7C5-615E2D781DFC}"/>
                </a:ext>
              </a:extLst>
            </p:cNvPr>
            <p:cNvSpPr/>
            <p:nvPr/>
          </p:nvSpPr>
          <p:spPr>
            <a:xfrm>
              <a:off x="152400" y="5575953"/>
              <a:ext cx="11887200" cy="98038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BA85F6-7F76-4AC2-B5C2-889F0F4FDCE5}"/>
                </a:ext>
              </a:extLst>
            </p:cNvPr>
            <p:cNvSpPr/>
            <p:nvPr/>
          </p:nvSpPr>
          <p:spPr>
            <a:xfrm>
              <a:off x="155541" y="5841850"/>
              <a:ext cx="1197204" cy="4457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Footer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영역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6FB5056-7511-4DCE-A8E1-AA0FAF986551}"/>
                </a:ext>
              </a:extLst>
            </p:cNvPr>
            <p:cNvGrpSpPr/>
            <p:nvPr/>
          </p:nvGrpSpPr>
          <p:grpSpPr>
            <a:xfrm>
              <a:off x="2041465" y="5841850"/>
              <a:ext cx="9284278" cy="448593"/>
              <a:chOff x="893384" y="6123227"/>
              <a:chExt cx="9284278" cy="44859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630DAB4-34CE-4D79-ADA0-DA17B448E8C9}"/>
                  </a:ext>
                </a:extLst>
              </p:cNvPr>
              <p:cNvSpPr/>
              <p:nvPr/>
            </p:nvSpPr>
            <p:spPr>
              <a:xfrm>
                <a:off x="893384" y="6123227"/>
                <a:ext cx="1227720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FAQ</a:t>
                </a:r>
                <a:endParaRPr lang="ko-KR" altLang="en-US" sz="1400" b="1" dirty="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B4495B8B-4D95-46E7-A199-4EF07C9BCD0B}"/>
                  </a:ext>
                </a:extLst>
              </p:cNvPr>
              <p:cNvSpPr/>
              <p:nvPr/>
            </p:nvSpPr>
            <p:spPr>
              <a:xfrm>
                <a:off x="2233703" y="6123227"/>
                <a:ext cx="1764987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개인정보처리방침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62F3D8B0-ED36-4DB0-89FE-26A5380C5709}"/>
                  </a:ext>
                </a:extLst>
              </p:cNvPr>
              <p:cNvSpPr/>
              <p:nvPr/>
            </p:nvSpPr>
            <p:spPr>
              <a:xfrm>
                <a:off x="4110087" y="6126087"/>
                <a:ext cx="1433346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페이스북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아이콘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005E9FE-486E-49CF-8146-23463EC83F70}"/>
                  </a:ext>
                </a:extLst>
              </p:cNvPr>
              <p:cNvSpPr/>
              <p:nvPr/>
            </p:nvSpPr>
            <p:spPr>
              <a:xfrm>
                <a:off x="5654830" y="6126086"/>
                <a:ext cx="1433346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카카오톡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아이콘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7B46D5DF-4D2E-4285-85C6-69A6F03EB5D7}"/>
                  </a:ext>
                </a:extLst>
              </p:cNvPr>
              <p:cNvSpPr/>
              <p:nvPr/>
            </p:nvSpPr>
            <p:spPr>
              <a:xfrm>
                <a:off x="7199573" y="6126086"/>
                <a:ext cx="1433346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네이버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아이콘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D20A19E-DB1D-423B-9A13-6DC822304154}"/>
                  </a:ext>
                </a:extLst>
              </p:cNvPr>
              <p:cNvSpPr/>
              <p:nvPr/>
            </p:nvSpPr>
            <p:spPr>
              <a:xfrm>
                <a:off x="8744316" y="6123227"/>
                <a:ext cx="1433346" cy="44573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구글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아이콘</a:t>
                </a: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0C73080-2C8A-45A2-9B6C-0067B26ABD70}"/>
                </a:ext>
              </a:extLst>
            </p:cNvPr>
            <p:cNvCxnSpPr>
              <a:cxnSpLocks/>
            </p:cNvCxnSpPr>
            <p:nvPr/>
          </p:nvCxnSpPr>
          <p:spPr>
            <a:xfrm>
              <a:off x="1327607" y="5575953"/>
              <a:ext cx="0" cy="98038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7202E6-B18B-4C17-8754-D0082B55E352}"/>
              </a:ext>
            </a:extLst>
          </p:cNvPr>
          <p:cNvSpPr/>
          <p:nvPr/>
        </p:nvSpPr>
        <p:spPr>
          <a:xfrm>
            <a:off x="130403" y="3152201"/>
            <a:ext cx="1197204" cy="445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GNB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3FBA367-D9CD-4DE4-9C33-70DB2FB1EDFE}"/>
              </a:ext>
            </a:extLst>
          </p:cNvPr>
          <p:cNvGrpSpPr/>
          <p:nvPr/>
        </p:nvGrpSpPr>
        <p:grpSpPr>
          <a:xfrm>
            <a:off x="150830" y="1378262"/>
            <a:ext cx="9144000" cy="3754906"/>
            <a:chOff x="150829" y="1282046"/>
            <a:chExt cx="9666786" cy="401581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853963-44A3-4861-8A14-A28DCB62A2D1}"/>
                </a:ext>
              </a:extLst>
            </p:cNvPr>
            <p:cNvSpPr/>
            <p:nvPr/>
          </p:nvSpPr>
          <p:spPr>
            <a:xfrm>
              <a:off x="150829" y="1282046"/>
              <a:ext cx="9666786" cy="4015818"/>
            </a:xfrm>
            <a:prstGeom prst="roundRect">
              <a:avLst>
                <a:gd name="adj" fmla="val 5043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82E0A66-6B8F-44AA-BD08-3BA15BEC805C}"/>
                </a:ext>
              </a:extLst>
            </p:cNvPr>
            <p:cNvCxnSpPr>
              <a:cxnSpLocks/>
            </p:cNvCxnSpPr>
            <p:nvPr/>
          </p:nvCxnSpPr>
          <p:spPr>
            <a:xfrm>
              <a:off x="1398834" y="1282046"/>
              <a:ext cx="0" cy="4015818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FC45CD0-90FE-4880-AFA7-4A4C2509D81B}"/>
              </a:ext>
            </a:extLst>
          </p:cNvPr>
          <p:cNvGrpSpPr/>
          <p:nvPr/>
        </p:nvGrpSpPr>
        <p:grpSpPr>
          <a:xfrm>
            <a:off x="9828798" y="1378262"/>
            <a:ext cx="2210802" cy="3754906"/>
            <a:chOff x="9700549" y="1378262"/>
            <a:chExt cx="2210802" cy="375490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F53360E-91C2-4872-955D-57E29E3B2889}"/>
                </a:ext>
              </a:extLst>
            </p:cNvPr>
            <p:cNvSpPr/>
            <p:nvPr/>
          </p:nvSpPr>
          <p:spPr>
            <a:xfrm>
              <a:off x="9700549" y="1378262"/>
              <a:ext cx="2210802" cy="3754906"/>
            </a:xfrm>
            <a:prstGeom prst="roundRect">
              <a:avLst>
                <a:gd name="adj" fmla="val 5043"/>
              </a:avLst>
            </a:prstGeom>
            <a:noFill/>
            <a:ln w="28575">
              <a:solidFill>
                <a:srgbClr val="92D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544A3AD-A35A-4BC0-8509-112290D25412}"/>
                </a:ext>
              </a:extLst>
            </p:cNvPr>
            <p:cNvSpPr/>
            <p:nvPr/>
          </p:nvSpPr>
          <p:spPr>
            <a:xfrm>
              <a:off x="10013478" y="1614627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로그인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B6D3778-3C7B-42CF-B85E-16658933173F}"/>
                </a:ext>
              </a:extLst>
            </p:cNvPr>
            <p:cNvSpPr/>
            <p:nvPr/>
          </p:nvSpPr>
          <p:spPr>
            <a:xfrm>
              <a:off x="10013477" y="2503589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회원가입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DF80623-671E-48D5-B45B-86287E9FC11C}"/>
                </a:ext>
              </a:extLst>
            </p:cNvPr>
            <p:cNvSpPr/>
            <p:nvPr/>
          </p:nvSpPr>
          <p:spPr>
            <a:xfrm>
              <a:off x="10013477" y="3392552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간편가입 조회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7B5075C2-CF26-4E66-B104-1D5E9ABF7C1F}"/>
                </a:ext>
              </a:extLst>
            </p:cNvPr>
            <p:cNvSpPr/>
            <p:nvPr/>
          </p:nvSpPr>
          <p:spPr>
            <a:xfrm>
              <a:off x="10013477" y="4284483"/>
              <a:ext cx="1716238" cy="623092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간편가입 탈퇴 내역 확인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1309BB99-745F-4B26-858E-24E1C8E7677C}"/>
                </a:ext>
              </a:extLst>
            </p:cNvPr>
            <p:cNvCxnSpPr>
              <a:cxnSpLocks/>
              <a:stCxn id="48" idx="1"/>
              <a:endCxn id="45" idx="1"/>
            </p:cNvCxnSpPr>
            <p:nvPr/>
          </p:nvCxnSpPr>
          <p:spPr>
            <a:xfrm rot="10800000" flipH="1">
              <a:off x="10013476" y="1926173"/>
              <a:ext cx="1" cy="2669856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15FECF3-C790-40A4-AFF8-4895C80CA877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9781000" y="2815135"/>
              <a:ext cx="23247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83CE511-E097-4C48-A3F3-880867F129CB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flipH="1">
              <a:off x="9771361" y="3704098"/>
              <a:ext cx="2421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522282C-A887-4DB5-AB7E-81F78F3047F2}"/>
              </a:ext>
            </a:extLst>
          </p:cNvPr>
          <p:cNvSpPr/>
          <p:nvPr/>
        </p:nvSpPr>
        <p:spPr>
          <a:xfrm>
            <a:off x="7297924" y="2255649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고객센터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FA1473-17E7-4721-AEEB-5AA0891B2FB9}"/>
              </a:ext>
            </a:extLst>
          </p:cNvPr>
          <p:cNvSpPr/>
          <p:nvPr/>
        </p:nvSpPr>
        <p:spPr>
          <a:xfrm>
            <a:off x="1614165" y="2255649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서비스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회사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소개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DB60039-D5C1-42DE-AFE6-B8F1FDC5AB49}"/>
              </a:ext>
            </a:extLst>
          </p:cNvPr>
          <p:cNvSpPr/>
          <p:nvPr/>
        </p:nvSpPr>
        <p:spPr>
          <a:xfrm>
            <a:off x="7332270" y="3892539"/>
            <a:ext cx="1657995" cy="601947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문의하기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1FE72AF-CF21-4E5D-9AAA-4BA87288A5E1}"/>
              </a:ext>
            </a:extLst>
          </p:cNvPr>
          <p:cNvSpPr/>
          <p:nvPr/>
        </p:nvSpPr>
        <p:spPr>
          <a:xfrm>
            <a:off x="4458618" y="2255649"/>
            <a:ext cx="1716237" cy="6230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서비스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이용절차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97DBC2-8AE3-4332-B5EE-AD37060E0C9B}"/>
              </a:ext>
            </a:extLst>
          </p:cNvPr>
          <p:cNvGrpSpPr/>
          <p:nvPr/>
        </p:nvGrpSpPr>
        <p:grpSpPr>
          <a:xfrm>
            <a:off x="2478633" y="1129139"/>
            <a:ext cx="7430617" cy="2763400"/>
            <a:chOff x="2478633" y="1129139"/>
            <a:chExt cx="7430617" cy="2763400"/>
          </a:xfrm>
        </p:grpSpPr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E76DC444-A1AD-4398-8606-D3116460B4EC}"/>
                </a:ext>
              </a:extLst>
            </p:cNvPr>
            <p:cNvCxnSpPr>
              <a:cxnSpLocks/>
              <a:stCxn id="28" idx="0"/>
              <a:endCxn id="33" idx="0"/>
            </p:cNvCxnSpPr>
            <p:nvPr/>
          </p:nvCxnSpPr>
          <p:spPr>
            <a:xfrm rot="5400000" flipH="1" flipV="1">
              <a:off x="5314163" y="-586230"/>
              <a:ext cx="12700" cy="5683759"/>
            </a:xfrm>
            <a:prstGeom prst="bentConnector3">
              <a:avLst>
                <a:gd name="adj1" fmla="val 356666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D99F7DD-3D50-4DFA-A580-B51A1762FAA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286721" y="1129139"/>
              <a:ext cx="0" cy="676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2B97F46-AB0D-419F-B2B6-729F254081A1}"/>
                </a:ext>
              </a:extLst>
            </p:cNvPr>
            <p:cNvGrpSpPr/>
            <p:nvPr/>
          </p:nvGrpSpPr>
          <p:grpSpPr>
            <a:xfrm>
              <a:off x="8122062" y="1805518"/>
              <a:ext cx="1787188" cy="1492253"/>
              <a:chOff x="8216331" y="1805518"/>
              <a:chExt cx="1720778" cy="1464336"/>
            </a:xfrm>
          </p:grpSpPr>
          <p:cxnSp>
            <p:nvCxnSpPr>
              <p:cNvPr id="96" name="연결선: 꺾임 95">
                <a:extLst>
                  <a:ext uri="{FF2B5EF4-FFF2-40B4-BE49-F238E27FC236}">
                    <a16:creationId xmlns:a16="http://schemas.microsoft.com/office/drawing/2014/main" id="{2610A77F-94CF-40A2-8EF0-149FF5FB0D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031696" y="2364440"/>
                <a:ext cx="1464336" cy="346491"/>
              </a:xfrm>
              <a:prstGeom prst="bentConnector3">
                <a:avLst>
                  <a:gd name="adj1" fmla="val 1002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B05EA7BA-D37A-42AC-A319-351B704C8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331" y="1808668"/>
                <a:ext cx="13834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13FAFB4-D9FF-4F95-961D-9566630CBC17}"/>
                </a:ext>
              </a:extLst>
            </p:cNvPr>
            <p:cNvCxnSpPr>
              <a:cxnSpLocks/>
              <a:stCxn id="33" idx="2"/>
              <a:endCxn id="50" idx="0"/>
            </p:cNvCxnSpPr>
            <p:nvPr/>
          </p:nvCxnSpPr>
          <p:spPr>
            <a:xfrm>
              <a:off x="8156043" y="2878742"/>
              <a:ext cx="5225" cy="10137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9231A6E-AEEF-4452-AC2C-3DD1253B576A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5316736" y="1805518"/>
              <a:ext cx="1" cy="4501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50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문의하기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4" y="5183725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CA3C1EE-0A07-4C5F-9416-1E3C3943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32731"/>
              </p:ext>
            </p:extLst>
          </p:nvPr>
        </p:nvGraphicFramePr>
        <p:xfrm>
          <a:off x="134574" y="2037925"/>
          <a:ext cx="63826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875">
                  <a:extLst>
                    <a:ext uri="{9D8B030D-6E8A-4147-A177-3AD203B41FA5}">
                      <a16:colId xmlns:a16="http://schemas.microsoft.com/office/drawing/2014/main" val="1142297599"/>
                    </a:ext>
                  </a:extLst>
                </a:gridCol>
                <a:gridCol w="4176075">
                  <a:extLst>
                    <a:ext uri="{9D8B030D-6E8A-4147-A177-3AD203B41FA5}">
                      <a16:colId xmlns:a16="http://schemas.microsoft.com/office/drawing/2014/main" val="3463143895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3516807138"/>
                    </a:ext>
                  </a:extLst>
                </a:gridCol>
                <a:gridCol w="748014">
                  <a:extLst>
                    <a:ext uri="{9D8B030D-6E8A-4147-A177-3AD203B41FA5}">
                      <a16:colId xmlns:a16="http://schemas.microsoft.com/office/drawing/2014/main" val="112259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1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2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57082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4CE1993-571C-4D05-AF93-1C6C4C553DA6}"/>
              </a:ext>
            </a:extLst>
          </p:cNvPr>
          <p:cNvSpPr/>
          <p:nvPr/>
        </p:nvSpPr>
        <p:spPr>
          <a:xfrm>
            <a:off x="5738113" y="1686961"/>
            <a:ext cx="779105" cy="2499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글작성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376C548-FCF2-4D6B-B094-FC75E4DD07D5}"/>
              </a:ext>
            </a:extLst>
          </p:cNvPr>
          <p:cNvSpPr/>
          <p:nvPr/>
        </p:nvSpPr>
        <p:spPr>
          <a:xfrm>
            <a:off x="1723896" y="4754465"/>
            <a:ext cx="2918794" cy="30860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검색어 입력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7D07208-0893-49D3-BE39-4C0F676857EF}"/>
              </a:ext>
            </a:extLst>
          </p:cNvPr>
          <p:cNvSpPr/>
          <p:nvPr/>
        </p:nvSpPr>
        <p:spPr>
          <a:xfrm>
            <a:off x="4814274" y="4754465"/>
            <a:ext cx="779105" cy="30860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3D5437-1BB8-4880-933C-D420435CC4AD}"/>
              </a:ext>
            </a:extLst>
          </p:cNvPr>
          <p:cNvGrpSpPr/>
          <p:nvPr/>
        </p:nvGrpSpPr>
        <p:grpSpPr>
          <a:xfrm>
            <a:off x="773207" y="4754465"/>
            <a:ext cx="779105" cy="308600"/>
            <a:chOff x="773207" y="4754465"/>
            <a:chExt cx="779105" cy="3086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88F4084-7798-438D-B514-5BE75A6B7BBF}"/>
                </a:ext>
              </a:extLst>
            </p:cNvPr>
            <p:cNvSpPr/>
            <p:nvPr/>
          </p:nvSpPr>
          <p:spPr>
            <a:xfrm>
              <a:off x="773207" y="4754465"/>
              <a:ext cx="779105" cy="308600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1400" dirty="0"/>
                <a:t>제목</a:t>
              </a: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30B0485-4BB7-4BFB-B582-09B91C0DCE5B}"/>
                </a:ext>
              </a:extLst>
            </p:cNvPr>
            <p:cNvSpPr/>
            <p:nvPr/>
          </p:nvSpPr>
          <p:spPr>
            <a:xfrm rot="10800000">
              <a:off x="859386" y="4841598"/>
              <a:ext cx="176537" cy="15218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022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문의하기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2" y="4798350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991093F1-1273-4928-8490-9F9D40D57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11923"/>
              </p:ext>
            </p:extLst>
          </p:nvPr>
        </p:nvGraphicFramePr>
        <p:xfrm>
          <a:off x="134574" y="1682014"/>
          <a:ext cx="6382644" cy="2625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959">
                  <a:extLst>
                    <a:ext uri="{9D8B030D-6E8A-4147-A177-3AD203B41FA5}">
                      <a16:colId xmlns:a16="http://schemas.microsoft.com/office/drawing/2014/main" val="1142297599"/>
                    </a:ext>
                  </a:extLst>
                </a:gridCol>
                <a:gridCol w="5509685">
                  <a:extLst>
                    <a:ext uri="{9D8B030D-6E8A-4147-A177-3AD203B41FA5}">
                      <a16:colId xmlns:a16="http://schemas.microsoft.com/office/drawing/2014/main" val="3463143895"/>
                    </a:ext>
                  </a:extLst>
                </a:gridCol>
              </a:tblGrid>
              <a:tr h="28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17501"/>
                  </a:ext>
                </a:extLst>
              </a:tr>
              <a:tr h="28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22633"/>
                  </a:ext>
                </a:extLst>
              </a:tr>
              <a:tr h="28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7413"/>
                  </a:ext>
                </a:extLst>
              </a:tr>
              <a:tr h="285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88663"/>
                  </a:ext>
                </a:extLst>
              </a:tr>
              <a:tr h="148336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2311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0846E23-E034-4690-8962-55C821DA4A08}"/>
              </a:ext>
            </a:extLst>
          </p:cNvPr>
          <p:cNvGrpSpPr/>
          <p:nvPr/>
        </p:nvGrpSpPr>
        <p:grpSpPr>
          <a:xfrm>
            <a:off x="2280131" y="4415782"/>
            <a:ext cx="2091527" cy="273883"/>
            <a:chOff x="2539740" y="4425433"/>
            <a:chExt cx="2091527" cy="273883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A08FE58-B8F6-478C-AD55-311BFD5E523F}"/>
                </a:ext>
              </a:extLst>
            </p:cNvPr>
            <p:cNvSpPr/>
            <p:nvPr/>
          </p:nvSpPr>
          <p:spPr>
            <a:xfrm>
              <a:off x="2539740" y="4425433"/>
              <a:ext cx="976253" cy="273883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작성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05313AF-EE15-4872-9466-DC852299E971}"/>
                </a:ext>
              </a:extLst>
            </p:cNvPr>
            <p:cNvSpPr/>
            <p:nvPr/>
          </p:nvSpPr>
          <p:spPr>
            <a:xfrm>
              <a:off x="3655014" y="4425433"/>
              <a:ext cx="976253" cy="273883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목록으로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65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13C61F-B6D5-49FA-BEF1-DA2D86B87745}"/>
              </a:ext>
            </a:extLst>
          </p:cNvPr>
          <p:cNvSpPr/>
          <p:nvPr/>
        </p:nvSpPr>
        <p:spPr>
          <a:xfrm>
            <a:off x="1" y="0"/>
            <a:ext cx="4628560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사이트 맵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사용자 설명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ACF87F-790A-4D40-B04C-FF9EB256CA46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</a:rPr>
              <a:t>팀명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b="1" dirty="0">
                <a:solidFill>
                  <a:schemeClr val="tx1"/>
                </a:solidFill>
              </a:rPr>
              <a:t>대표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박수현 사원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조성윤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378A4F-F5BE-403D-A8FB-A60EEBCDB8DC}"/>
              </a:ext>
            </a:extLst>
          </p:cNvPr>
          <p:cNvGrpSpPr/>
          <p:nvPr/>
        </p:nvGrpSpPr>
        <p:grpSpPr>
          <a:xfrm>
            <a:off x="228501" y="452761"/>
            <a:ext cx="3809978" cy="4443298"/>
            <a:chOff x="228503" y="642414"/>
            <a:chExt cx="3809978" cy="4443298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270F65EE-AE9E-4D12-A4B2-87E11E15ACA6}"/>
                </a:ext>
              </a:extLst>
            </p:cNvPr>
            <p:cNvSpPr/>
            <p:nvPr/>
          </p:nvSpPr>
          <p:spPr>
            <a:xfrm>
              <a:off x="228503" y="642414"/>
              <a:ext cx="3809978" cy="536318"/>
            </a:xfrm>
            <a:prstGeom prst="round2Same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메인</a:t>
              </a:r>
            </a:p>
          </p:txBody>
        </p:sp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1A4B348-C2FC-426D-B7C7-E4A79CC6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03" y="1290221"/>
              <a:ext cx="3809978" cy="3795491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2A5944C-385B-4739-B9A3-A40443D0A330}"/>
              </a:ext>
            </a:extLst>
          </p:cNvPr>
          <p:cNvGrpSpPr/>
          <p:nvPr/>
        </p:nvGrpSpPr>
        <p:grpSpPr>
          <a:xfrm>
            <a:off x="228501" y="5275384"/>
            <a:ext cx="3481855" cy="1119867"/>
            <a:chOff x="59377" y="5362710"/>
            <a:chExt cx="3481855" cy="111986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7D3F3F2-5F64-49A6-A44E-E0235D62FB5D}"/>
                </a:ext>
              </a:extLst>
            </p:cNvPr>
            <p:cNvGrpSpPr/>
            <p:nvPr/>
          </p:nvGrpSpPr>
          <p:grpSpPr>
            <a:xfrm>
              <a:off x="228503" y="5362710"/>
              <a:ext cx="3312729" cy="1119867"/>
              <a:chOff x="72722" y="570604"/>
              <a:chExt cx="3312729" cy="111986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02BF3DB8-890C-4F33-A222-4015193ED462}"/>
                  </a:ext>
                </a:extLst>
              </p:cNvPr>
              <p:cNvSpPr/>
              <p:nvPr/>
            </p:nvSpPr>
            <p:spPr>
              <a:xfrm>
                <a:off x="72722" y="570604"/>
                <a:ext cx="1407740" cy="51109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로그인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0BED9E08-6648-4340-B02F-6069F801DC70}"/>
                  </a:ext>
                </a:extLst>
              </p:cNvPr>
              <p:cNvSpPr/>
              <p:nvPr/>
            </p:nvSpPr>
            <p:spPr>
              <a:xfrm>
                <a:off x="1977711" y="570604"/>
                <a:ext cx="1407740" cy="51109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아이디 찾기</a:t>
                </a: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4139E71-2DE6-41DF-AB5E-9AE79C077720}"/>
                  </a:ext>
                </a:extLst>
              </p:cNvPr>
              <p:cNvSpPr/>
              <p:nvPr/>
            </p:nvSpPr>
            <p:spPr>
              <a:xfrm>
                <a:off x="1977711" y="1179381"/>
                <a:ext cx="1407740" cy="51109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비밀번호 찾기</a:t>
                </a:r>
              </a:p>
            </p:txBody>
          </p: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50454BB3-4165-4269-B085-547145FCF55E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1480462" y="826149"/>
                <a:ext cx="497249" cy="60877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0671F57-60DE-4504-8093-CA698C73C3AB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1480462" y="826149"/>
                <a:ext cx="4972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EA7187-CB18-404D-AC4B-899704233E34}"/>
                </a:ext>
              </a:extLst>
            </p:cNvPr>
            <p:cNvSpPr txBox="1"/>
            <p:nvPr/>
          </p:nvSpPr>
          <p:spPr>
            <a:xfrm>
              <a:off x="59377" y="5907809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70C0"/>
                  </a:solidFill>
                </a:rPr>
                <a:t>네이버 로그인 참고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E904D5-97F0-4062-9C2B-42B32DE6582C}"/>
              </a:ext>
            </a:extLst>
          </p:cNvPr>
          <p:cNvGrpSpPr/>
          <p:nvPr/>
        </p:nvGrpSpPr>
        <p:grpSpPr>
          <a:xfrm>
            <a:off x="4332819" y="5279256"/>
            <a:ext cx="3513143" cy="507218"/>
            <a:chOff x="4332819" y="5279256"/>
            <a:chExt cx="3513143" cy="507218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0DCE907C-692B-42C2-BAC9-C4A612DA6526}"/>
                </a:ext>
              </a:extLst>
            </p:cNvPr>
            <p:cNvSpPr/>
            <p:nvPr/>
          </p:nvSpPr>
          <p:spPr>
            <a:xfrm>
              <a:off x="4332819" y="5279256"/>
              <a:ext cx="1397072" cy="50721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FAQ</a:t>
              </a:r>
              <a:endParaRPr lang="ko-KR" altLang="en-US" sz="12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D8B74DE-7720-4FB0-88C6-FAFBE9FD1C3E}"/>
                </a:ext>
              </a:extLst>
            </p:cNvPr>
            <p:cNvSpPr/>
            <p:nvPr/>
          </p:nvSpPr>
          <p:spPr>
            <a:xfrm>
              <a:off x="5837512" y="5279256"/>
              <a:ext cx="2008450" cy="50721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개인정보처리방침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CBC9CA-AFEA-4791-8218-F823913A2759}"/>
              </a:ext>
            </a:extLst>
          </p:cNvPr>
          <p:cNvGrpSpPr/>
          <p:nvPr/>
        </p:nvGrpSpPr>
        <p:grpSpPr>
          <a:xfrm>
            <a:off x="4332819" y="5884161"/>
            <a:ext cx="6860960" cy="960184"/>
            <a:chOff x="4012308" y="5737448"/>
            <a:chExt cx="6860960" cy="960184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BB20806-EB2F-45C3-963C-DF7FD09D95BC}"/>
                </a:ext>
              </a:extLst>
            </p:cNvPr>
            <p:cNvSpPr/>
            <p:nvPr/>
          </p:nvSpPr>
          <p:spPr>
            <a:xfrm>
              <a:off x="4012308" y="5737448"/>
              <a:ext cx="1643513" cy="51109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페이스북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아이콘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8B9CC5A-56CF-42DC-AD47-D099C1F64330}"/>
                </a:ext>
              </a:extLst>
            </p:cNvPr>
            <p:cNvSpPr/>
            <p:nvPr/>
          </p:nvSpPr>
          <p:spPr>
            <a:xfrm>
              <a:off x="5751457" y="5737448"/>
              <a:ext cx="1643513" cy="51109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카카오톡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아이콘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31BC6B2E-A66A-4E80-A915-77489BB7226D}"/>
                </a:ext>
              </a:extLst>
            </p:cNvPr>
            <p:cNvSpPr/>
            <p:nvPr/>
          </p:nvSpPr>
          <p:spPr>
            <a:xfrm>
              <a:off x="7490606" y="5737448"/>
              <a:ext cx="1643513" cy="51109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네이버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아이콘</a:t>
              </a: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523E3360-A7C0-4827-BE49-B2D047B3C6AF}"/>
                </a:ext>
              </a:extLst>
            </p:cNvPr>
            <p:cNvSpPr/>
            <p:nvPr/>
          </p:nvSpPr>
          <p:spPr>
            <a:xfrm>
              <a:off x="9229755" y="5737448"/>
              <a:ext cx="1643513" cy="51109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구글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아이콘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818D19D-6031-4453-B42B-9B4D7B765683}"/>
                </a:ext>
              </a:extLst>
            </p:cNvPr>
            <p:cNvGrpSpPr/>
            <p:nvPr/>
          </p:nvGrpSpPr>
          <p:grpSpPr>
            <a:xfrm>
              <a:off x="4012308" y="6319048"/>
              <a:ext cx="6860960" cy="378584"/>
              <a:chOff x="5854935" y="6239024"/>
              <a:chExt cx="6067574" cy="37315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85A209-332B-412B-8038-69CC8B9B5A90}"/>
                  </a:ext>
                </a:extLst>
              </p:cNvPr>
              <p:cNvSpPr txBox="1"/>
              <p:nvPr/>
            </p:nvSpPr>
            <p:spPr>
              <a:xfrm>
                <a:off x="7592928" y="6239024"/>
                <a:ext cx="2634386" cy="37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rgbClr val="0070C0"/>
                    </a:solidFill>
                  </a:rPr>
                  <a:t>각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SNS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별 페이지로 이동</a:t>
                </a:r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CD829697-2A84-442E-9B8F-A818826C4AE1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10227313" y="6423693"/>
                <a:ext cx="1695196" cy="190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DC733FBC-AC33-4712-8E23-65D75D1E1022}"/>
                  </a:ext>
                </a:extLst>
              </p:cNvPr>
              <p:cNvCxnSpPr>
                <a:cxnSpLocks/>
                <a:stCxn id="58" idx="1"/>
              </p:cNvCxnSpPr>
              <p:nvPr/>
            </p:nvCxnSpPr>
            <p:spPr>
              <a:xfrm flipH="1" flipV="1">
                <a:off x="5854935" y="6423693"/>
                <a:ext cx="1737993" cy="190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사각형: 둥근 위쪽 모서리 66">
            <a:extLst>
              <a:ext uri="{FF2B5EF4-FFF2-40B4-BE49-F238E27FC236}">
                <a16:creationId xmlns:a16="http://schemas.microsoft.com/office/drawing/2014/main" id="{3C30F925-8736-436D-98F9-2D452C6EBDC8}"/>
              </a:ext>
            </a:extLst>
          </p:cNvPr>
          <p:cNvSpPr/>
          <p:nvPr/>
        </p:nvSpPr>
        <p:spPr>
          <a:xfrm>
            <a:off x="4191011" y="452761"/>
            <a:ext cx="3809978" cy="536318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간편가입 조회</a:t>
            </a:r>
          </a:p>
        </p:txBody>
      </p:sp>
      <p:sp>
        <p:nvSpPr>
          <p:cNvPr id="68" name="사각형: 둥근 위쪽 모서리 67">
            <a:extLst>
              <a:ext uri="{FF2B5EF4-FFF2-40B4-BE49-F238E27FC236}">
                <a16:creationId xmlns:a16="http://schemas.microsoft.com/office/drawing/2014/main" id="{9E8F5663-1CD0-43BE-A53A-49D2D487CBDB}"/>
              </a:ext>
            </a:extLst>
          </p:cNvPr>
          <p:cNvSpPr/>
          <p:nvPr/>
        </p:nvSpPr>
        <p:spPr>
          <a:xfrm>
            <a:off x="8153523" y="452761"/>
            <a:ext cx="3809978" cy="536318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간편가입 탈퇴 내역 확인</a:t>
            </a:r>
          </a:p>
        </p:txBody>
      </p:sp>
      <p:pic>
        <p:nvPicPr>
          <p:cNvPr id="7" name="그림 6" descr="스크린샷, 검은색, 모니터, 앉아있는이(가) 표시된 사진&#10;&#10;자동 생성된 설명">
            <a:extLst>
              <a:ext uri="{FF2B5EF4-FFF2-40B4-BE49-F238E27FC236}">
                <a16:creationId xmlns:a16="http://schemas.microsoft.com/office/drawing/2014/main" id="{795C7BB0-59ED-4C26-81CA-E0B7AAC27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0" y="1103024"/>
            <a:ext cx="3809977" cy="3828085"/>
          </a:xfrm>
          <a:prstGeom prst="rect">
            <a:avLst/>
          </a:prstGeom>
        </p:spPr>
      </p:pic>
      <p:pic>
        <p:nvPicPr>
          <p:cNvPr id="13" name="그림 12" descr="스크린샷, 거리이(가) 표시된 사진&#10;&#10;자동 생성된 설명">
            <a:extLst>
              <a:ext uri="{FF2B5EF4-FFF2-40B4-BE49-F238E27FC236}">
                <a16:creationId xmlns:a16="http://schemas.microsoft.com/office/drawing/2014/main" id="{2B5C6002-FFDC-44A1-B810-533344C0F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37" y="1100568"/>
            <a:ext cx="3809741" cy="38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8649A51-CF13-45C8-A609-B73F6B792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17" y="1100568"/>
            <a:ext cx="3209822" cy="2801355"/>
          </a:xfrm>
          <a:prstGeom prst="rect">
            <a:avLst/>
          </a:prstGeom>
        </p:spPr>
      </p:pic>
      <p:pic>
        <p:nvPicPr>
          <p:cNvPr id="9" name="그림 8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19468D42-666A-4314-94C6-D8A9D9387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17" y="4013411"/>
            <a:ext cx="3215583" cy="26109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213C61F-B6D5-49FA-BEF1-DA2D86B87745}"/>
              </a:ext>
            </a:extLst>
          </p:cNvPr>
          <p:cNvSpPr/>
          <p:nvPr/>
        </p:nvSpPr>
        <p:spPr>
          <a:xfrm>
            <a:off x="1" y="0"/>
            <a:ext cx="4628560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사이트 맵 </a:t>
            </a:r>
            <a:r>
              <a:rPr lang="en-US" altLang="ko-KR" sz="2800" b="1" dirty="0"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</a:rPr>
              <a:t>사용자 설명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ACF87F-790A-4D40-B04C-FF9EB256CA46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</a:rPr>
              <a:t>팀명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b="1" dirty="0">
                <a:solidFill>
                  <a:schemeClr val="tx1"/>
                </a:solidFill>
              </a:rPr>
              <a:t>대표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박수현 사원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조성윤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50D992-8DF2-4EF2-A0C5-CEB0D972A1F6}"/>
              </a:ext>
            </a:extLst>
          </p:cNvPr>
          <p:cNvGrpSpPr/>
          <p:nvPr/>
        </p:nvGrpSpPr>
        <p:grpSpPr>
          <a:xfrm>
            <a:off x="227680" y="452761"/>
            <a:ext cx="3809983" cy="4720297"/>
            <a:chOff x="4191008" y="642414"/>
            <a:chExt cx="3809983" cy="4720297"/>
          </a:xfrm>
        </p:grpSpPr>
        <p:sp>
          <p:nvSpPr>
            <p:cNvPr id="52" name="사각형: 둥근 위쪽 모서리 51">
              <a:extLst>
                <a:ext uri="{FF2B5EF4-FFF2-40B4-BE49-F238E27FC236}">
                  <a16:creationId xmlns:a16="http://schemas.microsoft.com/office/drawing/2014/main" id="{D78CB1C7-3F79-44D0-A120-7B8063872AF0}"/>
                </a:ext>
              </a:extLst>
            </p:cNvPr>
            <p:cNvSpPr/>
            <p:nvPr/>
          </p:nvSpPr>
          <p:spPr>
            <a:xfrm>
              <a:off x="4191009" y="642414"/>
              <a:ext cx="3809982" cy="536319"/>
            </a:xfrm>
            <a:prstGeom prst="round2Same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서비스 소개</a:t>
              </a:r>
              <a:r>
                <a:rPr lang="en-US" altLang="ko-KR" dirty="0"/>
                <a:t>/</a:t>
              </a:r>
              <a:r>
                <a:rPr lang="ko-KR" altLang="en-US" dirty="0"/>
                <a:t>회사 소개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D24CA0-D8FB-476D-A9D6-1F10B0FE244F}"/>
                </a:ext>
              </a:extLst>
            </p:cNvPr>
            <p:cNvSpPr txBox="1"/>
            <p:nvPr/>
          </p:nvSpPr>
          <p:spPr>
            <a:xfrm>
              <a:off x="4373635" y="5085712"/>
              <a:ext cx="3444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hlinkClick r:id="rId5"/>
                </a:rPr>
                <a:t>https://www.eprivacy.go.kr/introCleanCenter.do</a:t>
              </a:r>
              <a:endParaRPr lang="ko-KR" altLang="en-US" sz="1200" dirty="0"/>
            </a:p>
          </p:txBody>
        </p:sp>
        <p:pic>
          <p:nvPicPr>
            <p:cNvPr id="54" name="그림 5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77F0C8B-7F1D-4DC9-B888-811B5CF27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8" y="1290221"/>
              <a:ext cx="3809977" cy="3795492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EB0E77E-F54C-48DD-B083-E7FE6954E417}"/>
              </a:ext>
            </a:extLst>
          </p:cNvPr>
          <p:cNvGrpSpPr/>
          <p:nvPr/>
        </p:nvGrpSpPr>
        <p:grpSpPr>
          <a:xfrm>
            <a:off x="4191009" y="452761"/>
            <a:ext cx="3809982" cy="4720296"/>
            <a:chOff x="8162804" y="642414"/>
            <a:chExt cx="3809982" cy="4720296"/>
          </a:xfrm>
        </p:grpSpPr>
        <p:sp>
          <p:nvSpPr>
            <p:cNvPr id="56" name="사각형: 둥근 위쪽 모서리 55">
              <a:extLst>
                <a:ext uri="{FF2B5EF4-FFF2-40B4-BE49-F238E27FC236}">
                  <a16:creationId xmlns:a16="http://schemas.microsoft.com/office/drawing/2014/main" id="{E50A1953-D874-4D11-8937-1F7467B6E055}"/>
                </a:ext>
              </a:extLst>
            </p:cNvPr>
            <p:cNvSpPr/>
            <p:nvPr/>
          </p:nvSpPr>
          <p:spPr>
            <a:xfrm>
              <a:off x="8162804" y="642414"/>
              <a:ext cx="3809982" cy="536319"/>
            </a:xfrm>
            <a:prstGeom prst="round2Same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서비스 이용절차</a:t>
              </a:r>
            </a:p>
          </p:txBody>
        </p:sp>
        <p:pic>
          <p:nvPicPr>
            <p:cNvPr id="57" name="그림 5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5CC2F97-B74E-4DCF-BFA3-7C544F500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2804" y="1290221"/>
              <a:ext cx="3809977" cy="3795491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D72495-8EDF-4207-BF79-0D9B7C674CA5}"/>
                </a:ext>
              </a:extLst>
            </p:cNvPr>
            <p:cNvSpPr/>
            <p:nvPr/>
          </p:nvSpPr>
          <p:spPr>
            <a:xfrm>
              <a:off x="8336137" y="5085711"/>
              <a:ext cx="34447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hlinkClick r:id="rId5"/>
                </a:rPr>
                <a:t>https://www.eprivacy.go.kr/introCleanCenter.do</a:t>
              </a:r>
              <a:endParaRPr lang="ko-KR" altLang="en-US" sz="12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1DB13D9-D6B0-4F3A-85F8-2400BA7887C6}"/>
              </a:ext>
            </a:extLst>
          </p:cNvPr>
          <p:cNvGrpSpPr/>
          <p:nvPr/>
        </p:nvGrpSpPr>
        <p:grpSpPr>
          <a:xfrm>
            <a:off x="410307" y="5213680"/>
            <a:ext cx="6259733" cy="1615632"/>
            <a:chOff x="303359" y="5237950"/>
            <a:chExt cx="6259733" cy="1615632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271E4377-ED64-4A26-B5AD-640E40E0D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051" t="15867" r="5554" b="6454"/>
            <a:stretch/>
          </p:blipFill>
          <p:spPr>
            <a:xfrm>
              <a:off x="3738695" y="5237950"/>
              <a:ext cx="2824397" cy="1615632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5E953ED-3603-43A0-81CF-6A39BDB4AF66}"/>
                </a:ext>
              </a:extLst>
            </p:cNvPr>
            <p:cNvGrpSpPr/>
            <p:nvPr/>
          </p:nvGrpSpPr>
          <p:grpSpPr>
            <a:xfrm>
              <a:off x="303359" y="5749598"/>
              <a:ext cx="3312729" cy="511090"/>
              <a:chOff x="397627" y="5275384"/>
              <a:chExt cx="3312729" cy="511090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AACA3A10-8289-470C-BA36-5FD5AD536BEF}"/>
                  </a:ext>
                </a:extLst>
              </p:cNvPr>
              <p:cNvSpPr/>
              <p:nvPr/>
            </p:nvSpPr>
            <p:spPr>
              <a:xfrm>
                <a:off x="397627" y="5275384"/>
                <a:ext cx="1407740" cy="51109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회원가입</a:t>
                </a: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99313D0-99FF-4DCA-A19B-5E9341B9D349}"/>
                  </a:ext>
                </a:extLst>
              </p:cNvPr>
              <p:cNvSpPr/>
              <p:nvPr/>
            </p:nvSpPr>
            <p:spPr>
              <a:xfrm>
                <a:off x="2302616" y="5275384"/>
                <a:ext cx="1407740" cy="51109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계정연동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8D9B698-7EF3-4D9D-BD15-7440A0ADD096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>
                <a:off x="1805367" y="5530929"/>
                <a:ext cx="4972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6D855295-8485-403D-854E-2D3425F31DD7}"/>
              </a:ext>
            </a:extLst>
          </p:cNvPr>
          <p:cNvSpPr/>
          <p:nvPr/>
        </p:nvSpPr>
        <p:spPr>
          <a:xfrm>
            <a:off x="8154337" y="452761"/>
            <a:ext cx="3809982" cy="536319"/>
          </a:xfrm>
          <a:prstGeom prst="round2Same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</p:spTree>
    <p:extLst>
      <p:ext uri="{BB962C8B-B14F-4D97-AF65-F5344CB8AC3E}">
        <p14:creationId xmlns:p14="http://schemas.microsoft.com/office/powerpoint/2010/main" val="26462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13C61F-B6D5-49FA-BEF1-DA2D86B87745}"/>
              </a:ext>
            </a:extLst>
          </p:cNvPr>
          <p:cNvSpPr/>
          <p:nvPr/>
        </p:nvSpPr>
        <p:spPr>
          <a:xfrm>
            <a:off x="0" y="0"/>
            <a:ext cx="2696065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>
                <a:solidFill>
                  <a:schemeClr val="tx1"/>
                </a:solidFill>
              </a:rPr>
              <a:t>&lt;</a:t>
            </a:r>
            <a:r>
              <a:rPr lang="ko-KR" altLang="en-US" sz="2800" b="1" dirty="0">
                <a:solidFill>
                  <a:schemeClr val="tx1"/>
                </a:solidFill>
              </a:rPr>
              <a:t>참고 사이트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ACF87F-790A-4D40-B04C-FF9EB256CA46}"/>
              </a:ext>
            </a:extLst>
          </p:cNvPr>
          <p:cNvSpPr/>
          <p:nvPr/>
        </p:nvSpPr>
        <p:spPr>
          <a:xfrm>
            <a:off x="4835951" y="0"/>
            <a:ext cx="7356049" cy="45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chemeClr val="tx1"/>
                </a:solidFill>
              </a:rPr>
              <a:t>팀명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제품명</a:t>
            </a:r>
            <a:r>
              <a:rPr lang="en-US" altLang="ko-KR" b="1" dirty="0">
                <a:solidFill>
                  <a:schemeClr val="tx1"/>
                </a:solidFill>
              </a:rPr>
              <a:t>): SES(Search Easy-Sign-up) </a:t>
            </a:r>
            <a:r>
              <a:rPr lang="ko-KR" altLang="en-US" b="1" dirty="0">
                <a:solidFill>
                  <a:schemeClr val="tx1"/>
                </a:solidFill>
              </a:rPr>
              <a:t>대표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박수현 사원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조성윤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5586DE-C63B-4424-A255-1C9C7A76EA90}"/>
              </a:ext>
            </a:extLst>
          </p:cNvPr>
          <p:cNvSpPr/>
          <p:nvPr/>
        </p:nvSpPr>
        <p:spPr>
          <a:xfrm>
            <a:off x="188781" y="599768"/>
            <a:ext cx="11814437" cy="6083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카테고리 형태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hlinkClick r:id="rId2"/>
              </a:rPr>
              <a:t>https://www.eprivacy.go.kr/mainList.do</a:t>
            </a:r>
            <a:endParaRPr lang="en-US" altLang="ko-KR" dirty="0"/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서비스 소개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회사 소개 형태</a:t>
            </a:r>
            <a:endParaRPr lang="en-US" altLang="ko-KR" dirty="0">
              <a:solidFill>
                <a:srgbClr val="0563C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hlinkClick r:id="rId3"/>
              </a:rPr>
              <a:t>https://www.eprivacy.go.kr/introCleanCenter.do</a:t>
            </a:r>
            <a:endParaRPr lang="ko-KR" altLang="en-US" dirty="0"/>
          </a:p>
          <a:p>
            <a:endParaRPr lang="en-US" altLang="ko-KR" dirty="0">
              <a:solidFill>
                <a:srgbClr val="0563C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서비스 이용절차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hlinkClick r:id="rId3"/>
              </a:rPr>
              <a:t>https://www.eprivacy.go.kr/introCleanCenter.do</a:t>
            </a:r>
            <a:endParaRPr lang="en-US" altLang="ko-KR" dirty="0">
              <a:solidFill>
                <a:srgbClr val="0563C1"/>
              </a:solidFill>
            </a:endParaRPr>
          </a:p>
          <a:p>
            <a:endParaRPr lang="en-US" altLang="ko-KR" dirty="0">
              <a:solidFill>
                <a:srgbClr val="0563C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563C1"/>
                </a:solidFill>
              </a:rPr>
              <a:t>https://nid.naver.com/nidlogin.login?mode=form&amp;url=https%3A%2F%2Fwww.naver.com</a:t>
            </a:r>
          </a:p>
        </p:txBody>
      </p:sp>
    </p:spTree>
    <p:extLst>
      <p:ext uri="{BB962C8B-B14F-4D97-AF65-F5344CB8AC3E}">
        <p14:creationId xmlns:p14="http://schemas.microsoft.com/office/powerpoint/2010/main" val="187293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9A76BB-A4C9-48D0-8DD2-9FBC246BA1CD}"/>
              </a:ext>
            </a:extLst>
          </p:cNvPr>
          <p:cNvSpPr/>
          <p:nvPr/>
        </p:nvSpPr>
        <p:spPr>
          <a:xfrm>
            <a:off x="3443383" y="180011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E98462-FA28-4C4F-964A-963BFDBB9B0A}"/>
              </a:ext>
            </a:extLst>
          </p:cNvPr>
          <p:cNvSpPr/>
          <p:nvPr/>
        </p:nvSpPr>
        <p:spPr>
          <a:xfrm>
            <a:off x="616017" y="1204677"/>
            <a:ext cx="1555014" cy="1852758"/>
          </a:xfrm>
          <a:prstGeom prst="roundRect">
            <a:avLst>
              <a:gd name="adj" fmla="val 636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07501F-0721-456B-A279-472F29852C2E}"/>
              </a:ext>
            </a:extLst>
          </p:cNvPr>
          <p:cNvSpPr/>
          <p:nvPr/>
        </p:nvSpPr>
        <p:spPr>
          <a:xfrm>
            <a:off x="2268892" y="1204676"/>
            <a:ext cx="473856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99D110-2CBA-44FB-9D68-71AF0A1255B5}"/>
              </a:ext>
            </a:extLst>
          </p:cNvPr>
          <p:cNvSpPr/>
          <p:nvPr/>
        </p:nvSpPr>
        <p:spPr>
          <a:xfrm>
            <a:off x="2268893" y="1772049"/>
            <a:ext cx="2301326" cy="2731157"/>
          </a:xfrm>
          <a:prstGeom prst="roundRect">
            <a:avLst>
              <a:gd name="adj" fmla="val 306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간편가입 조회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72AFC8-9B54-45B3-A939-2DA047066C79}"/>
              </a:ext>
            </a:extLst>
          </p:cNvPr>
          <p:cNvSpPr/>
          <p:nvPr/>
        </p:nvSpPr>
        <p:spPr>
          <a:xfrm>
            <a:off x="4668081" y="1765734"/>
            <a:ext cx="2301326" cy="2731157"/>
          </a:xfrm>
          <a:prstGeom prst="roundRect">
            <a:avLst>
              <a:gd name="adj" fmla="val 470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간편가입 탈퇴</a:t>
            </a:r>
            <a:endParaRPr lang="en-US" altLang="ko-KR" sz="1600" dirty="0"/>
          </a:p>
          <a:p>
            <a:pPr algn="ctr"/>
            <a:r>
              <a:rPr lang="ko-KR" altLang="en-US" sz="1600" dirty="0"/>
              <a:t>내역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56E686-0CDA-453D-B671-B4A38BFE621A}"/>
              </a:ext>
            </a:extLst>
          </p:cNvPr>
          <p:cNvSpPr/>
          <p:nvPr/>
        </p:nvSpPr>
        <p:spPr>
          <a:xfrm>
            <a:off x="624813" y="3268428"/>
            <a:ext cx="1555014" cy="1201667"/>
          </a:xfrm>
          <a:prstGeom prst="roundRect">
            <a:avLst>
              <a:gd name="adj" fmla="val 490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기타광고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3A83982-D770-4508-AF1E-483F62DB11A9}"/>
              </a:ext>
            </a:extLst>
          </p:cNvPr>
          <p:cNvGrpSpPr/>
          <p:nvPr/>
        </p:nvGrpSpPr>
        <p:grpSpPr>
          <a:xfrm>
            <a:off x="624813" y="6022398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6D2809E-B57A-484E-BDB8-621BE843A038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34C3515-A76B-4DD8-8A65-48A1E9091DB7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11120E8-EA4F-4709-A8DF-C9BDAF9563F2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73C1471-F711-4518-B209-03B19B8EA045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251680-9C21-41EB-B8FF-3DBE3D3ABBDC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A169094-78A4-4E5F-B823-D41453F2026F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2BC45D9-FCBB-4621-AA3C-0AAFAF4603CE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3504332-0347-41E2-9F67-A14145C18153}"/>
              </a:ext>
            </a:extLst>
          </p:cNvPr>
          <p:cNvSpPr/>
          <p:nvPr/>
        </p:nvSpPr>
        <p:spPr>
          <a:xfrm>
            <a:off x="616017" y="4681088"/>
            <a:ext cx="1555014" cy="1201667"/>
          </a:xfrm>
          <a:prstGeom prst="roundRect">
            <a:avLst>
              <a:gd name="adj" fmla="val 646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기타광고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391E-22E6-446E-9B85-096C95E37C69}"/>
              </a:ext>
            </a:extLst>
          </p:cNvPr>
          <p:cNvSpPr txBox="1"/>
          <p:nvPr/>
        </p:nvSpPr>
        <p:spPr>
          <a:xfrm>
            <a:off x="2268893" y="4604239"/>
            <a:ext cx="23013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자주하는 질문</a:t>
            </a:r>
            <a:endParaRPr lang="en-US" altLang="ko-KR" sz="1600" dirty="0"/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질문</a:t>
            </a:r>
            <a:r>
              <a:rPr lang="en-US" altLang="ko-KR" sz="1600" dirty="0"/>
              <a:t>1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질문</a:t>
            </a:r>
            <a:r>
              <a:rPr lang="en-US" altLang="ko-KR" sz="1600" dirty="0"/>
              <a:t>2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질문</a:t>
            </a:r>
            <a:r>
              <a:rPr lang="en-US" altLang="ko-KR" sz="1600" dirty="0"/>
              <a:t>3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질문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2DF57-E322-485F-AA51-EF77F76B2BE5}"/>
              </a:ext>
            </a:extLst>
          </p:cNvPr>
          <p:cNvSpPr txBox="1"/>
          <p:nvPr/>
        </p:nvSpPr>
        <p:spPr>
          <a:xfrm>
            <a:off x="4676877" y="4597925"/>
            <a:ext cx="230132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문의하기</a:t>
            </a:r>
            <a:endParaRPr lang="en-US" altLang="ko-KR" sz="1600" dirty="0"/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문의</a:t>
            </a:r>
            <a:r>
              <a:rPr lang="en-US" altLang="ko-KR" sz="1600" dirty="0"/>
              <a:t>1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문의</a:t>
            </a:r>
            <a:r>
              <a:rPr lang="en-US" altLang="ko-KR" sz="1600" dirty="0"/>
              <a:t>2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문의</a:t>
            </a:r>
            <a:r>
              <a:rPr lang="en-US" altLang="ko-KR" sz="1600" dirty="0"/>
              <a:t>3</a:t>
            </a:r>
          </a:p>
          <a:p>
            <a:r>
              <a:rPr lang="ko-KR" altLang="ko-KR" sz="1600" dirty="0"/>
              <a:t>〮</a:t>
            </a:r>
            <a:r>
              <a:rPr lang="en-US" altLang="ko-KR" sz="1600" dirty="0"/>
              <a:t> </a:t>
            </a:r>
            <a:r>
              <a:rPr lang="ko-KR" altLang="en-US" sz="1600" dirty="0"/>
              <a:t>문의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01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서비스 소개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64130A-6507-4746-A1AF-BAB52627B739}"/>
              </a:ext>
            </a:extLst>
          </p:cNvPr>
          <p:cNvSpPr/>
          <p:nvPr/>
        </p:nvSpPr>
        <p:spPr>
          <a:xfrm>
            <a:off x="134575" y="1682013"/>
            <a:ext cx="6382645" cy="4247447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서비스 설명 이미지</a:t>
            </a:r>
            <a:r>
              <a:rPr lang="en-US" altLang="ko-KR" sz="1600" dirty="0"/>
              <a:t>(</a:t>
            </a:r>
            <a:r>
              <a:rPr lang="ko-KR" altLang="en-US" sz="1600" dirty="0"/>
              <a:t>또는 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4" y="6028347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8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서비스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4" y="6028347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DF6AF579-05E1-4EDB-AF60-EC0B1969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63231"/>
              </p:ext>
            </p:extLst>
          </p:nvPr>
        </p:nvGraphicFramePr>
        <p:xfrm>
          <a:off x="134574" y="2349010"/>
          <a:ext cx="63826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875">
                  <a:extLst>
                    <a:ext uri="{9D8B030D-6E8A-4147-A177-3AD203B41FA5}">
                      <a16:colId xmlns:a16="http://schemas.microsoft.com/office/drawing/2014/main" val="1142297599"/>
                    </a:ext>
                  </a:extLst>
                </a:gridCol>
                <a:gridCol w="1423448">
                  <a:extLst>
                    <a:ext uri="{9D8B030D-6E8A-4147-A177-3AD203B41FA5}">
                      <a16:colId xmlns:a16="http://schemas.microsoft.com/office/drawing/2014/main" val="3463143895"/>
                    </a:ext>
                  </a:extLst>
                </a:gridCol>
                <a:gridCol w="2422689">
                  <a:extLst>
                    <a:ext uri="{9D8B030D-6E8A-4147-A177-3AD203B41FA5}">
                      <a16:colId xmlns:a16="http://schemas.microsoft.com/office/drawing/2014/main" val="3516807138"/>
                    </a:ext>
                  </a:extLst>
                </a:gridCol>
                <a:gridCol w="2020632">
                  <a:extLst>
                    <a:ext uri="{9D8B030D-6E8A-4147-A177-3AD203B41FA5}">
                      <a16:colId xmlns:a16="http://schemas.microsoft.com/office/drawing/2014/main" val="112259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계정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외부 사이트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탈퇴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1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52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6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2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8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57082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7688B9E-220B-420C-9209-590F973418E1}"/>
              </a:ext>
            </a:extLst>
          </p:cNvPr>
          <p:cNvGrpSpPr/>
          <p:nvPr/>
        </p:nvGrpSpPr>
        <p:grpSpPr>
          <a:xfrm>
            <a:off x="5797583" y="2001214"/>
            <a:ext cx="719635" cy="246762"/>
            <a:chOff x="1159496" y="5509266"/>
            <a:chExt cx="719635" cy="246762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124B459-63FB-4038-8975-E76CEF935DF0}"/>
                </a:ext>
              </a:extLst>
            </p:cNvPr>
            <p:cNvSpPr/>
            <p:nvPr/>
          </p:nvSpPr>
          <p:spPr>
            <a:xfrm>
              <a:off x="1159496" y="5509266"/>
              <a:ext cx="719635" cy="246762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사이트명</a:t>
              </a: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0100B86C-A048-4CBB-8601-0799157C16CE}"/>
                </a:ext>
              </a:extLst>
            </p:cNvPr>
            <p:cNvSpPr/>
            <p:nvPr/>
          </p:nvSpPr>
          <p:spPr>
            <a:xfrm rot="10800000">
              <a:off x="1231962" y="5571801"/>
              <a:ext cx="141162" cy="12169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67C71F1-C0D1-4512-B5E6-9DFB9EE653E2}"/>
              </a:ext>
            </a:extLst>
          </p:cNvPr>
          <p:cNvGrpSpPr/>
          <p:nvPr/>
        </p:nvGrpSpPr>
        <p:grpSpPr>
          <a:xfrm>
            <a:off x="712772" y="5065550"/>
            <a:ext cx="4941041" cy="311853"/>
            <a:chOff x="652338" y="5062297"/>
            <a:chExt cx="4941041" cy="31185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97F1591-56E8-4860-9BBD-E05262C83A26}"/>
                </a:ext>
              </a:extLst>
            </p:cNvPr>
            <p:cNvSpPr/>
            <p:nvPr/>
          </p:nvSpPr>
          <p:spPr>
            <a:xfrm>
              <a:off x="1723896" y="5065550"/>
              <a:ext cx="2918794" cy="308600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검색어 입력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135AC8D-8E36-4BB7-B649-A6F03D8DC274}"/>
                </a:ext>
              </a:extLst>
            </p:cNvPr>
            <p:cNvSpPr/>
            <p:nvPr/>
          </p:nvSpPr>
          <p:spPr>
            <a:xfrm>
              <a:off x="4814274" y="5065550"/>
              <a:ext cx="779105" cy="308600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B535E3C-6D60-4AB9-A86F-78D6B725DB52}"/>
                </a:ext>
              </a:extLst>
            </p:cNvPr>
            <p:cNvSpPr/>
            <p:nvPr/>
          </p:nvSpPr>
          <p:spPr>
            <a:xfrm>
              <a:off x="652338" y="5062297"/>
              <a:ext cx="899974" cy="308600"/>
            </a:xfrm>
            <a:prstGeom prst="roundRect">
              <a:avLst>
                <a:gd name="adj" fmla="val 10055"/>
              </a:avLst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/>
                <a:t>사이트명</a:t>
              </a: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0C33CDFB-FBF9-4243-9903-65A671E44059}"/>
                </a:ext>
              </a:extLst>
            </p:cNvPr>
            <p:cNvSpPr/>
            <p:nvPr/>
          </p:nvSpPr>
          <p:spPr>
            <a:xfrm rot="10800000">
              <a:off x="712604" y="5133692"/>
              <a:ext cx="176536" cy="15218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70265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서비스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4" y="6028347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28787E-A09C-4D1F-BAD2-7986BA457089}"/>
              </a:ext>
            </a:extLst>
          </p:cNvPr>
          <p:cNvGrpSpPr/>
          <p:nvPr/>
        </p:nvGrpSpPr>
        <p:grpSpPr>
          <a:xfrm>
            <a:off x="961486" y="1850651"/>
            <a:ext cx="4742652" cy="3905377"/>
            <a:chOff x="961486" y="1850651"/>
            <a:chExt cx="4742652" cy="3905377"/>
          </a:xfrm>
        </p:grpSpPr>
        <p:pic>
          <p:nvPicPr>
            <p:cNvPr id="16" name="그림 15" descr="모니터, 검은색, 제어이(가) 표시된 사진&#10;&#10;자동 생성된 설명">
              <a:extLst>
                <a:ext uri="{FF2B5EF4-FFF2-40B4-BE49-F238E27FC236}">
                  <a16:creationId xmlns:a16="http://schemas.microsoft.com/office/drawing/2014/main" id="{BAE07779-95D7-4315-8817-420FA949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486" y="1992211"/>
              <a:ext cx="4742652" cy="3396395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21C9F4-A66D-41FD-987F-3FF41DD1E172}"/>
                </a:ext>
              </a:extLst>
            </p:cNvPr>
            <p:cNvGrpSpPr/>
            <p:nvPr/>
          </p:nvGrpSpPr>
          <p:grpSpPr>
            <a:xfrm>
              <a:off x="4890439" y="1850651"/>
              <a:ext cx="798299" cy="283120"/>
              <a:chOff x="773207" y="4754465"/>
              <a:chExt cx="779105" cy="3086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835A803-ED5B-41BD-A912-85F1243DADED}"/>
                  </a:ext>
                </a:extLst>
              </p:cNvPr>
              <p:cNvSpPr/>
              <p:nvPr/>
            </p:nvSpPr>
            <p:spPr>
              <a:xfrm>
                <a:off x="773207" y="4754465"/>
                <a:ext cx="779105" cy="308600"/>
              </a:xfrm>
              <a:prstGeom prst="roundRect">
                <a:avLst>
                  <a:gd name="adj" fmla="val 10055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1000" dirty="0"/>
                  <a:t>날짜순</a:t>
                </a: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CA2529C0-D70A-48CA-BFF5-1579DDD79017}"/>
                  </a:ext>
                </a:extLst>
              </p:cNvPr>
              <p:cNvSpPr/>
              <p:nvPr/>
            </p:nvSpPr>
            <p:spPr>
              <a:xfrm rot="10800000">
                <a:off x="846808" y="4842094"/>
                <a:ext cx="154677" cy="133342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580B4B7-6AE8-4988-B147-B6AE99CE9382}"/>
                </a:ext>
              </a:extLst>
            </p:cNvPr>
            <p:cNvGrpSpPr/>
            <p:nvPr/>
          </p:nvGrpSpPr>
          <p:grpSpPr>
            <a:xfrm>
              <a:off x="1159496" y="5509266"/>
              <a:ext cx="3950943" cy="246762"/>
              <a:chOff x="766519" y="5449773"/>
              <a:chExt cx="4941042" cy="3086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AF1BD0-EA65-487B-B0C8-C12E04A93F6D}"/>
                  </a:ext>
                </a:extLst>
              </p:cNvPr>
              <p:cNvSpPr/>
              <p:nvPr/>
            </p:nvSpPr>
            <p:spPr>
              <a:xfrm>
                <a:off x="1838078" y="5449773"/>
                <a:ext cx="2918794" cy="308600"/>
              </a:xfrm>
              <a:prstGeom prst="roundRect">
                <a:avLst>
                  <a:gd name="adj" fmla="val 10055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검색어 입력</a:t>
                </a: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63A5FC1-FE8A-4471-8E8A-CB2C1EC1059E}"/>
                  </a:ext>
                </a:extLst>
              </p:cNvPr>
              <p:cNvSpPr/>
              <p:nvPr/>
            </p:nvSpPr>
            <p:spPr>
              <a:xfrm>
                <a:off x="4928456" y="5449773"/>
                <a:ext cx="779105" cy="308600"/>
              </a:xfrm>
              <a:prstGeom prst="roundRect">
                <a:avLst>
                  <a:gd name="adj" fmla="val 10055"/>
                </a:avLst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검색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AF9D3E8-0486-440C-95CB-BC5CF70B3503}"/>
                  </a:ext>
                </a:extLst>
              </p:cNvPr>
              <p:cNvGrpSpPr/>
              <p:nvPr/>
            </p:nvGrpSpPr>
            <p:grpSpPr>
              <a:xfrm>
                <a:off x="766519" y="5449773"/>
                <a:ext cx="899974" cy="308600"/>
                <a:chOff x="652337" y="4754465"/>
                <a:chExt cx="899974" cy="308600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9A5625C7-0407-41EE-9FD3-A8D956E6BC98}"/>
                    </a:ext>
                  </a:extLst>
                </p:cNvPr>
                <p:cNvSpPr/>
                <p:nvPr/>
              </p:nvSpPr>
              <p:spPr>
                <a:xfrm>
                  <a:off x="652337" y="4754465"/>
                  <a:ext cx="899974" cy="308600"/>
                </a:xfrm>
                <a:prstGeom prst="roundRect">
                  <a:avLst>
                    <a:gd name="adj" fmla="val 10055"/>
                  </a:avLst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ko-KR" altLang="en-US" sz="800" dirty="0"/>
                    <a:t>사이트명</a:t>
                  </a:r>
                </a:p>
              </p:txBody>
            </p:sp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F7310EBF-6A5F-4CDB-8E22-621307529DDC}"/>
                    </a:ext>
                  </a:extLst>
                </p:cNvPr>
                <p:cNvSpPr/>
                <p:nvPr/>
              </p:nvSpPr>
              <p:spPr>
                <a:xfrm rot="10800000">
                  <a:off x="742963" y="4832671"/>
                  <a:ext cx="176537" cy="15218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2162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753DAF5-A3C2-404A-A18F-9430AAC91C69}"/>
              </a:ext>
            </a:extLst>
          </p:cNvPr>
          <p:cNvSpPr/>
          <p:nvPr/>
        </p:nvSpPr>
        <p:spPr>
          <a:xfrm>
            <a:off x="134574" y="132877"/>
            <a:ext cx="2194776" cy="923631"/>
          </a:xfrm>
          <a:prstGeom prst="roundRect">
            <a:avLst>
              <a:gd name="adj" fmla="val 748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마크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649F9E0-8B9B-47A7-B6BF-785C5C87FAF2}"/>
              </a:ext>
            </a:extLst>
          </p:cNvPr>
          <p:cNvSpPr/>
          <p:nvPr/>
        </p:nvSpPr>
        <p:spPr>
          <a:xfrm>
            <a:off x="3183293" y="380827"/>
            <a:ext cx="3333927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GNB </a:t>
            </a:r>
            <a:r>
              <a:rPr lang="ko-KR" altLang="en-US" sz="1600" dirty="0"/>
              <a:t>영역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AF196-8975-481E-805C-E2E0EC498590}"/>
              </a:ext>
            </a:extLst>
          </p:cNvPr>
          <p:cNvSpPr/>
          <p:nvPr/>
        </p:nvSpPr>
        <p:spPr>
          <a:xfrm>
            <a:off x="134575" y="1155396"/>
            <a:ext cx="6382645" cy="42773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서비스 이용절차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64130A-6507-4746-A1AF-BAB52627B739}"/>
              </a:ext>
            </a:extLst>
          </p:cNvPr>
          <p:cNvSpPr/>
          <p:nvPr/>
        </p:nvSpPr>
        <p:spPr>
          <a:xfrm>
            <a:off x="134576" y="1682014"/>
            <a:ext cx="4683136" cy="3509808"/>
          </a:xfrm>
          <a:prstGeom prst="roundRect">
            <a:avLst>
              <a:gd name="adj" fmla="val 2331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서비스 이용절차 이미지 </a:t>
            </a:r>
            <a:r>
              <a:rPr lang="en-US" altLang="ko-KR" sz="1600" dirty="0"/>
              <a:t>(</a:t>
            </a:r>
            <a:r>
              <a:rPr lang="ko-KR" altLang="en-US" sz="1600" dirty="0"/>
              <a:t>또는 글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6A4635-F621-4D1D-BBAF-C6A342A9F8FF}"/>
              </a:ext>
            </a:extLst>
          </p:cNvPr>
          <p:cNvGrpSpPr/>
          <p:nvPr/>
        </p:nvGrpSpPr>
        <p:grpSpPr>
          <a:xfrm>
            <a:off x="134574" y="6028347"/>
            <a:ext cx="6382646" cy="531640"/>
            <a:chOff x="133547" y="4232865"/>
            <a:chExt cx="8345658" cy="53164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BE65F0-8F94-40F1-AB6C-70CDD98CD0AA}"/>
                </a:ext>
              </a:extLst>
            </p:cNvPr>
            <p:cNvSpPr/>
            <p:nvPr/>
          </p:nvSpPr>
          <p:spPr>
            <a:xfrm>
              <a:off x="133547" y="4232865"/>
              <a:ext cx="8345658" cy="53164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54C1818-212A-4E46-9CBE-EB4A5AE6770A}"/>
                </a:ext>
              </a:extLst>
            </p:cNvPr>
            <p:cNvSpPr/>
            <p:nvPr/>
          </p:nvSpPr>
          <p:spPr>
            <a:xfrm>
              <a:off x="258672" y="4360337"/>
              <a:ext cx="859221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FAQ</a:t>
              </a:r>
              <a:endParaRPr lang="ko-KR" altLang="en-US" sz="1000" b="1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F07D86E-C339-4258-A044-C1740F6D7FA6}"/>
                </a:ext>
              </a:extLst>
            </p:cNvPr>
            <p:cNvSpPr/>
            <p:nvPr/>
          </p:nvSpPr>
          <p:spPr>
            <a:xfrm>
              <a:off x="1196695" y="4360338"/>
              <a:ext cx="1631244" cy="303134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개인정보처리방침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2293E19-5D85-4C35-BB09-3D4C1914D91B}"/>
                </a:ext>
              </a:extLst>
            </p:cNvPr>
            <p:cNvSpPr/>
            <p:nvPr/>
          </p:nvSpPr>
          <p:spPr>
            <a:xfrm>
              <a:off x="4172786" y="4353526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페이스북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1658-EDFA-4298-BB87-2A4FE88B957F}"/>
                </a:ext>
              </a:extLst>
            </p:cNvPr>
            <p:cNvSpPr/>
            <p:nvPr/>
          </p:nvSpPr>
          <p:spPr>
            <a:xfrm>
              <a:off x="525387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카카오톡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ED5D9BE-E36F-4BDA-8DF0-44E52DBE2520}"/>
                </a:ext>
              </a:extLst>
            </p:cNvPr>
            <p:cNvSpPr/>
            <p:nvPr/>
          </p:nvSpPr>
          <p:spPr>
            <a:xfrm>
              <a:off x="6334966" y="4353525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네이버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F6D15B4-2F79-4377-AA8E-189AD23FABC0}"/>
                </a:ext>
              </a:extLst>
            </p:cNvPr>
            <p:cNvSpPr/>
            <p:nvPr/>
          </p:nvSpPr>
          <p:spPr>
            <a:xfrm>
              <a:off x="7416056" y="4351524"/>
              <a:ext cx="1003129" cy="3119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구글</a:t>
              </a:r>
              <a:endParaRPr lang="en-US" altLang="ko-KR" sz="1000" b="1" dirty="0"/>
            </a:p>
            <a:p>
              <a:pPr algn="ctr"/>
              <a:r>
                <a:rPr lang="ko-KR" altLang="en-US" sz="1000" b="1" dirty="0"/>
                <a:t>아이콘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42AD57-A66A-4FC2-AF69-315E450C4887}"/>
              </a:ext>
            </a:extLst>
          </p:cNvPr>
          <p:cNvSpPr/>
          <p:nvPr/>
        </p:nvSpPr>
        <p:spPr>
          <a:xfrm>
            <a:off x="4877335" y="1682014"/>
            <a:ext cx="1639885" cy="53164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① 단계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30DE905-9F6F-4703-9547-82B7FE630E89}"/>
              </a:ext>
            </a:extLst>
          </p:cNvPr>
          <p:cNvSpPr/>
          <p:nvPr/>
        </p:nvSpPr>
        <p:spPr>
          <a:xfrm>
            <a:off x="2738794" y="5424659"/>
            <a:ext cx="1174206" cy="370851"/>
          </a:xfrm>
          <a:prstGeom prst="roundRect">
            <a:avLst>
              <a:gd name="adj" fmla="val 2012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다음 버튼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726981A-76D8-4420-A188-E2D9A2BE40B8}"/>
              </a:ext>
            </a:extLst>
          </p:cNvPr>
          <p:cNvSpPr/>
          <p:nvPr/>
        </p:nvSpPr>
        <p:spPr>
          <a:xfrm>
            <a:off x="4877334" y="2312542"/>
            <a:ext cx="1639885" cy="53164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② 단계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A362EF-E2A5-4B8B-9D0C-225DA9B40653}"/>
              </a:ext>
            </a:extLst>
          </p:cNvPr>
          <p:cNvSpPr/>
          <p:nvPr/>
        </p:nvSpPr>
        <p:spPr>
          <a:xfrm>
            <a:off x="4877333" y="2943070"/>
            <a:ext cx="1639885" cy="53164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③ 단계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712DEF-14D0-4C5A-8224-33C53F686A9C}"/>
              </a:ext>
            </a:extLst>
          </p:cNvPr>
          <p:cNvSpPr/>
          <p:nvPr/>
        </p:nvSpPr>
        <p:spPr>
          <a:xfrm>
            <a:off x="4877332" y="3573598"/>
            <a:ext cx="1639885" cy="53164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④ 단계</a:t>
            </a:r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1225D1A-11A5-43DB-80A9-1F26B136B4E0}"/>
              </a:ext>
            </a:extLst>
          </p:cNvPr>
          <p:cNvSpPr/>
          <p:nvPr/>
        </p:nvSpPr>
        <p:spPr>
          <a:xfrm>
            <a:off x="4877331" y="4204126"/>
            <a:ext cx="1639885" cy="531640"/>
          </a:xfrm>
          <a:prstGeom prst="roundRect">
            <a:avLst>
              <a:gd name="adj" fmla="val 10055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⑤ 단계</a:t>
            </a:r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149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469</Words>
  <Application>Microsoft Office PowerPoint</Application>
  <PresentationFormat>와이드스크린</PresentationFormat>
  <Paragraphs>212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이태영</dc:creator>
  <cp:lastModifiedBy>수현 박</cp:lastModifiedBy>
  <cp:revision>24</cp:revision>
  <dcterms:created xsi:type="dcterms:W3CDTF">2020-03-19T08:51:37Z</dcterms:created>
  <dcterms:modified xsi:type="dcterms:W3CDTF">2020-04-13T07:17:02Z</dcterms:modified>
</cp:coreProperties>
</file>