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62" r:id="rId2"/>
  </p:sldMasterIdLst>
  <p:notesMasterIdLst>
    <p:notesMasterId r:id="rId35"/>
  </p:notesMasterIdLst>
  <p:sldIdLst>
    <p:sldId id="307" r:id="rId3"/>
    <p:sldId id="305" r:id="rId4"/>
    <p:sldId id="321" r:id="rId5"/>
    <p:sldId id="529" r:id="rId6"/>
    <p:sldId id="532" r:id="rId7"/>
    <p:sldId id="533" r:id="rId8"/>
    <p:sldId id="534" r:id="rId9"/>
    <p:sldId id="535" r:id="rId10"/>
    <p:sldId id="538" r:id="rId11"/>
    <p:sldId id="539" r:id="rId12"/>
    <p:sldId id="540" r:id="rId13"/>
    <p:sldId id="541" r:id="rId14"/>
    <p:sldId id="543" r:id="rId15"/>
    <p:sldId id="542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7" r:id="rId24"/>
    <p:sldId id="552" r:id="rId25"/>
    <p:sldId id="558" r:id="rId26"/>
    <p:sldId id="553" r:id="rId27"/>
    <p:sldId id="561" r:id="rId28"/>
    <p:sldId id="554" r:id="rId29"/>
    <p:sldId id="559" r:id="rId30"/>
    <p:sldId id="555" r:id="rId31"/>
    <p:sldId id="562" r:id="rId32"/>
    <p:sldId id="556" r:id="rId33"/>
    <p:sldId id="563" r:id="rId34"/>
  </p:sldIdLst>
  <p:sldSz cx="9144000" cy="6858000" type="screen4x3"/>
  <p:notesSz cx="6797675" cy="9926638"/>
  <p:embeddedFontLst>
    <p:embeddedFont>
      <p:font typeface="가는각진제목체" panose="020B0600000101010101" charset="-127"/>
      <p:regular r:id="rId36"/>
    </p:embeddedFont>
    <p:embeddedFont>
      <p:font typeface="Malgun Gothic Semilight" panose="020B0502040204020203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869E96-80A2-454F-B7E6-CA1B0BFC1747}">
          <p14:sldIdLst>
            <p14:sldId id="307"/>
            <p14:sldId id="305"/>
            <p14:sldId id="321"/>
            <p14:sldId id="529"/>
            <p14:sldId id="532"/>
            <p14:sldId id="533"/>
            <p14:sldId id="534"/>
            <p14:sldId id="535"/>
            <p14:sldId id="538"/>
            <p14:sldId id="539"/>
            <p14:sldId id="540"/>
            <p14:sldId id="541"/>
            <p14:sldId id="543"/>
            <p14:sldId id="542"/>
            <p14:sldId id="544"/>
            <p14:sldId id="545"/>
            <p14:sldId id="546"/>
            <p14:sldId id="547"/>
            <p14:sldId id="548"/>
            <p14:sldId id="549"/>
            <p14:sldId id="550"/>
            <p14:sldId id="557"/>
            <p14:sldId id="552"/>
            <p14:sldId id="558"/>
            <p14:sldId id="553"/>
            <p14:sldId id="561"/>
            <p14:sldId id="554"/>
            <p14:sldId id="559"/>
            <p14:sldId id="555"/>
            <p14:sldId id="562"/>
            <p14:sldId id="556"/>
            <p14:sldId id="563"/>
          </p14:sldIdLst>
        </p14:section>
        <p14:section name="제목 없는 구역" id="{C1FEB4AD-7104-4ED7-A368-D59AB6A960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2F2F2"/>
    <a:srgbClr val="F1C6A3"/>
    <a:srgbClr val="FE763C"/>
    <a:srgbClr val="F8F8F8"/>
    <a:srgbClr val="F9F9FB"/>
    <a:srgbClr val="FAA76F"/>
    <a:srgbClr val="FF9900"/>
    <a:srgbClr val="0A468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61C04-8E33-4CA8-A50F-63E4531CF8CD}" v="90" dt="2020-04-23T08:46:36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24000" autoAdjust="0"/>
  </p:normalViewPr>
  <p:slideViewPr>
    <p:cSldViewPr>
      <p:cViewPr varScale="1">
        <p:scale>
          <a:sx n="72" d="100"/>
          <a:sy n="72" d="100"/>
        </p:scale>
        <p:origin x="12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22EF205A-98B8-41BC-AA1E-D49AC7769133}"/>
    <pc:docChg chg="undo custSel modSld">
      <pc:chgData name="수현 박" userId="5a28c8d0676acd00" providerId="LiveId" clId="{22EF205A-98B8-41BC-AA1E-D49AC7769133}" dt="2020-04-18T11:48:59.908" v="90"/>
      <pc:docMkLst>
        <pc:docMk/>
      </pc:docMkLst>
      <pc:sldChg chg="addSp delSp modSp">
        <pc:chgData name="수현 박" userId="5a28c8d0676acd00" providerId="LiveId" clId="{22EF205A-98B8-41BC-AA1E-D49AC7769133}" dt="2020-04-18T11:46:25.305" v="80" actId="20577"/>
        <pc:sldMkLst>
          <pc:docMk/>
          <pc:sldMk cId="18671198" sldId="539"/>
        </pc:sldMkLst>
        <pc:spChg chg="add del">
          <ac:chgData name="수현 박" userId="5a28c8d0676acd00" providerId="LiveId" clId="{22EF205A-98B8-41BC-AA1E-D49AC7769133}" dt="2020-04-18T11:45:06.276" v="53" actId="478"/>
          <ac:spMkLst>
            <pc:docMk/>
            <pc:sldMk cId="18671198" sldId="539"/>
            <ac:spMk id="17" creationId="{6DD93889-13A8-4701-B7E0-5D7444BB532A}"/>
          </ac:spMkLst>
        </pc:spChg>
        <pc:spChg chg="mod ord">
          <ac:chgData name="수현 박" userId="5a28c8d0676acd00" providerId="LiveId" clId="{22EF205A-98B8-41BC-AA1E-D49AC7769133}" dt="2020-04-18T11:45:40.060" v="62" actId="1076"/>
          <ac:spMkLst>
            <pc:docMk/>
            <pc:sldMk cId="18671198" sldId="539"/>
            <ac:spMk id="24" creationId="{81C61976-4637-4093-A7F3-8D30CDD37348}"/>
          </ac:spMkLst>
        </pc:spChg>
        <pc:spChg chg="mod ord">
          <ac:chgData name="수현 박" userId="5a28c8d0676acd00" providerId="LiveId" clId="{22EF205A-98B8-41BC-AA1E-D49AC7769133}" dt="2020-04-18T11:45:34.717" v="60" actId="1076"/>
          <ac:spMkLst>
            <pc:docMk/>
            <pc:sldMk cId="18671198" sldId="539"/>
            <ac:spMk id="25" creationId="{1DA7A605-79E2-4F2D-A2CA-2C77E65D14ED}"/>
          </ac:spMkLst>
        </pc:spChg>
        <pc:spChg chg="ord">
          <ac:chgData name="수현 박" userId="5a28c8d0676acd00" providerId="LiveId" clId="{22EF205A-98B8-41BC-AA1E-D49AC7769133}" dt="2020-04-18T11:44:59.224" v="51" actId="166"/>
          <ac:spMkLst>
            <pc:docMk/>
            <pc:sldMk cId="18671198" sldId="539"/>
            <ac:spMk id="26" creationId="{38ECCEAA-5FA9-45F7-A4DE-B8176C8DD8EE}"/>
          </ac:spMkLst>
        </pc:spChg>
        <pc:spChg chg="del">
          <ac:chgData name="수현 박" userId="5a28c8d0676acd00" providerId="LiveId" clId="{22EF205A-98B8-41BC-AA1E-D49AC7769133}" dt="2020-04-18T11:45:11.217" v="54" actId="478"/>
          <ac:spMkLst>
            <pc:docMk/>
            <pc:sldMk cId="18671198" sldId="539"/>
            <ac:spMk id="27" creationId="{D94CF6D2-9343-494D-A43C-F97B4023344D}"/>
          </ac:spMkLst>
        </pc:spChg>
        <pc:spChg chg="del">
          <ac:chgData name="수현 박" userId="5a28c8d0676acd00" providerId="LiveId" clId="{22EF205A-98B8-41BC-AA1E-D49AC7769133}" dt="2020-04-18T11:45:13.884" v="55" actId="478"/>
          <ac:spMkLst>
            <pc:docMk/>
            <pc:sldMk cId="18671198" sldId="539"/>
            <ac:spMk id="28" creationId="{8A97C5BB-447D-4054-9B5C-E608162F3AD7}"/>
          </ac:spMkLst>
        </pc:spChg>
        <pc:spChg chg="mod">
          <ac:chgData name="수현 박" userId="5a28c8d0676acd00" providerId="LiveId" clId="{22EF205A-98B8-41BC-AA1E-D49AC7769133}" dt="2020-04-18T11:45:30.036" v="59" actId="1076"/>
          <ac:spMkLst>
            <pc:docMk/>
            <pc:sldMk cId="18671198" sldId="539"/>
            <ac:spMk id="29" creationId="{EE777A73-C433-4450-A804-26CD97A03A18}"/>
          </ac:spMkLst>
        </pc:spChg>
        <pc:spChg chg="del mod">
          <ac:chgData name="수현 박" userId="5a28c8d0676acd00" providerId="LiveId" clId="{22EF205A-98B8-41BC-AA1E-D49AC7769133}" dt="2020-04-18T11:45:56.055" v="64" actId="478"/>
          <ac:spMkLst>
            <pc:docMk/>
            <pc:sldMk cId="18671198" sldId="539"/>
            <ac:spMk id="30" creationId="{F8EE6817-A317-4EA6-A173-AA105DA692BC}"/>
          </ac:spMkLst>
        </pc:spChg>
        <pc:spChg chg="add mod">
          <ac:chgData name="수현 박" userId="5a28c8d0676acd00" providerId="LiveId" clId="{22EF205A-98B8-41BC-AA1E-D49AC7769133}" dt="2020-04-18T11:46:25.305" v="80" actId="20577"/>
          <ac:spMkLst>
            <pc:docMk/>
            <pc:sldMk cId="18671198" sldId="539"/>
            <ac:spMk id="31" creationId="{958F0646-EFF2-4EFA-81B8-ED61DC08A0BD}"/>
          </ac:spMkLst>
        </pc:spChg>
      </pc:sldChg>
      <pc:sldChg chg="modSp">
        <pc:chgData name="수현 박" userId="5a28c8d0676acd00" providerId="LiveId" clId="{22EF205A-98B8-41BC-AA1E-D49AC7769133}" dt="2020-04-18T11:48:59.908" v="90"/>
        <pc:sldMkLst>
          <pc:docMk/>
          <pc:sldMk cId="917256048" sldId="542"/>
        </pc:sldMkLst>
        <pc:spChg chg="mod">
          <ac:chgData name="수현 박" userId="5a28c8d0676acd00" providerId="LiveId" clId="{22EF205A-98B8-41BC-AA1E-D49AC7769133}" dt="2020-04-18T11:48:59.908" v="90"/>
          <ac:spMkLst>
            <pc:docMk/>
            <pc:sldMk cId="917256048" sldId="542"/>
            <ac:spMk id="37" creationId="{D658E98A-E51F-4DA8-B19E-2E6526B26846}"/>
          </ac:spMkLst>
        </pc:spChg>
      </pc:sldChg>
    </pc:docChg>
  </pc:docChgLst>
  <pc:docChgLst>
    <pc:chgData name="수현 박" userId="5a28c8d0676acd00" providerId="LiveId" clId="{68561C04-8E33-4CA8-A50F-63E4531CF8CD}"/>
    <pc:docChg chg="undo modSld">
      <pc:chgData name="수현 박" userId="5a28c8d0676acd00" providerId="LiveId" clId="{68561C04-8E33-4CA8-A50F-63E4531CF8CD}" dt="2020-04-23T08:46:36.161" v="793"/>
      <pc:docMkLst>
        <pc:docMk/>
      </pc:docMkLst>
      <pc:sldChg chg="modSp">
        <pc:chgData name="수현 박" userId="5a28c8d0676acd00" providerId="LiveId" clId="{68561C04-8E33-4CA8-A50F-63E4531CF8CD}" dt="2020-04-23T08:11:32.158" v="126" actId="20577"/>
        <pc:sldMkLst>
          <pc:docMk/>
          <pc:sldMk cId="0" sldId="305"/>
        </pc:sldMkLst>
        <pc:graphicFrameChg chg="modGraphic">
          <ac:chgData name="수현 박" userId="5a28c8d0676acd00" providerId="LiveId" clId="{68561C04-8E33-4CA8-A50F-63E4531CF8CD}" dt="2020-04-23T08:11:32.158" v="126" actId="20577"/>
          <ac:graphicFrameMkLst>
            <pc:docMk/>
            <pc:sldMk cId="0" sldId="305"/>
            <ac:graphicFrameMk id="7" creationId="{8C43CF6C-1CB9-41C1-972C-5DE6355667CC}"/>
          </ac:graphicFrameMkLst>
        </pc:graphicFrameChg>
      </pc:sldChg>
      <pc:sldChg chg="modSp">
        <pc:chgData name="수현 박" userId="5a28c8d0676acd00" providerId="LiveId" clId="{68561C04-8E33-4CA8-A50F-63E4531CF8CD}" dt="2020-04-23T08:11:37.497" v="130" actId="20577"/>
        <pc:sldMkLst>
          <pc:docMk/>
          <pc:sldMk cId="0" sldId="307"/>
        </pc:sldMkLst>
        <pc:spChg chg="mod">
          <ac:chgData name="수현 박" userId="5a28c8d0676acd00" providerId="LiveId" clId="{68561C04-8E33-4CA8-A50F-63E4531CF8CD}" dt="2020-04-23T08:11:37.497" v="130" actId="20577"/>
          <ac:spMkLst>
            <pc:docMk/>
            <pc:sldMk cId="0" sldId="307"/>
            <ac:spMk id="15" creationId="{327B491C-C24D-4978-AAE4-4F6A98BB0756}"/>
          </ac:spMkLst>
        </pc:spChg>
      </pc:sldChg>
      <pc:sldChg chg="modSp">
        <pc:chgData name="수현 박" userId="5a28c8d0676acd00" providerId="LiveId" clId="{68561C04-8E33-4CA8-A50F-63E4531CF8CD}" dt="2020-04-23T07:58:44.107" v="0" actId="20577"/>
        <pc:sldMkLst>
          <pc:docMk/>
          <pc:sldMk cId="3912283944" sldId="533"/>
        </pc:sldMkLst>
        <pc:spChg chg="mod">
          <ac:chgData name="수현 박" userId="5a28c8d0676acd00" providerId="LiveId" clId="{68561C04-8E33-4CA8-A50F-63E4531CF8CD}" dt="2020-04-23T07:58:44.107" v="0" actId="20577"/>
          <ac:spMkLst>
            <pc:docMk/>
            <pc:sldMk cId="3912283944" sldId="533"/>
            <ac:spMk id="5" creationId="{22B54B09-4E4F-483B-82BD-81822D5A3403}"/>
          </ac:spMkLst>
        </pc:spChg>
      </pc:sldChg>
      <pc:sldChg chg="modSp">
        <pc:chgData name="수현 박" userId="5a28c8d0676acd00" providerId="LiveId" clId="{68561C04-8E33-4CA8-A50F-63E4531CF8CD}" dt="2020-04-23T08:31:41.170" v="605" actId="6549"/>
        <pc:sldMkLst>
          <pc:docMk/>
          <pc:sldMk cId="3046447312" sldId="535"/>
        </pc:sldMkLst>
        <pc:spChg chg="mod">
          <ac:chgData name="수현 박" userId="5a28c8d0676acd00" providerId="LiveId" clId="{68561C04-8E33-4CA8-A50F-63E4531CF8CD}" dt="2020-04-23T08:14:22.557" v="195"/>
          <ac:spMkLst>
            <pc:docMk/>
            <pc:sldMk cId="3046447312" sldId="53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0:08.747" v="604" actId="20577"/>
          <ac:spMkLst>
            <pc:docMk/>
            <pc:sldMk cId="3046447312" sldId="535"/>
            <ac:spMk id="15" creationId="{2F6B7E35-1D24-4263-9EAE-0AF66DFD367F}"/>
          </ac:spMkLst>
        </pc:spChg>
        <pc:spChg chg="mod">
          <ac:chgData name="수현 박" userId="5a28c8d0676acd00" providerId="LiveId" clId="{68561C04-8E33-4CA8-A50F-63E4531CF8CD}" dt="2020-04-23T08:31:41.170" v="605" actId="6549"/>
          <ac:spMkLst>
            <pc:docMk/>
            <pc:sldMk cId="3046447312" sldId="535"/>
            <ac:spMk id="16" creationId="{5AFE6C1F-317A-46A6-875E-54B5D8E7DDFF}"/>
          </ac:spMkLst>
        </pc:spChg>
      </pc:sldChg>
      <pc:sldChg chg="modSp">
        <pc:chgData name="수현 박" userId="5a28c8d0676acd00" providerId="LiveId" clId="{68561C04-8E33-4CA8-A50F-63E4531CF8CD}" dt="2020-04-23T08:22:30.160" v="554" actId="2711"/>
        <pc:sldMkLst>
          <pc:docMk/>
          <pc:sldMk cId="1489875433" sldId="544"/>
        </pc:sldMkLst>
        <pc:spChg chg="mod">
          <ac:chgData name="수현 박" userId="5a28c8d0676acd00" providerId="LiveId" clId="{68561C04-8E33-4CA8-A50F-63E4531CF8CD}" dt="2020-04-23T08:22:30.160" v="554" actId="2711"/>
          <ac:spMkLst>
            <pc:docMk/>
            <pc:sldMk cId="1489875433" sldId="544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6:36.161" v="793"/>
        <pc:sldMkLst>
          <pc:docMk/>
          <pc:sldMk cId="1920484451" sldId="545"/>
        </pc:sldMkLst>
        <pc:spChg chg="mod">
          <ac:chgData name="수현 박" userId="5a28c8d0676acd00" providerId="LiveId" clId="{68561C04-8E33-4CA8-A50F-63E4531CF8CD}" dt="2020-04-23T08:46:33.115" v="785"/>
          <ac:spMkLst>
            <pc:docMk/>
            <pc:sldMk cId="1920484451" sldId="54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6:36.161" v="793"/>
          <ac:spMkLst>
            <pc:docMk/>
            <pc:sldMk cId="1920484451" sldId="545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17:49.782" v="306" actId="2711"/>
        <pc:sldMkLst>
          <pc:docMk/>
          <pc:sldMk cId="1414947792" sldId="547"/>
        </pc:sldMkLst>
        <pc:spChg chg="mod">
          <ac:chgData name="수현 박" userId="5a28c8d0676acd00" providerId="LiveId" clId="{68561C04-8E33-4CA8-A50F-63E4531CF8CD}" dt="2020-04-23T08:17:49.782" v="306" actId="2711"/>
          <ac:spMkLst>
            <pc:docMk/>
            <pc:sldMk cId="1414947792" sldId="547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22:12.919" v="551" actId="2711"/>
        <pc:sldMkLst>
          <pc:docMk/>
          <pc:sldMk cId="2594939419" sldId="548"/>
        </pc:sldMkLst>
        <pc:spChg chg="mod">
          <ac:chgData name="수현 박" userId="5a28c8d0676acd00" providerId="LiveId" clId="{68561C04-8E33-4CA8-A50F-63E4531CF8CD}" dt="2020-04-23T08:22:12.919" v="551" actId="2711"/>
          <ac:spMkLst>
            <pc:docMk/>
            <pc:sldMk cId="2594939419" sldId="548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3:02.907" v="609" actId="2711"/>
        <pc:sldMkLst>
          <pc:docMk/>
          <pc:sldMk cId="1695563772" sldId="549"/>
        </pc:sldMkLst>
        <pc:spChg chg="mod">
          <ac:chgData name="수현 박" userId="5a28c8d0676acd00" providerId="LiveId" clId="{68561C04-8E33-4CA8-A50F-63E4531CF8CD}" dt="2020-04-23T08:20:16.516" v="381"/>
          <ac:spMkLst>
            <pc:docMk/>
            <pc:sldMk cId="1695563772" sldId="549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3:02.907" v="609" actId="2711"/>
          <ac:spMkLst>
            <pc:docMk/>
            <pc:sldMk cId="1695563772" sldId="54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3:27.026" v="770" actId="20577"/>
        <pc:sldMkLst>
          <pc:docMk/>
          <pc:sldMk cId="743116492" sldId="550"/>
        </pc:sldMkLst>
        <pc:spChg chg="mod">
          <ac:chgData name="수현 박" userId="5a28c8d0676acd00" providerId="LiveId" clId="{68561C04-8E33-4CA8-A50F-63E4531CF8CD}" dt="2020-04-23T08:43:27.026" v="770" actId="20577"/>
          <ac:spMkLst>
            <pc:docMk/>
            <pc:sldMk cId="743116492" sldId="550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0:39.385" v="656" actId="20577"/>
        <pc:sldMkLst>
          <pc:docMk/>
          <pc:sldMk cId="1895647088" sldId="553"/>
        </pc:sldMkLst>
        <pc:spChg chg="mod">
          <ac:chgData name="수현 박" userId="5a28c8d0676acd00" providerId="LiveId" clId="{68561C04-8E33-4CA8-A50F-63E4531CF8CD}" dt="2020-04-23T08:40:39.385" v="656" actId="20577"/>
          <ac:spMkLst>
            <pc:docMk/>
            <pc:sldMk cId="1895647088" sldId="553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9:41.084" v="653"/>
        <pc:sldMkLst>
          <pc:docMk/>
          <pc:sldMk cId="383114113" sldId="555"/>
        </pc:sldMkLst>
        <pc:spChg chg="mod">
          <ac:chgData name="수현 박" userId="5a28c8d0676acd00" providerId="LiveId" clId="{68561C04-8E33-4CA8-A50F-63E4531CF8CD}" dt="2020-04-23T08:39:41.084" v="653"/>
          <ac:spMkLst>
            <pc:docMk/>
            <pc:sldMk cId="383114113" sldId="555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7:51.401" v="650" actId="6549"/>
        <pc:sldMkLst>
          <pc:docMk/>
          <pc:sldMk cId="3507469190" sldId="556"/>
        </pc:sldMkLst>
        <pc:spChg chg="mod">
          <ac:chgData name="수현 박" userId="5a28c8d0676acd00" providerId="LiveId" clId="{68561C04-8E33-4CA8-A50F-63E4531CF8CD}" dt="2020-04-23T08:37:51.401" v="650" actId="6549"/>
          <ac:spMkLst>
            <pc:docMk/>
            <pc:sldMk cId="3507469190" sldId="556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4:04.564" v="777"/>
        <pc:sldMkLst>
          <pc:docMk/>
          <pc:sldMk cId="2660157480" sldId="557"/>
        </pc:sldMkLst>
        <pc:spChg chg="mod">
          <ac:chgData name="수현 박" userId="5a28c8d0676acd00" providerId="LiveId" clId="{68561C04-8E33-4CA8-A50F-63E4531CF8CD}" dt="2020-04-23T08:44:04.564" v="777"/>
          <ac:spMkLst>
            <pc:docMk/>
            <pc:sldMk cId="2660157480" sldId="557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4:00.775" v="776" actId="20577"/>
          <ac:spMkLst>
            <pc:docMk/>
            <pc:sldMk cId="2660157480" sldId="557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34:30.625" v="624" actId="2711"/>
        <pc:sldMkLst>
          <pc:docMk/>
          <pc:sldMk cId="697790277" sldId="559"/>
        </pc:sldMkLst>
        <pc:spChg chg="mod">
          <ac:chgData name="수현 박" userId="5a28c8d0676acd00" providerId="LiveId" clId="{68561C04-8E33-4CA8-A50F-63E4531CF8CD}" dt="2020-04-23T08:34:30.625" v="624" actId="2711"/>
          <ac:spMkLst>
            <pc:docMk/>
            <pc:sldMk cId="697790277" sldId="55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01.583" v="662" actId="20577"/>
        <pc:sldMkLst>
          <pc:docMk/>
          <pc:sldMk cId="1291441830" sldId="561"/>
        </pc:sldMkLst>
        <pc:spChg chg="mod">
          <ac:chgData name="수현 박" userId="5a28c8d0676acd00" providerId="LiveId" clId="{68561C04-8E33-4CA8-A50F-63E4531CF8CD}" dt="2020-04-23T08:40:47.575" v="659" actId="20577"/>
          <ac:spMkLst>
            <pc:docMk/>
            <pc:sldMk cId="1291441830" sldId="561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01.583" v="662" actId="20577"/>
          <ac:spMkLst>
            <pc:docMk/>
            <pc:sldMk cId="1291441830" sldId="561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29.623" v="679" actId="20577"/>
        <pc:sldMkLst>
          <pc:docMk/>
          <pc:sldMk cId="3139965301" sldId="562"/>
        </pc:sldMkLst>
        <pc:spChg chg="mod">
          <ac:chgData name="수현 박" userId="5a28c8d0676acd00" providerId="LiveId" clId="{68561C04-8E33-4CA8-A50F-63E4531CF8CD}" dt="2020-04-23T08:40:16.510" v="655"/>
          <ac:spMkLst>
            <pc:docMk/>
            <pc:sldMk cId="3139965301" sldId="562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29.623" v="679" actId="20577"/>
          <ac:spMkLst>
            <pc:docMk/>
            <pc:sldMk cId="3139965301" sldId="562"/>
            <ac:spMk id="35" creationId="{45E8D5D8-A1F8-4467-8B2A-B9B5501965C6}"/>
          </ac:spMkLst>
        </pc:spChg>
        <pc:spChg chg="mod">
          <ac:chgData name="수현 박" userId="5a28c8d0676acd00" providerId="LiveId" clId="{68561C04-8E33-4CA8-A50F-63E4531CF8CD}" dt="2020-04-23T08:37:12.046" v="641" actId="2711"/>
          <ac:spMkLst>
            <pc:docMk/>
            <pc:sldMk cId="3139965301" sldId="562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41:36.168" v="680" actId="20577"/>
        <pc:sldMkLst>
          <pc:docMk/>
          <pc:sldMk cId="80914913" sldId="563"/>
        </pc:sldMkLst>
        <pc:spChg chg="mod">
          <ac:chgData name="수현 박" userId="5a28c8d0676acd00" providerId="LiveId" clId="{68561C04-8E33-4CA8-A50F-63E4531CF8CD}" dt="2020-04-23T08:40:00.379" v="654"/>
          <ac:spMkLst>
            <pc:docMk/>
            <pc:sldMk cId="80914913" sldId="563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36.168" v="680" actId="20577"/>
          <ac:spMkLst>
            <pc:docMk/>
            <pc:sldMk cId="80914913" sldId="563"/>
            <ac:spMk id="35" creationId="{45E8D5D8-A1F8-4467-8B2A-B9B5501965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CAB161-13C2-4C46-8C3A-81E1DF44E0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2A4F31-C84C-4285-9BEE-B26BF8E1A2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E302D641-80A8-4A26-BD42-E583F3280BCB}" type="datetimeFigureOut">
              <a:rPr lang="ko-KR" altLang="en-US"/>
              <a:pPr>
                <a:defRPr/>
              </a:pPr>
              <a:t>2020-04-23</a:t>
            </a:fld>
            <a:endParaRPr lang="en-US" altLang="ko-KR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F65E9AD-8495-4DD0-9E3A-256AC4180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0500D4B-2BA5-4A68-B2F2-51838A01E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DBB67-40E9-4601-9D4D-0BE64D71BB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E1A8B-02FD-4C0F-8E4B-9D765D794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633DD3AE-0E8F-4302-9DDF-824D0594961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9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975AAF80-8788-46AE-B9C0-64C477FC0C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DAB40284-52BD-472F-B48C-2147BCAB3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C64235D5-A653-4E48-93CA-63A58F5D069D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r" eaLnBrk="1" hangingPunct="1"/>
            <a:fld id="{06C01280-9C54-4478-AB07-F282BAE82024}" type="slidenum">
              <a:rPr kumimoji="0" lang="ko-KR" altLang="en-US" sz="1200"/>
              <a:pPr algn="r" eaLnBrk="1" hangingPunct="1"/>
              <a:t>0</a:t>
            </a:fld>
            <a:endParaRPr kumimoji="0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4214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D72D1F-1ABD-4F80-BFA2-CBEC05D7B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83238C-1248-4523-A5A3-0150A87A5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9638"/>
            <a:ext cx="4984750" cy="4462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19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E9C855F-168F-46D8-AAB0-4E645FC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8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fld id="{1B212253-8832-4964-A6FE-BE42098DC6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F65E09-D716-4DDD-A228-8794E221F9D4}"/>
              </a:ext>
            </a:extLst>
          </p:cNvPr>
          <p:cNvCxnSpPr>
            <a:cxnSpLocks/>
          </p:cNvCxnSpPr>
          <p:nvPr userDrawn="1"/>
        </p:nvCxnSpPr>
        <p:spPr>
          <a:xfrm>
            <a:off x="0" y="6445114"/>
            <a:ext cx="9144000" cy="0"/>
          </a:xfrm>
          <a:prstGeom prst="line">
            <a:avLst/>
          </a:prstGeom>
          <a:ln cmpd="thinThick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220DF84B-B32C-495C-9394-01B7A587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1242"/>
            <a:ext cx="91440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E05439-41CE-4BE7-947A-F2000F54CCF2}"/>
              </a:ext>
            </a:extLst>
          </p:cNvPr>
          <p:cNvCxnSpPr>
            <a:cxnSpLocks/>
          </p:cNvCxnSpPr>
          <p:nvPr userDrawn="1"/>
        </p:nvCxnSpPr>
        <p:spPr>
          <a:xfrm>
            <a:off x="161747" y="-16822"/>
            <a:ext cx="0" cy="36187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F3018-C913-4AF4-BBDA-F98C0E9E69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877272"/>
            <a:ext cx="9144000" cy="9807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5pPr marL="1688165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Copyright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ⓒ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endParaRPr lang="ko-KR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r>
              <a:rPr lang="ko-KR" altLang="ko-KR" dirty="0" err="1">
                <a:solidFill>
                  <a:schemeClr val="bg1">
                    <a:lumMod val="65000"/>
                  </a:schemeClr>
                </a:solidFill>
              </a:rPr>
              <a:t>의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 사전 승인 없이 본 내용의 전부 또는 일부에 대한 복사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배포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사용을 금합니다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C3777D-3E86-44ED-9BD6-DA40C02F2BA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7100335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7B882-DB93-4D80-B6F0-381089E59448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 dirty="0">
                <a:latin typeface="+mn-ea"/>
                <a:ea typeface="+mn-ea"/>
              </a:rPr>
              <a:t>2020</a:t>
            </a:r>
            <a:r>
              <a:rPr lang="ko-KR" altLang="en-US" sz="800" b="1" dirty="0">
                <a:latin typeface="+mn-ea"/>
                <a:ea typeface="+mn-ea"/>
              </a:rPr>
              <a:t>년도 사이트 개발 사업 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7DA925CF-CDC9-4AC2-ABC1-095E110AB4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813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2A5AF1FB-D44A-452D-A220-BD7C2846F9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14942565-841C-49B4-8087-EE8BD3DDA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A51349D-296F-41E5-8614-4F7D998C6E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425CA039-8774-4A71-BFBA-45A4D1CA64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6038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R/F ID :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B7430E3-BF10-42FE-A7DD-6DA94543F8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13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D9F3-9B4C-4387-8EDD-FE1FC41299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8955" y="337537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58955" y="6564418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0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01E51125-C7E9-4CA4-A3EC-771A9735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5" y="6475414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21551918-BD40-4DA0-8F61-92980D2D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6453189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518E05-E8C4-478F-91A2-C34DB13C9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D4CDAF-D5CF-46FC-8364-67A00DE19A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545034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0F21D76-1025-42DE-9631-3C8695BE24FF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>
                <a:latin typeface="+mn-ea"/>
                <a:ea typeface="+mn-ea"/>
              </a:rPr>
              <a:t>2018</a:t>
            </a:r>
            <a:r>
              <a:rPr lang="ko-KR" altLang="en-US" sz="800" b="1">
                <a:latin typeface="+mn-ea"/>
                <a:ea typeface="+mn-ea"/>
              </a:rPr>
              <a:t>년도 </a:t>
            </a:r>
            <a:r>
              <a:rPr lang="en-US" altLang="ko-KR" sz="800" b="1" dirty="0">
                <a:latin typeface="+mn-ea"/>
                <a:ea typeface="+mn-ea"/>
              </a:rPr>
              <a:t>chemical B2B Platform </a:t>
            </a:r>
            <a:r>
              <a:rPr lang="ko-KR" altLang="en-US" sz="800" b="1" dirty="0">
                <a:latin typeface="+mn-ea"/>
                <a:ea typeface="+mn-ea"/>
              </a:rPr>
              <a:t>정보제공 영역 사이트 개발 사업 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293A75E2-A280-4210-BBFE-B625A86351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561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22D0FBD-6883-4FBB-9ED7-E9AB6FBFC6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4F59BC13-CEE2-4229-A5F7-A6F6C36AD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28A85C85-F638-4F2B-A295-6035302B7B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A0CB2EEF-CBCD-4408-B65E-ADBB86254F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677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kumimoji="1" lang="en-US" altLang="ko-KR" sz="900" b="1" kern="1200" dirty="0">
                <a:solidFill>
                  <a:schemeClr val="tx1"/>
                </a:solidFill>
                <a:latin typeface="+mn-ea"/>
                <a:ea typeface="가는각진제목체" pitchFamily="18" charset="-127"/>
                <a:cs typeface="+mn-cs"/>
              </a:rPr>
              <a:t>R/F ID :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CC5D8D3A-52A9-49C6-BBA5-336CE1B49A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872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7B05CE-D5EA-4A90-A0B7-F494F70F62F3}"/>
              </a:ext>
            </a:extLst>
          </p:cNvPr>
          <p:cNvSpPr txBox="1"/>
          <p:nvPr/>
        </p:nvSpPr>
        <p:spPr>
          <a:xfrm>
            <a:off x="7019557" y="1507528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j-ea"/>
                <a:ea typeface="+mj-ea"/>
              </a:rPr>
              <a:t>2020-1</a:t>
            </a:r>
            <a:r>
              <a:rPr lang="ko-KR" altLang="en-US" sz="1400" b="1" dirty="0">
                <a:latin typeface="+mj-ea"/>
                <a:ea typeface="+mj-ea"/>
              </a:rPr>
              <a:t>학기 프로젝트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58C21C-7B80-4356-BCBE-CF1627CDDC53}"/>
              </a:ext>
            </a:extLst>
          </p:cNvPr>
          <p:cNvCxnSpPr>
            <a:cxnSpLocks/>
          </p:cNvCxnSpPr>
          <p:nvPr/>
        </p:nvCxnSpPr>
        <p:spPr>
          <a:xfrm>
            <a:off x="314039" y="2854044"/>
            <a:ext cx="84938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7B491C-C24D-4978-AAE4-4F6A98BB0756}"/>
              </a:ext>
            </a:extLst>
          </p:cNvPr>
          <p:cNvSpPr txBox="1"/>
          <p:nvPr/>
        </p:nvSpPr>
        <p:spPr>
          <a:xfrm>
            <a:off x="8023870" y="2895779"/>
            <a:ext cx="91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j-ea"/>
                <a:ea typeface="+mj-ea"/>
              </a:rPr>
              <a:t>Ver. 2.00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3C4F007-9873-432E-81BD-5F8BA862C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7584"/>
              </p:ext>
            </p:extLst>
          </p:nvPr>
        </p:nvGraphicFramePr>
        <p:xfrm>
          <a:off x="2300314" y="4115275"/>
          <a:ext cx="4465155" cy="1458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385">
                  <a:extLst>
                    <a:ext uri="{9D8B030D-6E8A-4147-A177-3AD203B41FA5}">
                      <a16:colId xmlns:a16="http://schemas.microsoft.com/office/drawing/2014/main" val="1239745097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19698077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347791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개발담당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조성윤 사원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박수현 대표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박남일 교수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349186"/>
                  </a:ext>
                </a:extLst>
              </a:tr>
              <a:tr h="9401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253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5597C9E-7A03-4722-9EE9-0A6DB12DC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4039" y="2142419"/>
            <a:ext cx="8493815" cy="711625"/>
          </a:xfrm>
          <a:prstGeom prst="rect">
            <a:avLst/>
          </a:prstGeom>
        </p:spPr>
        <p:txBody>
          <a:bodyPr anchor="ctr"/>
          <a:lstStyle/>
          <a:p>
            <a:pPr algn="r" rtl="0" eaLnBrk="0" fontAlgn="base" hangingPunct="0"/>
            <a:r>
              <a:rPr kumimoji="1" lang="en-US" altLang="ko-KR" sz="3200" b="1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SES(Search Easy-Sign-up) </a:t>
            </a:r>
            <a:r>
              <a:rPr kumimoji="1" lang="ko-KR" altLang="ko-KR" sz="32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스토리보드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메인 화면</a:t>
            </a:r>
            <a:r>
              <a:rPr lang="en-US" altLang="ko-KR" sz="900" dirty="0">
                <a:latin typeface="+mj-ea"/>
                <a:ea typeface="+mj-ea"/>
              </a:rPr>
              <a:t>(Footer </a:t>
            </a:r>
            <a:r>
              <a:rPr lang="ko-KR" altLang="en-US" sz="900" dirty="0">
                <a:latin typeface="+mj-ea"/>
                <a:ea typeface="+mj-ea"/>
              </a:rPr>
              <a:t>영역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  <a:ea typeface="+mj-ea"/>
              </a:rPr>
              <a:t>Footer </a:t>
            </a:r>
            <a:r>
              <a:rPr lang="ko-KR" altLang="en-US" sz="900" dirty="0">
                <a:latin typeface="+mj-ea"/>
                <a:ea typeface="+mj-ea"/>
              </a:rPr>
              <a:t>영역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100A60-DC34-4C86-ADCF-A1F61A99E469}"/>
              </a:ext>
            </a:extLst>
          </p:cNvPr>
          <p:cNvGrpSpPr/>
          <p:nvPr/>
        </p:nvGrpSpPr>
        <p:grpSpPr>
          <a:xfrm>
            <a:off x="539552" y="2492896"/>
            <a:ext cx="6382646" cy="531640"/>
            <a:chOff x="133547" y="4232865"/>
            <a:chExt cx="8345658" cy="53164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DD93889-13A8-4701-B7E0-5D7444BB532A}"/>
                </a:ext>
              </a:extLst>
            </p:cNvPr>
            <p:cNvSpPr/>
            <p:nvPr/>
          </p:nvSpPr>
          <p:spPr>
            <a:xfrm>
              <a:off x="133547" y="4232865"/>
              <a:ext cx="8345658" cy="53164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F373B1F-9C26-400D-A2DC-3DD14750EC37}"/>
                </a:ext>
              </a:extLst>
            </p:cNvPr>
            <p:cNvSpPr/>
            <p:nvPr/>
          </p:nvSpPr>
          <p:spPr>
            <a:xfrm>
              <a:off x="258672" y="4360337"/>
              <a:ext cx="859221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FAQ</a:t>
              </a:r>
              <a:endParaRPr lang="ko-KR" altLang="en-US" sz="10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85F39E0-C875-45C2-95B5-AB498748E5C3}"/>
                </a:ext>
              </a:extLst>
            </p:cNvPr>
            <p:cNvSpPr/>
            <p:nvPr/>
          </p:nvSpPr>
          <p:spPr>
            <a:xfrm>
              <a:off x="1196695" y="4360338"/>
              <a:ext cx="1631244" cy="3031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개인정보처리방침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9D00E05-AE72-49AE-A6D7-D5DBFF45A350}"/>
                </a:ext>
              </a:extLst>
            </p:cNvPr>
            <p:cNvSpPr/>
            <p:nvPr/>
          </p:nvSpPr>
          <p:spPr>
            <a:xfrm>
              <a:off x="4172786" y="4353526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페이스북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072245F-BB2C-4006-A520-07871086D515}"/>
                </a:ext>
              </a:extLst>
            </p:cNvPr>
            <p:cNvSpPr/>
            <p:nvPr/>
          </p:nvSpPr>
          <p:spPr>
            <a:xfrm>
              <a:off x="525387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카카오톡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39B215-A7DB-4805-B601-283DA98A9315}"/>
                </a:ext>
              </a:extLst>
            </p:cNvPr>
            <p:cNvSpPr/>
            <p:nvPr/>
          </p:nvSpPr>
          <p:spPr>
            <a:xfrm>
              <a:off x="633496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네이버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362C7A9-276A-4FCA-B3D2-62FB734FD0BD}"/>
                </a:ext>
              </a:extLst>
            </p:cNvPr>
            <p:cNvSpPr/>
            <p:nvPr/>
          </p:nvSpPr>
          <p:spPr>
            <a:xfrm>
              <a:off x="7416056" y="4351524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구글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E777A73-C433-4450-A804-26CD97A03A18}"/>
              </a:ext>
            </a:extLst>
          </p:cNvPr>
          <p:cNvSpPr/>
          <p:nvPr/>
        </p:nvSpPr>
        <p:spPr>
          <a:xfrm>
            <a:off x="3513300" y="2542295"/>
            <a:ext cx="3384415" cy="432841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1C61976-4637-4093-A7F3-8D30CDD37348}"/>
              </a:ext>
            </a:extLst>
          </p:cNvPr>
          <p:cNvSpPr/>
          <p:nvPr/>
        </p:nvSpPr>
        <p:spPr>
          <a:xfrm>
            <a:off x="429225" y="234812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A7A605-79E2-4F2D-A2CA-2C77E65D14ED}"/>
              </a:ext>
            </a:extLst>
          </p:cNvPr>
          <p:cNvSpPr/>
          <p:nvPr/>
        </p:nvSpPr>
        <p:spPr>
          <a:xfrm>
            <a:off x="1224116" y="234812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ECCEAA-5FA9-45F7-A4DE-B8176C8DD8EE}"/>
              </a:ext>
            </a:extLst>
          </p:cNvPr>
          <p:cNvSpPr/>
          <p:nvPr/>
        </p:nvSpPr>
        <p:spPr>
          <a:xfrm>
            <a:off x="3353883" y="229086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8F0646-EFF2-4EFA-81B8-ED61DC08A0BD}"/>
              </a:ext>
            </a:extLst>
          </p:cNvPr>
          <p:cNvSpPr txBox="1"/>
          <p:nvPr/>
        </p:nvSpPr>
        <p:spPr>
          <a:xfrm>
            <a:off x="7396756" y="1601757"/>
            <a:ext cx="1747244" cy="18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ko-KR" altLang="en-US" sz="800" dirty="0">
                <a:latin typeface="+mj-ea"/>
                <a:ea typeface="+mj-ea"/>
              </a:rPr>
            </a:br>
            <a:endParaRPr lang="ko-KR" altLang="en-US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FAQ </a:t>
            </a:r>
            <a:r>
              <a:rPr lang="ko-KR" altLang="en-US" sz="800" dirty="0">
                <a:latin typeface="+mj-ea"/>
                <a:ea typeface="+mj-ea"/>
              </a:rPr>
              <a:t>버튼이며 클릭 시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자주 하는 질문 페이지로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넘어 감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개인정보처리방침 버튼이며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클릭 시 개인정보처리방침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페이지로 이동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각 소셜 네트워크 아이콘이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배치 되어 있으며 클릭 시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해당 공식 사이트로 이동</a:t>
            </a:r>
          </a:p>
          <a:p>
            <a:pPr>
              <a:lnSpc>
                <a:spcPct val="110000"/>
              </a:lnSpc>
            </a:pPr>
            <a:endParaRPr lang="ko-KR" altLang="en-US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7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간편 가입 조회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 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706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105FD876-277D-4717-86E9-65A1526D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02" y="645544"/>
            <a:ext cx="5832647" cy="58603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간편 가입 조회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 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간편 가입 조회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16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메인 마크와 </a:t>
            </a:r>
            <a:r>
              <a:rPr lang="en-US" altLang="ko-KR" sz="800" dirty="0">
                <a:latin typeface="+mj-ea"/>
                <a:ea typeface="+mj-ea"/>
              </a:rPr>
              <a:t>GNB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</a:t>
            </a:r>
            <a:r>
              <a:rPr lang="ko-KR" altLang="en-US" sz="800" dirty="0">
                <a:latin typeface="+mj-ea"/>
                <a:ea typeface="+mj-ea"/>
              </a:rPr>
              <a:t> 간편 가입 내역을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각 계정별로 확인 및 검색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영역의 설명은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메인 화면 설명 참고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3103CD-ED2C-499D-8F36-5FD236E8E112}"/>
              </a:ext>
            </a:extLst>
          </p:cNvPr>
          <p:cNvSpPr/>
          <p:nvPr/>
        </p:nvSpPr>
        <p:spPr>
          <a:xfrm>
            <a:off x="611560" y="645544"/>
            <a:ext cx="6192688" cy="149403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F50658-C82C-4713-8FCD-BF23C524C5D1}"/>
              </a:ext>
            </a:extLst>
          </p:cNvPr>
          <p:cNvSpPr/>
          <p:nvPr/>
        </p:nvSpPr>
        <p:spPr>
          <a:xfrm>
            <a:off x="611560" y="2238461"/>
            <a:ext cx="6192688" cy="3718260"/>
          </a:xfrm>
          <a:prstGeom prst="roundRect">
            <a:avLst>
              <a:gd name="adj" fmla="val 3860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785E5C-8C60-4872-A508-AA6854C26D8C}"/>
              </a:ext>
            </a:extLst>
          </p:cNvPr>
          <p:cNvSpPr/>
          <p:nvPr/>
        </p:nvSpPr>
        <p:spPr>
          <a:xfrm>
            <a:off x="611560" y="6021287"/>
            <a:ext cx="6192688" cy="6480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34042F-4075-4A82-AA53-7B255F66E060}"/>
              </a:ext>
            </a:extLst>
          </p:cNvPr>
          <p:cNvSpPr/>
          <p:nvPr/>
        </p:nvSpPr>
        <p:spPr>
          <a:xfrm>
            <a:off x="487998" y="47312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05550B-D7D8-490D-A48D-C303443B21F3}"/>
              </a:ext>
            </a:extLst>
          </p:cNvPr>
          <p:cNvSpPr/>
          <p:nvPr/>
        </p:nvSpPr>
        <p:spPr>
          <a:xfrm>
            <a:off x="485040" y="213958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3EEA13-9EDB-4979-A7A1-A6EEB961B02A}"/>
              </a:ext>
            </a:extLst>
          </p:cNvPr>
          <p:cNvSpPr/>
          <p:nvPr/>
        </p:nvSpPr>
        <p:spPr>
          <a:xfrm>
            <a:off x="487998" y="582304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15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간편 가입 조회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(GNB 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영역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42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간편 가입 조회</a:t>
            </a:r>
            <a:r>
              <a:rPr lang="en-US" altLang="ko-KR" sz="900" dirty="0">
                <a:latin typeface="+mj-ea"/>
                <a:ea typeface="+mj-ea"/>
              </a:rPr>
              <a:t>(GNB </a:t>
            </a:r>
            <a:r>
              <a:rPr lang="ko-KR" altLang="en-US" sz="900" dirty="0">
                <a:latin typeface="+mj-ea"/>
                <a:ea typeface="+mj-ea"/>
              </a:rPr>
              <a:t>영역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간편 가입 조회 </a:t>
            </a:r>
            <a:r>
              <a:rPr lang="en-US" altLang="ko-KR" sz="900" dirty="0">
                <a:latin typeface="+mj-ea"/>
                <a:ea typeface="+mj-ea"/>
              </a:rPr>
              <a:t>GNB </a:t>
            </a:r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251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메인 마크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화면</a:t>
            </a:r>
            <a:r>
              <a:rPr lang="en-US" altLang="ko-KR" sz="800" dirty="0">
                <a:latin typeface="+mj-ea"/>
                <a:ea typeface="+mj-ea"/>
              </a:rPr>
              <a:t> (ppt-3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으로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</a:t>
            </a:r>
            <a:r>
              <a:rPr lang="ko-KR" altLang="en-US" sz="800" dirty="0">
                <a:latin typeface="+mj-ea"/>
                <a:ea typeface="+mj-ea"/>
              </a:rPr>
              <a:t> 넘어 감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</a:t>
            </a:r>
            <a:r>
              <a:rPr lang="ko-KR" altLang="en-US" sz="800" dirty="0">
                <a:latin typeface="+mj-ea"/>
                <a:ea typeface="+mj-ea"/>
              </a:rPr>
              <a:t> 서비스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회사 소개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 (ppt-21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넘어 감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서비스 이용절차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 (ppt-23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넘어 감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FAQ</a:t>
            </a:r>
            <a:r>
              <a:rPr lang="ko-KR" altLang="en-US" sz="800" dirty="0">
                <a:latin typeface="+mj-ea"/>
                <a:ea typeface="+mj-ea"/>
              </a:rPr>
              <a:t>와 같은 기능으로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자주하는 질문 페이지로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넘어 감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</a:t>
            </a:r>
            <a:r>
              <a:rPr lang="ko-KR" altLang="en-US" sz="800" dirty="0">
                <a:latin typeface="+mj-ea"/>
                <a:ea typeface="+mj-ea"/>
              </a:rPr>
              <a:t>문의하기 페이지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(ppt-27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넘어 감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6. </a:t>
            </a:r>
            <a:r>
              <a:rPr lang="ko-KR" altLang="en-US" sz="800" dirty="0">
                <a:latin typeface="+mj-ea"/>
                <a:ea typeface="+mj-ea"/>
              </a:rPr>
              <a:t>각 페이지 타이틀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4BB153-04BC-4934-A88C-F7BDB8CE3239}"/>
              </a:ext>
            </a:extLst>
          </p:cNvPr>
          <p:cNvGrpSpPr/>
          <p:nvPr/>
        </p:nvGrpSpPr>
        <p:grpSpPr>
          <a:xfrm>
            <a:off x="251520" y="2357443"/>
            <a:ext cx="6932199" cy="1719629"/>
            <a:chOff x="251520" y="2357443"/>
            <a:chExt cx="6932199" cy="1719629"/>
          </a:xfrm>
        </p:grpSpPr>
        <p:pic>
          <p:nvPicPr>
            <p:cNvPr id="24" name="그림 23" descr="조류이(가) 표시된 사진&#10;&#10;자동 생성된 설명">
              <a:extLst>
                <a:ext uri="{FF2B5EF4-FFF2-40B4-BE49-F238E27FC236}">
                  <a16:creationId xmlns:a16="http://schemas.microsoft.com/office/drawing/2014/main" id="{5A14BC5B-6E06-45C8-8078-FCFFFE98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60" y="2510268"/>
              <a:ext cx="6835359" cy="1566804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34042F-4075-4A82-AA53-7B255F66E060}"/>
                </a:ext>
              </a:extLst>
            </p:cNvPr>
            <p:cNvSpPr/>
            <p:nvPr/>
          </p:nvSpPr>
          <p:spPr>
            <a:xfrm>
              <a:off x="251520" y="2357443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0A4E899-C1F2-4232-9C4B-32FA4076DFE8}"/>
                </a:ext>
              </a:extLst>
            </p:cNvPr>
            <p:cNvSpPr/>
            <p:nvPr/>
          </p:nvSpPr>
          <p:spPr>
            <a:xfrm>
              <a:off x="3502335" y="2585966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512E73-4CB4-4503-8A41-6BB8745639AD}"/>
                </a:ext>
              </a:extLst>
            </p:cNvPr>
            <p:cNvSpPr/>
            <p:nvPr/>
          </p:nvSpPr>
          <p:spPr>
            <a:xfrm>
              <a:off x="4827906" y="2585966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D90704-77E2-4941-BF37-707FDDC35480}"/>
                </a:ext>
              </a:extLst>
            </p:cNvPr>
            <p:cNvSpPr/>
            <p:nvPr/>
          </p:nvSpPr>
          <p:spPr>
            <a:xfrm>
              <a:off x="6084168" y="3016188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F90E3B0-2B1F-43AC-AC21-12221B7122CB}"/>
                </a:ext>
              </a:extLst>
            </p:cNvPr>
            <p:cNvSpPr/>
            <p:nvPr/>
          </p:nvSpPr>
          <p:spPr>
            <a:xfrm>
              <a:off x="6084168" y="3501008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E15A9B0-E27C-4CD7-A3A6-2104DA13105F}"/>
                </a:ext>
              </a:extLst>
            </p:cNvPr>
            <p:cNvSpPr/>
            <p:nvPr/>
          </p:nvSpPr>
          <p:spPr>
            <a:xfrm>
              <a:off x="251520" y="3356992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25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간편 가입 조회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화면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 간편 가입 조회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클릭 시 나오는 주 기능들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87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간편 가입 조회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간편 가입 조회 클릭 시 나오는 주 기능들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간편 가입 조회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간편 가입 조회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>
                <a:latin typeface="+mj-ea"/>
                <a:ea typeface="+mj-ea"/>
              </a:rPr>
              <a:t>클릭 </a:t>
            </a:r>
            <a:r>
              <a:rPr lang="ko-KR" altLang="en-US" sz="900" dirty="0">
                <a:latin typeface="+mj-ea"/>
                <a:ea typeface="+mj-ea"/>
              </a:rPr>
              <a:t>시 나오는 주 기능들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57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각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계정별로 선택할 수 있음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조회된 내역의 순서를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설정할 수 있음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조회된 내역이 출력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검색어 키워드를 선택한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검색어를 입력하고 검색을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하면 해당 키워드에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내역이 출력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pic>
        <p:nvPicPr>
          <p:cNvPr id="13" name="그림 12" descr="스크린샷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C03A7369-B15C-42F0-B3D0-8469B881D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3" t="24920" r="10409" b="9956"/>
          <a:stretch/>
        </p:blipFill>
        <p:spPr>
          <a:xfrm>
            <a:off x="755576" y="1052736"/>
            <a:ext cx="5976664" cy="4980553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1A096F5-2C8A-4437-90AA-F4EB405D3E30}"/>
              </a:ext>
            </a:extLst>
          </p:cNvPr>
          <p:cNvSpPr/>
          <p:nvPr/>
        </p:nvSpPr>
        <p:spPr>
          <a:xfrm>
            <a:off x="871968" y="1289741"/>
            <a:ext cx="3484008" cy="483075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1EE4E7-7283-4FEC-BC77-99C4C0F7D18E}"/>
              </a:ext>
            </a:extLst>
          </p:cNvPr>
          <p:cNvSpPr/>
          <p:nvPr/>
        </p:nvSpPr>
        <p:spPr>
          <a:xfrm>
            <a:off x="755576" y="114433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28E02F-2F68-4D09-A0BE-A85971CE94D2}"/>
              </a:ext>
            </a:extLst>
          </p:cNvPr>
          <p:cNvSpPr/>
          <p:nvPr/>
        </p:nvSpPr>
        <p:spPr>
          <a:xfrm>
            <a:off x="5364088" y="96431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F1049B-D050-4BD4-A30B-3025FD4E6AB7}"/>
              </a:ext>
            </a:extLst>
          </p:cNvPr>
          <p:cNvSpPr/>
          <p:nvPr/>
        </p:nvSpPr>
        <p:spPr>
          <a:xfrm>
            <a:off x="871968" y="1861242"/>
            <a:ext cx="5788264" cy="3583982"/>
          </a:xfrm>
          <a:prstGeom prst="roundRect">
            <a:avLst>
              <a:gd name="adj" fmla="val 3831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D71D61-0E64-4339-B79B-2074A0D3A9C1}"/>
              </a:ext>
            </a:extLst>
          </p:cNvPr>
          <p:cNvSpPr/>
          <p:nvPr/>
        </p:nvSpPr>
        <p:spPr>
          <a:xfrm>
            <a:off x="755576" y="172797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252E4F3-0D6E-40E8-9EDE-0D9AD414422F}"/>
              </a:ext>
            </a:extLst>
          </p:cNvPr>
          <p:cNvSpPr/>
          <p:nvPr/>
        </p:nvSpPr>
        <p:spPr>
          <a:xfrm>
            <a:off x="871968" y="5445224"/>
            <a:ext cx="5788265" cy="536892"/>
          </a:xfrm>
          <a:prstGeom prst="roundRect">
            <a:avLst>
              <a:gd name="adj" fmla="val 11716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DCFAA33-F5AB-4746-B1F4-7A095D9FA93D}"/>
              </a:ext>
            </a:extLst>
          </p:cNvPr>
          <p:cNvSpPr/>
          <p:nvPr/>
        </p:nvSpPr>
        <p:spPr>
          <a:xfrm>
            <a:off x="755576" y="526520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48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간편 가입 탈퇴 내역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 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206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검은색, 거리, 도시이(가) 표시된 사진&#10;&#10;자동 생성된 설명">
            <a:extLst>
              <a:ext uri="{FF2B5EF4-FFF2-40B4-BE49-F238E27FC236}">
                <a16:creationId xmlns:a16="http://schemas.microsoft.com/office/drawing/2014/main" id="{560EBAAE-2DC6-4B8F-B7F8-6F8BFD091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0" y="778978"/>
            <a:ext cx="5813224" cy="58353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간편 가입 탈퇴 내역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 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간편 가입 탈퇴 내역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GNB </a:t>
            </a:r>
            <a:r>
              <a:rPr lang="ko-KR" altLang="en-US" sz="800" dirty="0">
                <a:latin typeface="+mj-ea"/>
                <a:ea typeface="+mj-ea"/>
              </a:rPr>
              <a:t>영역은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간편 가입 조회 </a:t>
            </a:r>
            <a:r>
              <a:rPr lang="en-US" altLang="ko-KR" sz="800" dirty="0">
                <a:latin typeface="+mj-ea"/>
                <a:ea typeface="+mj-ea"/>
              </a:rPr>
              <a:t>GNB </a:t>
            </a:r>
            <a:r>
              <a:rPr lang="ko-KR" altLang="en-US" sz="800" dirty="0">
                <a:latin typeface="+mj-ea"/>
                <a:ea typeface="+mj-ea"/>
              </a:rPr>
              <a:t>설명 참조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간편 가입 조회를 통해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탈퇴했을 경우 기록이 출력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영역의 설명은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메인 화면 설명 참고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3103CD-ED2C-499D-8F36-5FD236E8E112}"/>
              </a:ext>
            </a:extLst>
          </p:cNvPr>
          <p:cNvSpPr/>
          <p:nvPr/>
        </p:nvSpPr>
        <p:spPr>
          <a:xfrm>
            <a:off x="611560" y="645544"/>
            <a:ext cx="6192688" cy="149403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F50658-C82C-4713-8FCD-BF23C524C5D1}"/>
              </a:ext>
            </a:extLst>
          </p:cNvPr>
          <p:cNvSpPr/>
          <p:nvPr/>
        </p:nvSpPr>
        <p:spPr>
          <a:xfrm>
            <a:off x="611560" y="2337826"/>
            <a:ext cx="6192688" cy="3323422"/>
          </a:xfrm>
          <a:prstGeom prst="roundRect">
            <a:avLst>
              <a:gd name="adj" fmla="val 3860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785E5C-8C60-4872-A508-AA6854C26D8C}"/>
              </a:ext>
            </a:extLst>
          </p:cNvPr>
          <p:cNvSpPr/>
          <p:nvPr/>
        </p:nvSpPr>
        <p:spPr>
          <a:xfrm>
            <a:off x="611560" y="6021287"/>
            <a:ext cx="6192688" cy="6480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34042F-4075-4A82-AA53-7B255F66E060}"/>
              </a:ext>
            </a:extLst>
          </p:cNvPr>
          <p:cNvSpPr/>
          <p:nvPr/>
        </p:nvSpPr>
        <p:spPr>
          <a:xfrm>
            <a:off x="487998" y="47312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05550B-D7D8-490D-A48D-C303443B21F3}"/>
              </a:ext>
            </a:extLst>
          </p:cNvPr>
          <p:cNvSpPr/>
          <p:nvPr/>
        </p:nvSpPr>
        <p:spPr>
          <a:xfrm>
            <a:off x="485040" y="2202699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3EEA13-9EDB-4979-A7A1-A6EEB961B02A}"/>
              </a:ext>
            </a:extLst>
          </p:cNvPr>
          <p:cNvSpPr/>
          <p:nvPr/>
        </p:nvSpPr>
        <p:spPr>
          <a:xfrm>
            <a:off x="487998" y="582304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494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간편 가입 탈퇴 내역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화면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 간편 가입 탈퇴 내역 확인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클릭 시 나오는 주 기능들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49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DB0168-DDF0-440A-A99C-008B04A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2020</a:t>
            </a:r>
            <a:r>
              <a:rPr lang="ko-KR" altLang="en-US" dirty="0">
                <a:latin typeface="+mj-ea"/>
                <a:ea typeface="+mj-ea"/>
              </a:rPr>
              <a:t>년도 사이트 개발 사업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55882C-3CB5-4419-A654-3CDBCBCE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253-8832-4964-A6FE-BE42098DC62A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43CF6C-1CB9-41C1-972C-5DE635566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8058"/>
              </p:ext>
            </p:extLst>
          </p:nvPr>
        </p:nvGraphicFramePr>
        <p:xfrm>
          <a:off x="304800" y="584202"/>
          <a:ext cx="8506697" cy="493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048">
                  <a:extLst>
                    <a:ext uri="{9D8B030D-6E8A-4147-A177-3AD203B41FA5}">
                      <a16:colId xmlns:a16="http://schemas.microsoft.com/office/drawing/2014/main" val="3098262108"/>
                    </a:ext>
                  </a:extLst>
                </a:gridCol>
                <a:gridCol w="897191">
                  <a:extLst>
                    <a:ext uri="{9D8B030D-6E8A-4147-A177-3AD203B41FA5}">
                      <a16:colId xmlns:a16="http://schemas.microsoft.com/office/drawing/2014/main" val="34745021"/>
                    </a:ext>
                  </a:extLst>
                </a:gridCol>
                <a:gridCol w="4419490">
                  <a:extLst>
                    <a:ext uri="{9D8B030D-6E8A-4147-A177-3AD203B41FA5}">
                      <a16:colId xmlns:a16="http://schemas.microsoft.com/office/drawing/2014/main" val="3754166576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4038379397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67017341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24537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20-04-22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버전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조성윤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0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20-04-23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버전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조성윤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7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8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9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2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1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9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93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83640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959AE1F-4887-49C4-AB0F-6A9AC3BE8E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608" y="2731"/>
            <a:ext cx="2716208" cy="381837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/>
            <a:r>
              <a:rPr kumimoji="1" lang="ko-KR" altLang="ko-KR" sz="18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개정이력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간편 가입 탈퇴 내역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간편 가입 탈퇴 내역 확인 시 나오는 주 기능들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간편 가입 탈퇴 내역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간편 가입 탈퇴 내역 확인 시 나오는 주 기능들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43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조회된 내역의 순서를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설정할 수 있음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조회된 내역이 출력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검색어 키워드를 선택한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검색어를 입력하고 검색을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하면 해당 키워드에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내역이 출력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B73AA9-65C1-49F6-912D-89E54918EE66}"/>
              </a:ext>
            </a:extLst>
          </p:cNvPr>
          <p:cNvGrpSpPr/>
          <p:nvPr/>
        </p:nvGrpSpPr>
        <p:grpSpPr>
          <a:xfrm>
            <a:off x="107504" y="1623461"/>
            <a:ext cx="7069926" cy="3913519"/>
            <a:chOff x="94362" y="1612090"/>
            <a:chExt cx="7285950" cy="4033098"/>
          </a:xfrm>
        </p:grpSpPr>
        <p:pic>
          <p:nvPicPr>
            <p:cNvPr id="13" name="그림 12" descr="스크린샷, 거리이(가) 표시된 사진&#10;&#10;자동 생성된 설명">
              <a:extLst>
                <a:ext uri="{FF2B5EF4-FFF2-40B4-BE49-F238E27FC236}">
                  <a16:creationId xmlns:a16="http://schemas.microsoft.com/office/drawing/2014/main" id="{E9D1EA89-0AC0-444D-9C8E-BAB6242A8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56" b="16320"/>
            <a:stretch/>
          </p:blipFill>
          <p:spPr>
            <a:xfrm>
              <a:off x="323528" y="1684747"/>
              <a:ext cx="6955629" cy="3960441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34042F-4075-4A82-AA53-7B255F66E060}"/>
                </a:ext>
              </a:extLst>
            </p:cNvPr>
            <p:cNvSpPr/>
            <p:nvPr/>
          </p:nvSpPr>
          <p:spPr>
            <a:xfrm>
              <a:off x="6300192" y="1612090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F3CB03F-C256-4F03-9ADC-BF3C9DE0B3E5}"/>
                </a:ext>
              </a:extLst>
            </p:cNvPr>
            <p:cNvSpPr/>
            <p:nvPr/>
          </p:nvSpPr>
          <p:spPr>
            <a:xfrm>
              <a:off x="225236" y="5088195"/>
              <a:ext cx="7155076" cy="5010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68CD4D-79F3-47F6-B433-8FDB3DAD75CF}"/>
                </a:ext>
              </a:extLst>
            </p:cNvPr>
            <p:cNvSpPr/>
            <p:nvPr/>
          </p:nvSpPr>
          <p:spPr>
            <a:xfrm>
              <a:off x="225236" y="2132856"/>
              <a:ext cx="7155076" cy="2955339"/>
            </a:xfrm>
            <a:prstGeom prst="roundRect">
              <a:avLst>
                <a:gd name="adj" fmla="val 3860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F05550B-D7D8-490D-A48D-C303443B21F3}"/>
                </a:ext>
              </a:extLst>
            </p:cNvPr>
            <p:cNvSpPr/>
            <p:nvPr/>
          </p:nvSpPr>
          <p:spPr>
            <a:xfrm>
              <a:off x="162747" y="1988840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3EEA13-9EDB-4979-A7A1-A6EEB961B02A}"/>
                </a:ext>
              </a:extLst>
            </p:cNvPr>
            <p:cNvSpPr/>
            <p:nvPr/>
          </p:nvSpPr>
          <p:spPr>
            <a:xfrm>
              <a:off x="94362" y="4916842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56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서비스</a:t>
            </a:r>
            <a:r>
              <a:rPr lang="en-US" altLang="ko-KR" sz="4000" b="1" dirty="0">
                <a:latin typeface="+mj-ea"/>
                <a:ea typeface="+mj-ea"/>
              </a:rPr>
              <a:t>/</a:t>
            </a:r>
            <a:r>
              <a:rPr lang="ko-KR" altLang="en-US" sz="4000" b="1" dirty="0">
                <a:latin typeface="+mj-ea"/>
                <a:ea typeface="+mj-ea"/>
              </a:rPr>
              <a:t>회사 소개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(GNB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 서비스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회사 소개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클릭 시 나오는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주 기능들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전체 구성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311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E154968-BAF5-49FD-A8FC-5B81FDA7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800623"/>
            <a:ext cx="5721825" cy="57490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서비스</a:t>
            </a:r>
            <a:r>
              <a:rPr lang="en-US" altLang="ko-KR" sz="900" dirty="0">
                <a:latin typeface="+mj-ea"/>
                <a:ea typeface="+mj-ea"/>
              </a:rPr>
              <a:t>/</a:t>
            </a:r>
            <a:r>
              <a:rPr lang="ko-KR" altLang="en-US" sz="900" dirty="0">
                <a:latin typeface="+mj-ea"/>
                <a:ea typeface="+mj-ea"/>
              </a:rPr>
              <a:t>회사 소개</a:t>
            </a:r>
            <a:r>
              <a:rPr lang="en-US" altLang="ko-KR" sz="900" dirty="0">
                <a:latin typeface="+mj-ea"/>
                <a:ea typeface="+mj-ea"/>
              </a:rPr>
              <a:t>(GNB -&gt; </a:t>
            </a:r>
            <a:r>
              <a:rPr lang="ko-KR" altLang="en-US" sz="900" dirty="0">
                <a:latin typeface="+mj-ea"/>
                <a:ea typeface="+mj-ea"/>
              </a:rPr>
              <a:t>서비스</a:t>
            </a:r>
            <a:r>
              <a:rPr lang="en-US" altLang="ko-KR" sz="900" dirty="0">
                <a:latin typeface="+mj-ea"/>
                <a:ea typeface="+mj-ea"/>
              </a:rPr>
              <a:t>/</a:t>
            </a:r>
            <a:r>
              <a:rPr lang="ko-KR" altLang="en-US" sz="900" dirty="0">
                <a:latin typeface="+mj-ea"/>
                <a:ea typeface="+mj-ea"/>
              </a:rPr>
              <a:t>회사 소개 클릭 시 나오는 주 기능들 전체 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서비스</a:t>
            </a:r>
            <a:r>
              <a:rPr lang="en-US" altLang="ko-KR" sz="900" dirty="0">
                <a:latin typeface="+mj-ea"/>
                <a:ea typeface="+mj-ea"/>
              </a:rPr>
              <a:t>/</a:t>
            </a:r>
            <a:r>
              <a:rPr lang="ko-KR" altLang="en-US" sz="900" dirty="0">
                <a:latin typeface="+mj-ea"/>
                <a:ea typeface="+mj-ea"/>
              </a:rPr>
              <a:t>회사 소개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dirty="0">
                <a:latin typeface="+mj-ea"/>
                <a:ea typeface="+mj-ea"/>
              </a:rPr>
              <a:t>GNB -&gt; </a:t>
            </a:r>
            <a:r>
              <a:rPr lang="ko-KR" altLang="en-US" sz="900" dirty="0">
                <a:latin typeface="+mj-ea"/>
                <a:ea typeface="+mj-ea"/>
              </a:rPr>
              <a:t>서비스</a:t>
            </a:r>
            <a:r>
              <a:rPr lang="en-US" altLang="ko-KR" sz="900" dirty="0">
                <a:latin typeface="+mj-ea"/>
                <a:ea typeface="+mj-ea"/>
              </a:rPr>
              <a:t>/</a:t>
            </a:r>
            <a:r>
              <a:rPr lang="ko-KR" altLang="en-US" sz="900" dirty="0">
                <a:latin typeface="+mj-ea"/>
                <a:ea typeface="+mj-ea"/>
              </a:rPr>
              <a:t>회사 소개 클릭 시 나오는 주 기능들 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43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GNB </a:t>
            </a:r>
            <a:r>
              <a:rPr lang="ko-KR" altLang="en-US" sz="800" dirty="0">
                <a:latin typeface="+mj-ea"/>
                <a:ea typeface="+mj-ea"/>
              </a:rPr>
              <a:t>영역은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간편 가입 조회 </a:t>
            </a:r>
            <a:r>
              <a:rPr lang="en-US" altLang="ko-KR" sz="800" dirty="0">
                <a:latin typeface="+mj-ea"/>
                <a:ea typeface="+mj-ea"/>
              </a:rPr>
              <a:t>GNB </a:t>
            </a:r>
            <a:r>
              <a:rPr lang="ko-KR" altLang="en-US" sz="800" dirty="0">
                <a:latin typeface="+mj-ea"/>
                <a:ea typeface="+mj-ea"/>
              </a:rPr>
              <a:t>설명 참조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예시 그림처럼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서비스 및 회사에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설명 글 또는 이미지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영역의 설명은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메인 화면 설명 참고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3103CD-ED2C-499D-8F36-5FD236E8E112}"/>
              </a:ext>
            </a:extLst>
          </p:cNvPr>
          <p:cNvSpPr/>
          <p:nvPr/>
        </p:nvSpPr>
        <p:spPr>
          <a:xfrm>
            <a:off x="611560" y="645544"/>
            <a:ext cx="6192688" cy="149403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34042F-4075-4A82-AA53-7B255F66E060}"/>
              </a:ext>
            </a:extLst>
          </p:cNvPr>
          <p:cNvSpPr/>
          <p:nvPr/>
        </p:nvSpPr>
        <p:spPr>
          <a:xfrm>
            <a:off x="487998" y="47312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A6A25F-8AFD-4090-8C2C-40AB2D20D2FA}"/>
              </a:ext>
            </a:extLst>
          </p:cNvPr>
          <p:cNvSpPr/>
          <p:nvPr/>
        </p:nvSpPr>
        <p:spPr>
          <a:xfrm>
            <a:off x="614518" y="2139581"/>
            <a:ext cx="6192688" cy="3881705"/>
          </a:xfrm>
          <a:prstGeom prst="roundRect">
            <a:avLst>
              <a:gd name="adj" fmla="val 536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969E7BB-5153-442E-BBA5-69EFF9283CA6}"/>
              </a:ext>
            </a:extLst>
          </p:cNvPr>
          <p:cNvSpPr/>
          <p:nvPr/>
        </p:nvSpPr>
        <p:spPr>
          <a:xfrm>
            <a:off x="611560" y="6021287"/>
            <a:ext cx="6192688" cy="6480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14B6A8-1885-4F53-8822-A95D8E63A636}"/>
              </a:ext>
            </a:extLst>
          </p:cNvPr>
          <p:cNvSpPr/>
          <p:nvPr/>
        </p:nvSpPr>
        <p:spPr>
          <a:xfrm>
            <a:off x="487998" y="205868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CEEFD4-7CB4-42A6-894C-029D76FEEF26}"/>
              </a:ext>
            </a:extLst>
          </p:cNvPr>
          <p:cNvSpPr/>
          <p:nvPr/>
        </p:nvSpPr>
        <p:spPr>
          <a:xfrm>
            <a:off x="487998" y="582304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015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서비스</a:t>
            </a:r>
            <a:r>
              <a:rPr lang="en-US" altLang="ko-KR" sz="4000" b="1" dirty="0">
                <a:latin typeface="+mj-ea"/>
                <a:ea typeface="+mj-ea"/>
              </a:rPr>
              <a:t> </a:t>
            </a:r>
            <a:r>
              <a:rPr lang="ko-KR" altLang="en-US" sz="4000" b="1" dirty="0">
                <a:latin typeface="+mj-ea"/>
                <a:ea typeface="+mj-ea"/>
              </a:rPr>
              <a:t>이용절차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 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80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서비스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이용절차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 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서비스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이용절차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57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GNB </a:t>
            </a:r>
            <a:r>
              <a:rPr lang="ko-KR" altLang="en-US" sz="800" dirty="0">
                <a:latin typeface="+mj-ea"/>
                <a:ea typeface="+mj-ea"/>
              </a:rPr>
              <a:t>영역은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간편 가입 조회 </a:t>
            </a:r>
            <a:r>
              <a:rPr lang="en-US" altLang="ko-KR" sz="800" dirty="0">
                <a:latin typeface="+mj-ea"/>
                <a:ea typeface="+mj-ea"/>
              </a:rPr>
              <a:t>GNB </a:t>
            </a:r>
            <a:r>
              <a:rPr lang="ko-KR" altLang="en-US" sz="800" dirty="0">
                <a:latin typeface="+mj-ea"/>
                <a:ea typeface="+mj-ea"/>
              </a:rPr>
              <a:t>설명 참조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각 이용절차를 설명해주는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글 또는 이미지와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각 단계를 선택할 수 있는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단계별 버튼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영역의 설명은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메인 화면 설명 참고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D87EF-0C9B-4E12-8536-F65F19242D01}"/>
              </a:ext>
            </a:extLst>
          </p:cNvPr>
          <p:cNvSpPr/>
          <p:nvPr/>
        </p:nvSpPr>
        <p:spPr>
          <a:xfrm>
            <a:off x="611560" y="645544"/>
            <a:ext cx="6192688" cy="149403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54A9B8-96E9-40EE-926E-7A2B12CA66EF}"/>
              </a:ext>
            </a:extLst>
          </p:cNvPr>
          <p:cNvSpPr/>
          <p:nvPr/>
        </p:nvSpPr>
        <p:spPr>
          <a:xfrm>
            <a:off x="487998" y="473127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84BA19-18E3-46B8-A3D6-992E55A127AF}"/>
              </a:ext>
            </a:extLst>
          </p:cNvPr>
          <p:cNvSpPr/>
          <p:nvPr/>
        </p:nvSpPr>
        <p:spPr>
          <a:xfrm>
            <a:off x="614518" y="2139581"/>
            <a:ext cx="6192688" cy="3881705"/>
          </a:xfrm>
          <a:prstGeom prst="roundRect">
            <a:avLst>
              <a:gd name="adj" fmla="val 536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676ABE-2165-4520-9593-61220FBB7021}"/>
              </a:ext>
            </a:extLst>
          </p:cNvPr>
          <p:cNvSpPr/>
          <p:nvPr/>
        </p:nvSpPr>
        <p:spPr>
          <a:xfrm>
            <a:off x="611560" y="6021287"/>
            <a:ext cx="6192688" cy="6480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20C584-BEEE-4F24-BC3D-0BB6D8491113}"/>
              </a:ext>
            </a:extLst>
          </p:cNvPr>
          <p:cNvSpPr/>
          <p:nvPr/>
        </p:nvSpPr>
        <p:spPr>
          <a:xfrm>
            <a:off x="487998" y="205868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5B7FA0-882C-4215-B0AA-C09409A7B484}"/>
              </a:ext>
            </a:extLst>
          </p:cNvPr>
          <p:cNvSpPr/>
          <p:nvPr/>
        </p:nvSpPr>
        <p:spPr>
          <a:xfrm>
            <a:off x="487998" y="582304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46BD3AD-0FEB-4275-9631-97840266F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63" y="774752"/>
            <a:ext cx="5773133" cy="58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서비스</a:t>
            </a:r>
            <a:r>
              <a:rPr lang="en-US" altLang="ko-KR" sz="4000" b="1" dirty="0">
                <a:latin typeface="+mj-ea"/>
                <a:ea typeface="+mj-ea"/>
              </a:rPr>
              <a:t> </a:t>
            </a:r>
            <a:r>
              <a:rPr lang="ko-KR" altLang="en-US" sz="4000" b="1" dirty="0">
                <a:latin typeface="+mj-ea"/>
                <a:ea typeface="+mj-ea"/>
              </a:rPr>
              <a:t>이용절차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(GNB 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서비스 이용절차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클릭 시 나오는 주 기능들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64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서비스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이용절차</a:t>
            </a:r>
            <a:r>
              <a:rPr lang="en-US" altLang="ko-KR" sz="900" dirty="0">
                <a:latin typeface="+mj-ea"/>
                <a:ea typeface="+mj-ea"/>
              </a:rPr>
              <a:t>(GNB -&gt; </a:t>
            </a:r>
            <a:r>
              <a:rPr lang="ko-KR" altLang="en-US" sz="900" dirty="0">
                <a:latin typeface="+mj-ea"/>
                <a:ea typeface="+mj-ea"/>
              </a:rPr>
              <a:t>서비스 이용절차 클릭 시 나오는 주 기능들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서비스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이용절차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dirty="0">
                <a:latin typeface="+mj-ea"/>
                <a:ea typeface="+mj-ea"/>
              </a:rPr>
              <a:t>GNB -&gt; </a:t>
            </a:r>
            <a:r>
              <a:rPr lang="ko-KR" altLang="en-US" sz="900" dirty="0">
                <a:latin typeface="+mj-ea"/>
                <a:ea typeface="+mj-ea"/>
              </a:rPr>
              <a:t>서비스 이용절차 클릭 시 나오는 주 기능들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서비스 이용절차에 대한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설명 글 또는 이미지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클릭 시 각 단계로 넘어 감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현재 선택된 단계의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다음 단계로 넘어 감</a:t>
            </a:r>
            <a:endParaRPr lang="en-US" altLang="ko-KR" sz="800" dirty="0">
              <a:latin typeface="+mj-ea"/>
              <a:ea typeface="+mj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DB38A78-09F6-47C6-8612-EE88FE655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b="10889"/>
          <a:stretch/>
        </p:blipFill>
        <p:spPr>
          <a:xfrm>
            <a:off x="668018" y="1601757"/>
            <a:ext cx="6048672" cy="400677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734042F-4075-4A82-AA53-7B255F66E060}"/>
              </a:ext>
            </a:extLst>
          </p:cNvPr>
          <p:cNvSpPr/>
          <p:nvPr/>
        </p:nvSpPr>
        <p:spPr>
          <a:xfrm>
            <a:off x="561129" y="148478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3103CD-ED2C-499D-8F36-5FD236E8E112}"/>
              </a:ext>
            </a:extLst>
          </p:cNvPr>
          <p:cNvSpPr/>
          <p:nvPr/>
        </p:nvSpPr>
        <p:spPr>
          <a:xfrm>
            <a:off x="5076335" y="1437632"/>
            <a:ext cx="1747244" cy="3287512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7A06FF-F55D-4980-AF25-D48511A5B9FA}"/>
              </a:ext>
            </a:extLst>
          </p:cNvPr>
          <p:cNvSpPr/>
          <p:nvPr/>
        </p:nvSpPr>
        <p:spPr>
          <a:xfrm>
            <a:off x="4969446" y="125761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13CA74-514E-44E3-B4E4-B748E5091998}"/>
              </a:ext>
            </a:extLst>
          </p:cNvPr>
          <p:cNvSpPr/>
          <p:nvPr/>
        </p:nvSpPr>
        <p:spPr>
          <a:xfrm>
            <a:off x="2987824" y="5013176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44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고객센터 </a:t>
            </a:r>
            <a:r>
              <a:rPr lang="en-US" altLang="ko-KR" sz="4000" b="1" dirty="0">
                <a:latin typeface="+mj-ea"/>
                <a:ea typeface="+mj-ea"/>
              </a:rPr>
              <a:t>- </a:t>
            </a:r>
            <a:r>
              <a:rPr lang="ko-KR" altLang="en-US" sz="4000" b="1" dirty="0">
                <a:latin typeface="+mj-ea"/>
                <a:ea typeface="+mj-ea"/>
              </a:rPr>
              <a:t>문의하기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 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910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975FA0B-FA01-4765-93CC-0D5AA1BE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9" y="763168"/>
            <a:ext cx="6457050" cy="56353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고객센터 </a:t>
            </a:r>
            <a:r>
              <a:rPr lang="en-US" altLang="ko-KR" sz="900" dirty="0">
                <a:latin typeface="+mj-ea"/>
                <a:ea typeface="+mj-ea"/>
              </a:rPr>
              <a:t>- </a:t>
            </a:r>
            <a:r>
              <a:rPr lang="ko-KR" altLang="en-US" sz="900" dirty="0">
                <a:latin typeface="+mj-ea"/>
                <a:ea typeface="+mj-ea"/>
              </a:rPr>
              <a:t>문의하기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 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고객센터 </a:t>
            </a:r>
            <a:r>
              <a:rPr lang="en-US" altLang="ko-KR" sz="900" dirty="0">
                <a:latin typeface="+mj-ea"/>
                <a:ea typeface="+mj-ea"/>
              </a:rPr>
              <a:t>– </a:t>
            </a:r>
            <a:r>
              <a:rPr lang="ko-KR" altLang="en-US" sz="900" dirty="0">
                <a:latin typeface="+mj-ea"/>
                <a:ea typeface="+mj-ea"/>
              </a:rPr>
              <a:t>문의하기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GNB </a:t>
            </a:r>
            <a:r>
              <a:rPr lang="ko-KR" altLang="en-US" sz="800" dirty="0">
                <a:latin typeface="+mj-ea"/>
                <a:ea typeface="+mj-ea"/>
              </a:rPr>
              <a:t>영역은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간편 가입 조회 </a:t>
            </a:r>
            <a:r>
              <a:rPr lang="en-US" altLang="ko-KR" sz="800" dirty="0">
                <a:latin typeface="+mj-ea"/>
                <a:ea typeface="+mj-ea"/>
              </a:rPr>
              <a:t>GNB </a:t>
            </a:r>
            <a:r>
              <a:rPr lang="ko-KR" altLang="en-US" sz="800" dirty="0">
                <a:latin typeface="+mj-ea"/>
                <a:ea typeface="+mj-ea"/>
              </a:rPr>
              <a:t>설명 참조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문의하기 내역이 출력되고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글작성 및 검색을 할 수 있음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 </a:t>
            </a:r>
            <a:r>
              <a:rPr lang="ko-KR" altLang="en-US" sz="800" dirty="0">
                <a:latin typeface="+mj-ea"/>
                <a:ea typeface="+mj-ea"/>
              </a:rPr>
              <a:t>영역의 설명은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메인 화면 설명 참고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C27A97-E2F9-4697-B61A-BAA26C12CDA5}"/>
              </a:ext>
            </a:extLst>
          </p:cNvPr>
          <p:cNvSpPr/>
          <p:nvPr/>
        </p:nvSpPr>
        <p:spPr>
          <a:xfrm>
            <a:off x="395535" y="645544"/>
            <a:ext cx="6664453" cy="1604058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090E5B-C51B-4FD2-AF68-75E4F40EA3B5}"/>
              </a:ext>
            </a:extLst>
          </p:cNvPr>
          <p:cNvSpPr/>
          <p:nvPr/>
        </p:nvSpPr>
        <p:spPr>
          <a:xfrm>
            <a:off x="249288" y="492334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E441E6-00FF-4FC6-85BC-885DE8F5313A}"/>
              </a:ext>
            </a:extLst>
          </p:cNvPr>
          <p:cNvSpPr/>
          <p:nvPr/>
        </p:nvSpPr>
        <p:spPr>
          <a:xfrm>
            <a:off x="395537" y="2249602"/>
            <a:ext cx="6664454" cy="3573441"/>
          </a:xfrm>
          <a:prstGeom prst="roundRect">
            <a:avLst>
              <a:gd name="adj" fmla="val 47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A09844C-80CC-4B8E-9356-614C9DDF6B52}"/>
              </a:ext>
            </a:extLst>
          </p:cNvPr>
          <p:cNvSpPr/>
          <p:nvPr/>
        </p:nvSpPr>
        <p:spPr>
          <a:xfrm>
            <a:off x="395536" y="5823043"/>
            <a:ext cx="6673074" cy="8463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46647E-EEDA-425C-8F65-69DF75A4DC2D}"/>
              </a:ext>
            </a:extLst>
          </p:cNvPr>
          <p:cNvSpPr/>
          <p:nvPr/>
        </p:nvSpPr>
        <p:spPr>
          <a:xfrm>
            <a:off x="249288" y="212196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EAACEA-B933-43B9-A286-5363781B2AA0}"/>
              </a:ext>
            </a:extLst>
          </p:cNvPr>
          <p:cNvSpPr/>
          <p:nvPr/>
        </p:nvSpPr>
        <p:spPr>
          <a:xfrm>
            <a:off x="249288" y="571302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779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고객센터 </a:t>
            </a:r>
            <a:r>
              <a:rPr lang="en-US" altLang="ko-KR" sz="4000" b="1" dirty="0">
                <a:latin typeface="+mj-ea"/>
                <a:ea typeface="+mj-ea"/>
              </a:rPr>
              <a:t>- </a:t>
            </a:r>
            <a:r>
              <a:rPr lang="ko-KR" altLang="en-US" sz="4000" b="1" dirty="0">
                <a:latin typeface="+mj-ea"/>
                <a:ea typeface="+mj-ea"/>
              </a:rPr>
              <a:t>문의하기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화면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</a:rPr>
              <a:t>-&gt; GNB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고객센터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문의하기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클릭 시 나오는 주 기능들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1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전체 구성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686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고객센터</a:t>
            </a:r>
            <a:r>
              <a:rPr lang="en-US" altLang="ko-KR" sz="900" dirty="0">
                <a:latin typeface="+mj-ea"/>
                <a:ea typeface="+mj-ea"/>
              </a:rPr>
              <a:t> – </a:t>
            </a:r>
            <a:r>
              <a:rPr lang="ko-KR" altLang="en-US" sz="900" dirty="0">
                <a:latin typeface="+mj-ea"/>
                <a:ea typeface="+mj-ea"/>
              </a:rPr>
              <a:t>문의하기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</a:rPr>
              <a:t>-&gt; GNB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고객센터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문의하기 클릭 시 나오는 주 기능들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고객센터 </a:t>
            </a:r>
            <a:r>
              <a:rPr lang="en-US" altLang="ko-KR" sz="800" dirty="0">
                <a:latin typeface="+mj-ea"/>
                <a:ea typeface="+mj-ea"/>
              </a:rPr>
              <a:t>– </a:t>
            </a:r>
            <a:r>
              <a:rPr lang="ko-KR" altLang="en-US" sz="800" dirty="0">
                <a:latin typeface="+mj-ea"/>
                <a:ea typeface="+mj-ea"/>
              </a:rPr>
              <a:t>문의하기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ko-KR" altLang="en-US" sz="800" dirty="0">
                <a:latin typeface="+mj-ea"/>
                <a:ea typeface="+mj-ea"/>
              </a:rPr>
              <a:t>메인 화면 </a:t>
            </a:r>
            <a:r>
              <a:rPr lang="en-US" altLang="ko-KR" sz="800" dirty="0">
                <a:latin typeface="+mj-ea"/>
                <a:ea typeface="+mj-ea"/>
              </a:rPr>
              <a:t>-&gt; GNB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r>
              <a:rPr lang="en-US" altLang="ko-KR" sz="800" dirty="0">
                <a:latin typeface="+mj-ea"/>
                <a:ea typeface="+mj-ea"/>
              </a:rPr>
              <a:t>-&gt; </a:t>
            </a:r>
            <a:r>
              <a:rPr lang="ko-KR" altLang="en-US" sz="800" dirty="0">
                <a:latin typeface="+mj-ea"/>
                <a:ea typeface="+mj-ea"/>
              </a:rPr>
              <a:t>고객센터 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en-US" altLang="ko-KR" sz="800" dirty="0">
                <a:latin typeface="+mj-ea"/>
                <a:ea typeface="+mj-ea"/>
              </a:rPr>
              <a:t>-&gt; </a:t>
            </a:r>
            <a:r>
              <a:rPr lang="ko-KR" altLang="en-US" sz="800" dirty="0">
                <a:latin typeface="+mj-ea"/>
                <a:ea typeface="+mj-ea"/>
              </a:rPr>
              <a:t>문의하기 클릭 시 나오는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ko-KR" altLang="en-US" sz="800" dirty="0">
                <a:latin typeface="+mj-ea"/>
                <a:ea typeface="+mj-ea"/>
              </a:rPr>
              <a:t>주 기능들 구성안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57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버튼을 누르면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글 작성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(ppt-31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 넘어 감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문의하기 내역이 출력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검색어 키워드를 선택한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검색어를 입력하고 검색을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하면 해당 키워드에 대한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내역이 출력 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712B101-43EF-4A5A-B740-6FCBB2E8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6" b="11002"/>
          <a:stretch/>
        </p:blipFill>
        <p:spPr>
          <a:xfrm>
            <a:off x="498082" y="1844824"/>
            <a:ext cx="6419644" cy="344965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734042F-4075-4A82-AA53-7B255F66E060}"/>
              </a:ext>
            </a:extLst>
          </p:cNvPr>
          <p:cNvSpPr/>
          <p:nvPr/>
        </p:nvSpPr>
        <p:spPr>
          <a:xfrm>
            <a:off x="5868144" y="165407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FA41AFE-571F-42CD-93FA-DABC73AFCDE3}"/>
              </a:ext>
            </a:extLst>
          </p:cNvPr>
          <p:cNvSpPr/>
          <p:nvPr/>
        </p:nvSpPr>
        <p:spPr>
          <a:xfrm>
            <a:off x="318062" y="2020422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20E15B2-B2AE-4522-9176-988253F215EB}"/>
              </a:ext>
            </a:extLst>
          </p:cNvPr>
          <p:cNvSpPr/>
          <p:nvPr/>
        </p:nvSpPr>
        <p:spPr>
          <a:xfrm>
            <a:off x="498082" y="4843891"/>
            <a:ext cx="6419644" cy="4861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C6FC04-B5EB-4168-9857-18DCEC959712}"/>
              </a:ext>
            </a:extLst>
          </p:cNvPr>
          <p:cNvSpPr/>
          <p:nvPr/>
        </p:nvSpPr>
        <p:spPr>
          <a:xfrm>
            <a:off x="371088" y="4677618"/>
            <a:ext cx="349365" cy="349365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96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고객센터 </a:t>
            </a:r>
            <a:r>
              <a:rPr lang="en-US" altLang="ko-KR" sz="4000" b="1" dirty="0">
                <a:latin typeface="+mj-ea"/>
                <a:ea typeface="+mj-ea"/>
              </a:rPr>
              <a:t>- </a:t>
            </a:r>
            <a:r>
              <a:rPr lang="ko-KR" altLang="en-US" sz="4000" b="1" dirty="0">
                <a:latin typeface="+mj-ea"/>
                <a:ea typeface="+mj-ea"/>
              </a:rPr>
              <a:t>문의하기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화면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GNB 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고객센터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문의하기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글작성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클릭 시 나오는 주 기능들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7469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고객센터</a:t>
            </a:r>
            <a:r>
              <a:rPr lang="en-US" altLang="ko-KR" sz="900" dirty="0">
                <a:latin typeface="+mj-ea"/>
                <a:ea typeface="+mj-ea"/>
              </a:rPr>
              <a:t> – </a:t>
            </a:r>
            <a:r>
              <a:rPr lang="ko-KR" altLang="en-US" sz="900" dirty="0">
                <a:latin typeface="+mj-ea"/>
                <a:ea typeface="+mj-ea"/>
              </a:rPr>
              <a:t>문의하기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</a:rPr>
              <a:t>-&gt; GNB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고객센터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문의하기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글작성 클릭 시 나오는 주 기능들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8D5D8-A1F8-4467-8B2A-B9B5501965C6}"/>
              </a:ext>
            </a:extLst>
          </p:cNvPr>
          <p:cNvSpPr txBox="1"/>
          <p:nvPr/>
        </p:nvSpPr>
        <p:spPr>
          <a:xfrm>
            <a:off x="7389498" y="774752"/>
            <a:ext cx="175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j-ea"/>
                <a:ea typeface="+mj-ea"/>
              </a:rPr>
              <a:t>고객센터 </a:t>
            </a:r>
            <a:r>
              <a:rPr lang="en-US" altLang="ko-KR" sz="800" dirty="0">
                <a:latin typeface="+mj-ea"/>
                <a:ea typeface="+mj-ea"/>
              </a:rPr>
              <a:t>– </a:t>
            </a:r>
            <a:r>
              <a:rPr lang="ko-KR" altLang="en-US" sz="800" dirty="0">
                <a:latin typeface="+mj-ea"/>
                <a:ea typeface="+mj-ea"/>
              </a:rPr>
              <a:t>문의하기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ko-KR" altLang="en-US" sz="800" dirty="0">
                <a:latin typeface="+mj-ea"/>
                <a:ea typeface="+mj-ea"/>
              </a:rPr>
              <a:t>메인 화면 </a:t>
            </a:r>
            <a:r>
              <a:rPr lang="en-US" altLang="ko-KR" sz="800" dirty="0">
                <a:latin typeface="+mj-ea"/>
                <a:ea typeface="+mj-ea"/>
              </a:rPr>
              <a:t>-&gt; GNB -&gt; </a:t>
            </a:r>
            <a:r>
              <a:rPr lang="ko-KR" altLang="en-US" sz="800" dirty="0">
                <a:latin typeface="+mj-ea"/>
                <a:ea typeface="+mj-ea"/>
              </a:rPr>
              <a:t>고객센터 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en-US" altLang="ko-KR" sz="800" dirty="0">
                <a:latin typeface="+mj-ea"/>
                <a:ea typeface="+mj-ea"/>
              </a:rPr>
              <a:t>-&gt; </a:t>
            </a:r>
            <a:r>
              <a:rPr lang="ko-KR" altLang="en-US" sz="800" dirty="0">
                <a:latin typeface="+mj-ea"/>
                <a:ea typeface="+mj-ea"/>
              </a:rPr>
              <a:t>문의하기 </a:t>
            </a:r>
            <a:r>
              <a:rPr lang="en-US" altLang="ko-KR" sz="800" dirty="0">
                <a:latin typeface="+mj-ea"/>
                <a:ea typeface="+mj-ea"/>
              </a:rPr>
              <a:t>-&gt; </a:t>
            </a:r>
            <a:r>
              <a:rPr lang="ko-KR" altLang="en-US" sz="800" dirty="0">
                <a:latin typeface="+mj-ea"/>
                <a:ea typeface="+mj-ea"/>
              </a:rPr>
              <a:t>글작성 클릭 시 나오는 주 기능들 구성안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8E98A-E51F-4DA8-B19E-2E6526B26846}"/>
              </a:ext>
            </a:extLst>
          </p:cNvPr>
          <p:cNvSpPr txBox="1"/>
          <p:nvPr/>
        </p:nvSpPr>
        <p:spPr>
          <a:xfrm>
            <a:off x="7396756" y="1601757"/>
            <a:ext cx="1747244" cy="143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번호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제목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작성자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비밀번호 및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문의하고자 하는 내용을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입력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내용을 입력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작성 버튼을 누르면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문의하기 완료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버튼을 누르면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문의하기를 취소하고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문의하기 목록을 이동</a:t>
            </a:r>
            <a:endParaRPr lang="en-US" altLang="ko-KR" sz="800" dirty="0">
              <a:latin typeface="+mj-ea"/>
              <a:ea typeface="+mj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87E88E3-B961-495E-82C6-FE2EFE0B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6" b="11520"/>
          <a:stretch/>
        </p:blipFill>
        <p:spPr>
          <a:xfrm>
            <a:off x="508131" y="1927454"/>
            <a:ext cx="6419644" cy="308550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734042F-4075-4A82-AA53-7B255F66E060}"/>
              </a:ext>
            </a:extLst>
          </p:cNvPr>
          <p:cNvSpPr/>
          <p:nvPr/>
        </p:nvSpPr>
        <p:spPr>
          <a:xfrm>
            <a:off x="328111" y="1800719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C2EC46-3D01-4FE8-A03B-4CDC345A90EA}"/>
              </a:ext>
            </a:extLst>
          </p:cNvPr>
          <p:cNvSpPr/>
          <p:nvPr/>
        </p:nvSpPr>
        <p:spPr>
          <a:xfrm>
            <a:off x="2483768" y="450912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EE7CEE-E0EA-4C3C-917F-AA9332F0BF23}"/>
              </a:ext>
            </a:extLst>
          </p:cNvPr>
          <p:cNvSpPr/>
          <p:nvPr/>
        </p:nvSpPr>
        <p:spPr>
          <a:xfrm>
            <a:off x="3537933" y="4509120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9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880194F-0D28-4874-9F22-988996DB7A74}"/>
              </a:ext>
            </a:extLst>
          </p:cNvPr>
          <p:cNvGrpSpPr/>
          <p:nvPr/>
        </p:nvGrpSpPr>
        <p:grpSpPr>
          <a:xfrm>
            <a:off x="974090" y="1628800"/>
            <a:ext cx="5723318" cy="4282055"/>
            <a:chOff x="974090" y="1628800"/>
            <a:chExt cx="5723318" cy="428205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19D70F5-C7B9-4CC4-BDB1-9D3B68F74743}"/>
                </a:ext>
              </a:extLst>
            </p:cNvPr>
            <p:cNvSpPr/>
            <p:nvPr/>
          </p:nvSpPr>
          <p:spPr>
            <a:xfrm>
              <a:off x="974090" y="2170553"/>
              <a:ext cx="5723318" cy="3740302"/>
            </a:xfrm>
            <a:prstGeom prst="roundRect">
              <a:avLst>
                <a:gd name="adj" fmla="val 8348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7135363-4F20-4781-86B7-E3EA9B768123}"/>
                </a:ext>
              </a:extLst>
            </p:cNvPr>
            <p:cNvSpPr/>
            <p:nvPr/>
          </p:nvSpPr>
          <p:spPr>
            <a:xfrm>
              <a:off x="974090" y="1628800"/>
              <a:ext cx="1472500" cy="3740302"/>
            </a:xfrm>
            <a:prstGeom prst="roundRect">
              <a:avLst>
                <a:gd name="adj" fmla="val 6212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6B2D7A-AC7F-4F59-84E6-997472D4CD11}"/>
                </a:ext>
              </a:extLst>
            </p:cNvPr>
            <p:cNvSpPr/>
            <p:nvPr/>
          </p:nvSpPr>
          <p:spPr>
            <a:xfrm>
              <a:off x="1008778" y="2064962"/>
              <a:ext cx="1402982" cy="108276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B13D7A5-DC15-4621-9CE8-B569F96D7566}"/>
                </a:ext>
              </a:extLst>
            </p:cNvPr>
            <p:cNvSpPr/>
            <p:nvPr/>
          </p:nvSpPr>
          <p:spPr>
            <a:xfrm>
              <a:off x="1008777" y="2191966"/>
              <a:ext cx="2013877" cy="33783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메인 화면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 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43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메인 마크와 </a:t>
            </a:r>
            <a:r>
              <a:rPr lang="en-US" altLang="ko-KR" sz="800" dirty="0">
                <a:latin typeface="+mj-ea"/>
                <a:ea typeface="+mj-ea"/>
              </a:rPr>
              <a:t>GNB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핵심 기능 부분으로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로그인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회원가입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광고 배치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간편가입 조회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간편가입 탈퇴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내역 확인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자주하는 질문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문의하기 기능을 수행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할 수 있음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Footer</a:t>
            </a:r>
            <a:r>
              <a:rPr lang="ko-KR" altLang="en-US" sz="800" dirty="0">
                <a:latin typeface="+mj-ea"/>
                <a:ea typeface="+mj-ea"/>
              </a:rPr>
              <a:t> 영역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메인 화면 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78A43962-D8E3-4AE8-81C8-A9996237B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66023"/>
            <a:ext cx="5549452" cy="552835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D48D79A-7B2D-4C7E-910B-14573607EB70}"/>
              </a:ext>
            </a:extLst>
          </p:cNvPr>
          <p:cNvSpPr/>
          <p:nvPr/>
        </p:nvSpPr>
        <p:spPr>
          <a:xfrm>
            <a:off x="2446590" y="774752"/>
            <a:ext cx="4250819" cy="1395801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A137F27-5A44-43EA-8C0F-1C1CC10CD4A2}"/>
              </a:ext>
            </a:extLst>
          </p:cNvPr>
          <p:cNvSpPr/>
          <p:nvPr/>
        </p:nvSpPr>
        <p:spPr>
          <a:xfrm>
            <a:off x="985025" y="5910856"/>
            <a:ext cx="5712383" cy="48352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2C122BD-1F29-4DB1-A607-608BD3049AC9}"/>
              </a:ext>
            </a:extLst>
          </p:cNvPr>
          <p:cNvSpPr/>
          <p:nvPr/>
        </p:nvSpPr>
        <p:spPr>
          <a:xfrm>
            <a:off x="2265046" y="602655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E419EAF-E01A-4226-B410-562D48F17CF7}"/>
              </a:ext>
            </a:extLst>
          </p:cNvPr>
          <p:cNvSpPr/>
          <p:nvPr/>
        </p:nvSpPr>
        <p:spPr>
          <a:xfrm>
            <a:off x="805005" y="1579825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01AB669-3AA0-490F-81E9-35EEB08C8267}"/>
              </a:ext>
            </a:extLst>
          </p:cNvPr>
          <p:cNvSpPr/>
          <p:nvPr/>
        </p:nvSpPr>
        <p:spPr>
          <a:xfrm>
            <a:off x="805005" y="5711873"/>
            <a:ext cx="360040" cy="36004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20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(GNB 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영역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209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메인 화면</a:t>
            </a:r>
            <a:r>
              <a:rPr lang="en-US" altLang="ko-KR" sz="900" dirty="0">
                <a:latin typeface="+mj-ea"/>
                <a:ea typeface="+mj-ea"/>
              </a:rPr>
              <a:t>(GNB </a:t>
            </a:r>
            <a:r>
              <a:rPr lang="ko-KR" altLang="en-US" sz="900" dirty="0">
                <a:latin typeface="+mj-ea"/>
                <a:ea typeface="+mj-ea"/>
              </a:rPr>
              <a:t>영역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1845267-EB65-453D-B124-AB2F501C034A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  <a:ea typeface="+mj-ea"/>
              </a:rPr>
              <a:t>GNB </a:t>
            </a:r>
            <a:r>
              <a:rPr lang="ko-KR" altLang="en-US" sz="900" dirty="0">
                <a:latin typeface="+mj-ea"/>
                <a:ea typeface="+mj-ea"/>
              </a:rPr>
              <a:t>영역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48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54B09-4E4F-483B-82BD-81822D5A3403}"/>
              </a:ext>
            </a:extLst>
          </p:cNvPr>
          <p:cNvSpPr txBox="1"/>
          <p:nvPr/>
        </p:nvSpPr>
        <p:spPr>
          <a:xfrm>
            <a:off x="7396756" y="1601757"/>
            <a:ext cx="1747244" cy="238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화면</a:t>
            </a:r>
            <a:r>
              <a:rPr lang="en-US" altLang="ko-KR" sz="800" dirty="0">
                <a:latin typeface="+mj-ea"/>
                <a:ea typeface="+mj-ea"/>
              </a:rPr>
              <a:t>(ppt-3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으로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</a:t>
            </a:r>
            <a:r>
              <a:rPr lang="ko-KR" altLang="en-US" sz="800" dirty="0">
                <a:latin typeface="+mj-ea"/>
                <a:ea typeface="+mj-ea"/>
              </a:rPr>
              <a:t>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</a:t>
            </a:r>
            <a:r>
              <a:rPr lang="ko-KR" altLang="en-US" sz="800" dirty="0">
                <a:latin typeface="+mj-ea"/>
                <a:ea typeface="+mj-ea"/>
              </a:rPr>
              <a:t>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서비스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회사 소개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(ppt-21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서비스 이용절차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(ppt-23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자주하는 질문 페이지로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</a:t>
            </a:r>
            <a:r>
              <a:rPr lang="ko-KR" altLang="en-US" sz="800" dirty="0">
                <a:latin typeface="+mj-ea"/>
                <a:ea typeface="+mj-ea"/>
              </a:rPr>
              <a:t>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문의하기 페이지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(ppt-27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E816C-2041-4FD9-BD49-AAE3B6035372}"/>
              </a:ext>
            </a:extLst>
          </p:cNvPr>
          <p:cNvGrpSpPr/>
          <p:nvPr/>
        </p:nvGrpSpPr>
        <p:grpSpPr>
          <a:xfrm>
            <a:off x="467544" y="1700808"/>
            <a:ext cx="6516382" cy="3186323"/>
            <a:chOff x="377645" y="1421737"/>
            <a:chExt cx="6516382" cy="31863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C57162D-5C1B-42EB-A5F4-8E8457ECE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65" y="1601757"/>
              <a:ext cx="6336362" cy="3006303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8231303-2A0C-4258-9798-9A4BCD9673B7}"/>
                </a:ext>
              </a:extLst>
            </p:cNvPr>
            <p:cNvSpPr/>
            <p:nvPr/>
          </p:nvSpPr>
          <p:spPr>
            <a:xfrm>
              <a:off x="1979712" y="1421737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ABD8022-1F9F-4470-BF31-9528D953A164}"/>
                </a:ext>
              </a:extLst>
            </p:cNvPr>
            <p:cNvSpPr/>
            <p:nvPr/>
          </p:nvSpPr>
          <p:spPr>
            <a:xfrm>
              <a:off x="377645" y="2744868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70E452-FC5B-42BE-B4B4-36B0E887FD4C}"/>
                </a:ext>
              </a:extLst>
            </p:cNvPr>
            <p:cNvSpPr/>
            <p:nvPr/>
          </p:nvSpPr>
          <p:spPr>
            <a:xfrm>
              <a:off x="2771800" y="2744868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979567-CFF3-402E-837C-7686BDDE3311}"/>
                </a:ext>
              </a:extLst>
            </p:cNvPr>
            <p:cNvSpPr/>
            <p:nvPr/>
          </p:nvSpPr>
          <p:spPr>
            <a:xfrm>
              <a:off x="5148064" y="3356992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97B5F5F-5BC2-4987-A766-251CE4580F32}"/>
                </a:ext>
              </a:extLst>
            </p:cNvPr>
            <p:cNvSpPr/>
            <p:nvPr/>
          </p:nvSpPr>
          <p:spPr>
            <a:xfrm>
              <a:off x="5148064" y="3982526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28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(GNB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Footer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를 제외한</a:t>
            </a:r>
            <a:b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나머지 핵심 기능들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25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900" dirty="0">
                <a:latin typeface="+mj-ea"/>
                <a:ea typeface="+mj-ea"/>
              </a:rPr>
              <a:t>메인 화면</a:t>
            </a:r>
            <a:r>
              <a:rPr lang="en-US" altLang="ko-KR" sz="900" dirty="0">
                <a:latin typeface="+mj-ea"/>
                <a:ea typeface="+mj-ea"/>
              </a:rPr>
              <a:t>(GNB</a:t>
            </a:r>
            <a:r>
              <a:rPr lang="ko-KR" altLang="en-US" sz="900" dirty="0">
                <a:latin typeface="+mj-ea"/>
                <a:ea typeface="+mj-ea"/>
              </a:rPr>
              <a:t>와 </a:t>
            </a:r>
            <a:r>
              <a:rPr lang="en-US" altLang="ko-KR" sz="900" dirty="0">
                <a:latin typeface="+mj-ea"/>
                <a:ea typeface="+mj-ea"/>
              </a:rPr>
              <a:t>Footer</a:t>
            </a:r>
            <a:r>
              <a:rPr lang="ko-KR" altLang="en-US" sz="900" dirty="0">
                <a:latin typeface="+mj-ea"/>
                <a:ea typeface="+mj-ea"/>
              </a:rPr>
              <a:t>를 제외한 나머지 핵심 기능들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B7E35-1D24-4263-9EAE-0AF66DFD367F}"/>
              </a:ext>
            </a:extLst>
          </p:cNvPr>
          <p:cNvSpPr txBox="1"/>
          <p:nvPr/>
        </p:nvSpPr>
        <p:spPr>
          <a:xfrm>
            <a:off x="7389498" y="774752"/>
            <a:ext cx="175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메인 화면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en-US" altLang="ko-KR" sz="900" dirty="0">
                <a:latin typeface="+mj-ea"/>
                <a:ea typeface="+mj-ea"/>
              </a:rPr>
              <a:t>GNB</a:t>
            </a:r>
            <a:r>
              <a:rPr lang="ko-KR" altLang="en-US" sz="900" dirty="0">
                <a:latin typeface="+mj-ea"/>
                <a:ea typeface="+mj-ea"/>
              </a:rPr>
              <a:t>와 </a:t>
            </a:r>
            <a:r>
              <a:rPr lang="en-US" altLang="ko-KR" sz="900" dirty="0">
                <a:latin typeface="+mj-ea"/>
                <a:ea typeface="+mj-ea"/>
              </a:rPr>
              <a:t>Footer</a:t>
            </a:r>
            <a:r>
              <a:rPr lang="ko-KR" altLang="en-US" sz="900" dirty="0">
                <a:latin typeface="+mj-ea"/>
                <a:ea typeface="+mj-ea"/>
              </a:rPr>
              <a:t>를 제외한 나머지 핵심 기능들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lang="ko-KR" altLang="en-US" sz="900" dirty="0">
                <a:latin typeface="+mj-ea"/>
                <a:ea typeface="+mj-ea"/>
              </a:rPr>
              <a:t>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E6C1F-317A-46A6-875E-54B5D8E7DDFF}"/>
              </a:ext>
            </a:extLst>
          </p:cNvPr>
          <p:cNvSpPr txBox="1"/>
          <p:nvPr/>
        </p:nvSpPr>
        <p:spPr>
          <a:xfrm>
            <a:off x="7396756" y="1601757"/>
            <a:ext cx="1747244" cy="278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</a:t>
            </a:r>
            <a:r>
              <a:rPr lang="ko-KR" altLang="en-US" sz="800" dirty="0">
                <a:latin typeface="+mj-ea"/>
                <a:ea typeface="+mj-ea"/>
              </a:rPr>
              <a:t> 클릭 시 로그인 및 회원가입을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할 수 있는 페이지로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</a:t>
            </a:r>
            <a:r>
              <a:rPr lang="ko-KR" altLang="en-US" sz="800" dirty="0">
                <a:latin typeface="+mj-ea"/>
                <a:ea typeface="+mj-ea"/>
              </a:rPr>
              <a:t> 기타 광고를 배치할 수 있는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공간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</a:t>
            </a:r>
            <a:r>
              <a:rPr lang="ko-KR" altLang="en-US" sz="800" dirty="0">
                <a:latin typeface="+mj-ea"/>
                <a:ea typeface="+mj-ea"/>
              </a:rPr>
              <a:t> 클릭 시 간편 가입 조회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(ppt-11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</a:t>
            </a:r>
            <a:r>
              <a:rPr lang="ko-KR" altLang="en-US" sz="800" dirty="0">
                <a:latin typeface="+mj-ea"/>
                <a:ea typeface="+mj-ea"/>
              </a:rPr>
              <a:t>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간편가입 탈퇴 내역 확인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(ppt-17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5. </a:t>
            </a:r>
            <a:r>
              <a:rPr lang="ko-KR" altLang="en-US" sz="800" dirty="0">
                <a:latin typeface="+mj-ea"/>
                <a:ea typeface="+mj-ea"/>
              </a:rPr>
              <a:t>자주하는 질문 몇 가지가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페이지에 출력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자주하는 질문 글씨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해당 페이지로 이동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6. </a:t>
            </a:r>
            <a:r>
              <a:rPr lang="ko-KR" altLang="en-US" sz="800" dirty="0">
                <a:latin typeface="+mj-ea"/>
                <a:ea typeface="+mj-ea"/>
              </a:rPr>
              <a:t>문의하기 몇 가지가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페이지에 출력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문의하기 글씨 클릭 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해당 페이지</a:t>
            </a:r>
            <a:r>
              <a:rPr lang="en-US" altLang="ko-KR" sz="800" dirty="0">
                <a:latin typeface="+mj-ea"/>
                <a:ea typeface="+mj-ea"/>
              </a:rPr>
              <a:t>(ppt-27</a:t>
            </a:r>
            <a:r>
              <a:rPr lang="ko-KR" altLang="en-US" sz="800" dirty="0">
                <a:latin typeface="+mj-ea"/>
                <a:ea typeface="+mj-ea"/>
              </a:rPr>
              <a:t>페이지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  <a:r>
              <a:rPr lang="ko-KR" altLang="en-US" sz="800" dirty="0">
                <a:latin typeface="+mj-ea"/>
                <a:ea typeface="+mj-ea"/>
              </a:rPr>
              <a:t>로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이동</a:t>
            </a:r>
            <a:endParaRPr lang="en-US" altLang="ko-KR" sz="800" dirty="0"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60D065-D80C-4944-ADF5-57E615877D9B}"/>
              </a:ext>
            </a:extLst>
          </p:cNvPr>
          <p:cNvGrpSpPr/>
          <p:nvPr/>
        </p:nvGrpSpPr>
        <p:grpSpPr>
          <a:xfrm>
            <a:off x="329339" y="1066145"/>
            <a:ext cx="6648864" cy="4955142"/>
            <a:chOff x="329339" y="1066145"/>
            <a:chExt cx="6648864" cy="495514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0C0632D-8EE4-4AC9-BFAC-BCC6B0859D66}"/>
                </a:ext>
              </a:extLst>
            </p:cNvPr>
            <p:cNvSpPr/>
            <p:nvPr/>
          </p:nvSpPr>
          <p:spPr>
            <a:xfrm>
              <a:off x="616017" y="1204677"/>
              <a:ext cx="1555014" cy="1852758"/>
            </a:xfrm>
            <a:prstGeom prst="roundRect">
              <a:avLst>
                <a:gd name="adj" fmla="val 6361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로그인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회원가입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19F9CC-8AE8-43D2-AE4C-04B8B7DD69BB}"/>
                </a:ext>
              </a:extLst>
            </p:cNvPr>
            <p:cNvSpPr/>
            <p:nvPr/>
          </p:nvSpPr>
          <p:spPr>
            <a:xfrm>
              <a:off x="2268893" y="1772049"/>
              <a:ext cx="2301326" cy="2731157"/>
            </a:xfrm>
            <a:prstGeom prst="roundRect">
              <a:avLst>
                <a:gd name="adj" fmla="val 3066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간편가입 조회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BD57957-919F-4057-9CEC-CB8C3A3A4947}"/>
                </a:ext>
              </a:extLst>
            </p:cNvPr>
            <p:cNvSpPr/>
            <p:nvPr/>
          </p:nvSpPr>
          <p:spPr>
            <a:xfrm>
              <a:off x="4668081" y="1765734"/>
              <a:ext cx="2301326" cy="2731157"/>
            </a:xfrm>
            <a:prstGeom prst="roundRect">
              <a:avLst>
                <a:gd name="adj" fmla="val 4705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간편가입 탈퇴</a:t>
              </a:r>
              <a:endParaRPr lang="en-US" altLang="ko-KR" sz="1600" dirty="0">
                <a:latin typeface="+mj-ea"/>
                <a:ea typeface="+mj-ea"/>
              </a:endParaRPr>
            </a:p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내역 확인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514F021-67AE-44D7-BF02-1FA51022DD45}"/>
                </a:ext>
              </a:extLst>
            </p:cNvPr>
            <p:cNvSpPr/>
            <p:nvPr/>
          </p:nvSpPr>
          <p:spPr>
            <a:xfrm>
              <a:off x="624813" y="3268428"/>
              <a:ext cx="1555014" cy="1201667"/>
            </a:xfrm>
            <a:prstGeom prst="roundRect">
              <a:avLst>
                <a:gd name="adj" fmla="val 49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기타광고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05D1AD0-2232-4A05-A191-9440F65D222E}"/>
                </a:ext>
              </a:extLst>
            </p:cNvPr>
            <p:cNvSpPr/>
            <p:nvPr/>
          </p:nvSpPr>
          <p:spPr>
            <a:xfrm>
              <a:off x="616017" y="4681088"/>
              <a:ext cx="1555014" cy="1201667"/>
            </a:xfrm>
            <a:prstGeom prst="roundRect">
              <a:avLst>
                <a:gd name="adj" fmla="val 6469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+mj-ea"/>
                  <a:ea typeface="+mj-ea"/>
                </a:rPr>
                <a:t>기타광고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7A6336-7665-433B-BB29-379A0721BC68}"/>
                </a:ext>
              </a:extLst>
            </p:cNvPr>
            <p:cNvSpPr txBox="1"/>
            <p:nvPr/>
          </p:nvSpPr>
          <p:spPr>
            <a:xfrm>
              <a:off x="2268893" y="4604239"/>
              <a:ext cx="230132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j-ea"/>
                  <a:ea typeface="+mj-ea"/>
                </a:rPr>
                <a:t>자주하는 질문</a:t>
              </a:r>
              <a:endParaRPr lang="en-US" altLang="ko-KR" sz="1600" dirty="0">
                <a:latin typeface="+mj-ea"/>
                <a:ea typeface="+mj-ea"/>
              </a:endParaRPr>
            </a:p>
            <a:p>
              <a:r>
                <a:rPr lang="ko-KR" altLang="ko-KR" sz="1600" dirty="0">
                  <a:latin typeface="+mj-ea"/>
                  <a:ea typeface="+mj-ea"/>
                </a:rPr>
                <a:t>〮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질문</a:t>
              </a:r>
              <a:r>
                <a:rPr lang="en-US" altLang="ko-KR" sz="1600" dirty="0">
                  <a:latin typeface="+mj-ea"/>
                  <a:ea typeface="+mj-ea"/>
                </a:rPr>
                <a:t>1</a:t>
              </a:r>
            </a:p>
            <a:p>
              <a:r>
                <a:rPr lang="ko-KR" altLang="ko-KR" sz="1600" dirty="0">
                  <a:latin typeface="+mj-ea"/>
                  <a:ea typeface="+mj-ea"/>
                </a:rPr>
                <a:t>〮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질문</a:t>
              </a:r>
              <a:r>
                <a:rPr lang="en-US" altLang="ko-KR" sz="1600" dirty="0">
                  <a:latin typeface="+mj-ea"/>
                  <a:ea typeface="+mj-ea"/>
                </a:rPr>
                <a:t>2</a:t>
              </a:r>
            </a:p>
            <a:p>
              <a:r>
                <a:rPr lang="ko-KR" altLang="ko-KR" sz="1600" dirty="0">
                  <a:latin typeface="+mj-ea"/>
                  <a:ea typeface="+mj-ea"/>
                </a:rPr>
                <a:t>〮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질문</a:t>
              </a:r>
              <a:r>
                <a:rPr lang="en-US" altLang="ko-KR" sz="1600" dirty="0">
                  <a:latin typeface="+mj-ea"/>
                  <a:ea typeface="+mj-ea"/>
                </a:rPr>
                <a:t>3</a:t>
              </a:r>
            </a:p>
            <a:p>
              <a:r>
                <a:rPr lang="ko-KR" altLang="ko-KR" sz="1600" dirty="0">
                  <a:latin typeface="+mj-ea"/>
                  <a:ea typeface="+mj-ea"/>
                </a:rPr>
                <a:t>〮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질문</a:t>
              </a:r>
              <a:r>
                <a:rPr lang="en-US" altLang="ko-KR" sz="1600" dirty="0">
                  <a:latin typeface="+mj-ea"/>
                  <a:ea typeface="+mj-ea"/>
                </a:rPr>
                <a:t>4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F09C5-61B6-4B16-9798-8A0C8C82D8A6}"/>
                </a:ext>
              </a:extLst>
            </p:cNvPr>
            <p:cNvSpPr txBox="1"/>
            <p:nvPr/>
          </p:nvSpPr>
          <p:spPr>
            <a:xfrm>
              <a:off x="4676877" y="4597925"/>
              <a:ext cx="230132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j-ea"/>
                  <a:ea typeface="+mj-ea"/>
                </a:rPr>
                <a:t>문의하기</a:t>
              </a:r>
              <a:endParaRPr lang="en-US" altLang="ko-KR" sz="1600" dirty="0">
                <a:latin typeface="+mj-ea"/>
                <a:ea typeface="+mj-ea"/>
              </a:endParaRPr>
            </a:p>
            <a:p>
              <a:r>
                <a:rPr lang="ko-KR" altLang="ko-KR" sz="1600" dirty="0">
                  <a:latin typeface="+mj-ea"/>
                  <a:ea typeface="+mj-ea"/>
                </a:rPr>
                <a:t>〮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문의</a:t>
              </a:r>
              <a:r>
                <a:rPr lang="en-US" altLang="ko-KR" sz="1600" dirty="0">
                  <a:latin typeface="+mj-ea"/>
                  <a:ea typeface="+mj-ea"/>
                </a:rPr>
                <a:t>1</a:t>
              </a:r>
            </a:p>
            <a:p>
              <a:r>
                <a:rPr lang="ko-KR" altLang="ko-KR" sz="1600" dirty="0">
                  <a:latin typeface="+mj-ea"/>
                  <a:ea typeface="+mj-ea"/>
                </a:rPr>
                <a:t>〮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문의</a:t>
              </a:r>
              <a:r>
                <a:rPr lang="en-US" altLang="ko-KR" sz="1600" dirty="0">
                  <a:latin typeface="+mj-ea"/>
                  <a:ea typeface="+mj-ea"/>
                </a:rPr>
                <a:t>2</a:t>
              </a:r>
            </a:p>
            <a:p>
              <a:r>
                <a:rPr lang="ko-KR" altLang="ko-KR" sz="1600" dirty="0">
                  <a:latin typeface="+mj-ea"/>
                  <a:ea typeface="+mj-ea"/>
                </a:rPr>
                <a:t>〮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문의</a:t>
              </a:r>
              <a:r>
                <a:rPr lang="en-US" altLang="ko-KR" sz="1600" dirty="0">
                  <a:latin typeface="+mj-ea"/>
                  <a:ea typeface="+mj-ea"/>
                </a:rPr>
                <a:t>3</a:t>
              </a:r>
            </a:p>
            <a:p>
              <a:r>
                <a:rPr lang="ko-KR" altLang="ko-KR" sz="1600" dirty="0">
                  <a:latin typeface="+mj-ea"/>
                  <a:ea typeface="+mj-ea"/>
                </a:rPr>
                <a:t>〮</a:t>
              </a:r>
              <a:r>
                <a:rPr lang="en-US" altLang="ko-KR" sz="1600" dirty="0">
                  <a:latin typeface="+mj-ea"/>
                  <a:ea typeface="+mj-ea"/>
                </a:rPr>
                <a:t> </a:t>
              </a:r>
              <a:r>
                <a:rPr lang="ko-KR" altLang="en-US" sz="1600" dirty="0">
                  <a:latin typeface="+mj-ea"/>
                  <a:ea typeface="+mj-ea"/>
                </a:rPr>
                <a:t>문의</a:t>
              </a:r>
              <a:r>
                <a:rPr lang="en-US" altLang="ko-KR" sz="1600" dirty="0">
                  <a:latin typeface="+mj-ea"/>
                  <a:ea typeface="+mj-ea"/>
                </a:rPr>
                <a:t>4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E0A47A4-4AB4-4901-8FB8-EB6093211699}"/>
                </a:ext>
              </a:extLst>
            </p:cNvPr>
            <p:cNvSpPr/>
            <p:nvPr/>
          </p:nvSpPr>
          <p:spPr>
            <a:xfrm>
              <a:off x="509359" y="3150946"/>
              <a:ext cx="1759534" cy="2870341"/>
            </a:xfrm>
            <a:prstGeom prst="roundRect">
              <a:avLst>
                <a:gd name="adj" fmla="val 8348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FBCFC87-A024-4552-A9D2-B147145B502D}"/>
                </a:ext>
              </a:extLst>
            </p:cNvPr>
            <p:cNvSpPr/>
            <p:nvPr/>
          </p:nvSpPr>
          <p:spPr>
            <a:xfrm>
              <a:off x="435997" y="1066145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0AA168-3205-4C53-AEFD-752830D88F5A}"/>
                </a:ext>
              </a:extLst>
            </p:cNvPr>
            <p:cNvSpPr/>
            <p:nvPr/>
          </p:nvSpPr>
          <p:spPr>
            <a:xfrm>
              <a:off x="2092435" y="1542731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DBA058-D24B-421C-9476-DCC92A082C96}"/>
                </a:ext>
              </a:extLst>
            </p:cNvPr>
            <p:cNvSpPr/>
            <p:nvPr/>
          </p:nvSpPr>
          <p:spPr>
            <a:xfrm>
              <a:off x="329339" y="3002961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0FF3FFF-A3E2-4E09-B027-B902B0C43757}"/>
                </a:ext>
              </a:extLst>
            </p:cNvPr>
            <p:cNvSpPr/>
            <p:nvPr/>
          </p:nvSpPr>
          <p:spPr>
            <a:xfrm>
              <a:off x="2088873" y="4354159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BA88AD1-5F0C-4406-9449-DC9BCB3A0230}"/>
                </a:ext>
              </a:extLst>
            </p:cNvPr>
            <p:cNvSpPr/>
            <p:nvPr/>
          </p:nvSpPr>
          <p:spPr>
            <a:xfrm>
              <a:off x="4496857" y="1542731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1038FB6-EDF7-4CE7-8B3C-2148C5D7134D}"/>
                </a:ext>
              </a:extLst>
            </p:cNvPr>
            <p:cNvSpPr/>
            <p:nvPr/>
          </p:nvSpPr>
          <p:spPr>
            <a:xfrm>
              <a:off x="4498970" y="4354159"/>
              <a:ext cx="360040" cy="3600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44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  <a:t>SES(Search Easy-Sign-up)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ko-KR" altLang="en-US" sz="4000" b="1" dirty="0"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(Footer </a:t>
            </a:r>
            <a:r>
              <a:rPr lang="ko-KR" altLang="en-US" sz="4000" b="1" dirty="0">
                <a:solidFill>
                  <a:srgbClr val="FF0000"/>
                </a:solidFill>
                <a:latin typeface="+mj-ea"/>
                <a:ea typeface="+mj-ea"/>
              </a:rPr>
              <a:t>영역</a:t>
            </a:r>
            <a:r>
              <a:rPr lang="en-US" altLang="ko-KR" sz="4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20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Malgun Gothic Semilight"/>
        <a:ea typeface="맑은 고딕"/>
        <a:cs typeface=""/>
      </a:majorFont>
      <a:minorFont>
        <a:latin typeface="Malgun Gothic Semi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algn="l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kern="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15610</TotalTime>
  <Words>668</Words>
  <Application>Microsoft Office PowerPoint</Application>
  <PresentationFormat>화면 슬라이드 쇼(4:3)</PresentationFormat>
  <Paragraphs>315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가는각진제목체</vt:lpstr>
      <vt:lpstr>굴림체</vt:lpstr>
      <vt:lpstr>맑은 고딕</vt:lpstr>
      <vt:lpstr>Arial</vt:lpstr>
      <vt:lpstr>Malgun Gothic Semilight</vt:lpstr>
      <vt:lpstr>Office 테마</vt:lpstr>
      <vt:lpstr>디자인 사용자 지정</vt:lpstr>
      <vt:lpstr>SES(Search Easy-Sign-up) 스토리보드</vt:lpstr>
      <vt:lpstr>개정이력</vt:lpstr>
      <vt:lpstr>SES(Search Easy-Sign-up) 메인 페이지 (전체 구성)</vt:lpstr>
      <vt:lpstr>메인 화면(전체 구성)</vt:lpstr>
      <vt:lpstr>SES(Search Easy-Sign-up) 메인 페이지 (GNB 영역)</vt:lpstr>
      <vt:lpstr>메인 화면(GNB 영역)</vt:lpstr>
      <vt:lpstr>SES(Search Easy-Sign-up) 메인 페이지 (GNB와 Footer를 제외한 나머지 핵심 기능들)</vt:lpstr>
      <vt:lpstr>메인 화면(GNB와 Footer를 제외한 나머지 핵심 기능들)</vt:lpstr>
      <vt:lpstr>SES(Search Easy-Sign-up) 메인 페이지 (Footer 영역)</vt:lpstr>
      <vt:lpstr>메인 화면(Footer 영역)</vt:lpstr>
      <vt:lpstr>SES(Search Easy-Sign-up) 간편 가입 조회 (전체 구성)</vt:lpstr>
      <vt:lpstr>간편 가입 조회(전체 구성)</vt:lpstr>
      <vt:lpstr>SES(Search Easy-Sign-up) 간편 가입 조회 (GNB 영역)</vt:lpstr>
      <vt:lpstr>간편 가입 조회(GNB 영역)</vt:lpstr>
      <vt:lpstr>SES(Search Easy-Sign-up) 간편 가입 조회 (메인 화면 -&gt; 간편 가입 조회 클릭 시 나오는 주 기능들)</vt:lpstr>
      <vt:lpstr>간편 가입 조회(메인 화면 -&gt; 간편 가입 조회 클릭 시 나오는 주 기능들)</vt:lpstr>
      <vt:lpstr>SES(Search Easy-Sign-up) 간편 가입 탈퇴 내역 (전체 구성)</vt:lpstr>
      <vt:lpstr>간편 가입 탈퇴 내역(전체 구성)</vt:lpstr>
      <vt:lpstr>SES(Search Easy-Sign-up) 간편 가입 탈퇴 내역 (메인 화면 -&gt; 간편 가입 탈퇴 내역 확인 클릭 시 나오는 주 기능들)</vt:lpstr>
      <vt:lpstr>간편 가입 탈퇴 내역(메인 화면 -&gt; 간편 가입 탈퇴 내역 확인 시 나오는 주 기능들)</vt:lpstr>
      <vt:lpstr>SES(Search Easy-Sign-up) 서비스/회사 소개 (GNB -&gt; 서비스/회사 소개 클릭 시 나오는 주 기능들 전체 구성)</vt:lpstr>
      <vt:lpstr>서비스/회사 소개(GNB -&gt; 서비스/회사 소개 클릭 시 나오는 주 기능들 전체 구성)</vt:lpstr>
      <vt:lpstr>SES(Search Easy-Sign-up) 서비스 이용절차 (전체 구성)</vt:lpstr>
      <vt:lpstr>서비스 이용절차(전체 구성)</vt:lpstr>
      <vt:lpstr>SES(Search Easy-Sign-up) 서비스 이용절차 (GNB -&gt; 서비스 이용절차 클릭 시 나오는 주 기능들)</vt:lpstr>
      <vt:lpstr>서비스 이용절차(GNB -&gt; 서비스 이용절차 클릭 시 나오는 주 기능들)</vt:lpstr>
      <vt:lpstr>SES(Search Easy-Sign-up) 고객센터 - 문의하기 (전체 구성)</vt:lpstr>
      <vt:lpstr>고객센터 - 문의하기(전체 구성)</vt:lpstr>
      <vt:lpstr>SES(Search Easy-Sign-up) 고객센터 - 문의하기 (메인 화면 -&gt; GNB -&gt; 고객센터 -&gt; 문의하기 클릭 시 나오는 주 기능들)</vt:lpstr>
      <vt:lpstr>고객센터 – 문의하기(메인 화면 -&gt; GNB -&gt; 고객센터 -&gt; 문의하기 클릭 시 나오는 주 기능들)</vt:lpstr>
      <vt:lpstr>SES(Search Easy-Sign-up) 고객센터 - 문의하기 (메인 화면 -&gt; GNB -&gt; 고객센터 -&gt; 문의하기 -&gt; 글작성 클릭 시 나오는 주 기능들)</vt:lpstr>
      <vt:lpstr>고객센터 – 문의하기(메인 화면 -&gt; GNB -&gt; 고객센터 -&gt; 문의하기 -&gt; 글작성 클릭 시 나오는 주 기능들)</vt:lpstr>
    </vt:vector>
  </TitlesOfParts>
  <Manager>권미정</Manager>
  <Company>웅진홀딩스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메뉴구조도(IA)</dc:title>
  <dc:creator>웅진홀딩스</dc:creator>
  <dc:description>메뉴구조도(IA)</dc:description>
  <cp:lastModifiedBy>수현 박</cp:lastModifiedBy>
  <cp:revision>886</cp:revision>
  <cp:lastPrinted>2017-09-22T05:04:08Z</cp:lastPrinted>
  <dcterms:created xsi:type="dcterms:W3CDTF">2007-10-30T05:17:48Z</dcterms:created>
  <dcterms:modified xsi:type="dcterms:W3CDTF">2020-04-23T08:46:38Z</dcterms:modified>
</cp:coreProperties>
</file>