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59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70917C-BADE-480D-91E9-41FBE3F52BF5}" v="166" dt="2020-04-25T08:27:36.6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50" autoAdjust="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수현 박" userId="5a28c8d0676acd00" providerId="LiveId" clId="{A570917C-BADE-480D-91E9-41FBE3F52BF5}"/>
    <pc:docChg chg="undo custSel addSld delSld modSld">
      <pc:chgData name="수현 박" userId="5a28c8d0676acd00" providerId="LiveId" clId="{A570917C-BADE-480D-91E9-41FBE3F52BF5}" dt="2020-04-25T08:27:36.654" v="938"/>
      <pc:docMkLst>
        <pc:docMk/>
      </pc:docMkLst>
      <pc:sldChg chg="addSp delSp modSp">
        <pc:chgData name="수현 박" userId="5a28c8d0676acd00" providerId="LiveId" clId="{A570917C-BADE-480D-91E9-41FBE3F52BF5}" dt="2020-04-25T08:03:04.062" v="778" actId="20577"/>
        <pc:sldMkLst>
          <pc:docMk/>
          <pc:sldMk cId="2259845366" sldId="256"/>
        </pc:sldMkLst>
        <pc:graphicFrameChg chg="mod modGraphic">
          <ac:chgData name="수현 박" userId="5a28c8d0676acd00" providerId="LiveId" clId="{A570917C-BADE-480D-91E9-41FBE3F52BF5}" dt="2020-04-25T07:43:46.071" v="605" actId="1076"/>
          <ac:graphicFrameMkLst>
            <pc:docMk/>
            <pc:sldMk cId="2259845366" sldId="256"/>
            <ac:graphicFrameMk id="4" creationId="{58702FCB-9FC9-40B4-A447-62512E161A84}"/>
          </ac:graphicFrameMkLst>
        </pc:graphicFrameChg>
        <pc:graphicFrameChg chg="add mod modGraphic">
          <ac:chgData name="수현 박" userId="5a28c8d0676acd00" providerId="LiveId" clId="{A570917C-BADE-480D-91E9-41FBE3F52BF5}" dt="2020-04-25T07:43:37.179" v="602" actId="1076"/>
          <ac:graphicFrameMkLst>
            <pc:docMk/>
            <pc:sldMk cId="2259845366" sldId="256"/>
            <ac:graphicFrameMk id="5" creationId="{99D767F8-3B4D-4BEE-AD7A-0144BC406253}"/>
          </ac:graphicFrameMkLst>
        </pc:graphicFrameChg>
        <pc:graphicFrameChg chg="mod modGraphic">
          <ac:chgData name="수현 박" userId="5a28c8d0676acd00" providerId="LiveId" clId="{A570917C-BADE-480D-91E9-41FBE3F52BF5}" dt="2020-04-25T07:43:43.187" v="604" actId="1076"/>
          <ac:graphicFrameMkLst>
            <pc:docMk/>
            <pc:sldMk cId="2259845366" sldId="256"/>
            <ac:graphicFrameMk id="6" creationId="{F9CC9DF4-656D-4155-B533-FBB7FFB71B41}"/>
          </ac:graphicFrameMkLst>
        </pc:graphicFrameChg>
        <pc:graphicFrameChg chg="add mod modGraphic">
          <ac:chgData name="수현 박" userId="5a28c8d0676acd00" providerId="LiveId" clId="{A570917C-BADE-480D-91E9-41FBE3F52BF5}" dt="2020-04-25T07:20:39.591" v="583" actId="20577"/>
          <ac:graphicFrameMkLst>
            <pc:docMk/>
            <pc:sldMk cId="2259845366" sldId="256"/>
            <ac:graphicFrameMk id="7" creationId="{15E3BE88-2AD0-42F2-BA7B-4861807410EB}"/>
          </ac:graphicFrameMkLst>
        </pc:graphicFrameChg>
        <pc:graphicFrameChg chg="add del mod">
          <ac:chgData name="수현 박" userId="5a28c8d0676acd00" providerId="LiveId" clId="{A570917C-BADE-480D-91E9-41FBE3F52BF5}" dt="2020-04-25T07:43:32.409" v="601" actId="478"/>
          <ac:graphicFrameMkLst>
            <pc:docMk/>
            <pc:sldMk cId="2259845366" sldId="256"/>
            <ac:graphicFrameMk id="8" creationId="{5ECCF8FB-450C-4F29-9ADC-6567E26E7462}"/>
          </ac:graphicFrameMkLst>
        </pc:graphicFrameChg>
        <pc:graphicFrameChg chg="add mod modGraphic">
          <ac:chgData name="수현 박" userId="5a28c8d0676acd00" providerId="LiveId" clId="{A570917C-BADE-480D-91E9-41FBE3F52BF5}" dt="2020-04-25T08:03:04.062" v="778" actId="20577"/>
          <ac:graphicFrameMkLst>
            <pc:docMk/>
            <pc:sldMk cId="2259845366" sldId="256"/>
            <ac:graphicFrameMk id="9" creationId="{6E10DD6F-8526-463D-A672-87B518AE6973}"/>
          </ac:graphicFrameMkLst>
        </pc:graphicFrameChg>
      </pc:sldChg>
      <pc:sldChg chg="addSp delSp modSp add del">
        <pc:chgData name="수현 박" userId="5a28c8d0676acd00" providerId="LiveId" clId="{A570917C-BADE-480D-91E9-41FBE3F52BF5}" dt="2020-04-25T06:53:07.348" v="471" actId="2696"/>
        <pc:sldMkLst>
          <pc:docMk/>
          <pc:sldMk cId="785934176" sldId="257"/>
        </pc:sldMkLst>
        <pc:spChg chg="del">
          <ac:chgData name="수현 박" userId="5a28c8d0676acd00" providerId="LiveId" clId="{A570917C-BADE-480D-91E9-41FBE3F52BF5}" dt="2020-04-25T06:26:31.468" v="229" actId="478"/>
          <ac:spMkLst>
            <pc:docMk/>
            <pc:sldMk cId="785934176" sldId="257"/>
            <ac:spMk id="2" creationId="{C7B8D904-DFB6-442C-9DB0-9B7FCC333CE0}"/>
          </ac:spMkLst>
        </pc:spChg>
        <pc:spChg chg="del">
          <ac:chgData name="수현 박" userId="5a28c8d0676acd00" providerId="LiveId" clId="{A570917C-BADE-480D-91E9-41FBE3F52BF5}" dt="2020-04-25T06:26:31.468" v="229" actId="478"/>
          <ac:spMkLst>
            <pc:docMk/>
            <pc:sldMk cId="785934176" sldId="257"/>
            <ac:spMk id="3" creationId="{D77440FF-FFDD-473F-960A-FA4105E098CF}"/>
          </ac:spMkLst>
        </pc:spChg>
        <pc:spChg chg="add mod">
          <ac:chgData name="수현 박" userId="5a28c8d0676acd00" providerId="LiveId" clId="{A570917C-BADE-480D-91E9-41FBE3F52BF5}" dt="2020-04-25T06:35:05.534" v="280" actId="164"/>
          <ac:spMkLst>
            <pc:docMk/>
            <pc:sldMk cId="785934176" sldId="257"/>
            <ac:spMk id="22" creationId="{EA02D84A-867D-4289-866A-17E2EB97BB29}"/>
          </ac:spMkLst>
        </pc:spChg>
        <pc:spChg chg="add mod">
          <ac:chgData name="수현 박" userId="5a28c8d0676acd00" providerId="LiveId" clId="{A570917C-BADE-480D-91E9-41FBE3F52BF5}" dt="2020-04-25T06:35:05.534" v="280" actId="164"/>
          <ac:spMkLst>
            <pc:docMk/>
            <pc:sldMk cId="785934176" sldId="257"/>
            <ac:spMk id="25" creationId="{30720FB6-3784-434E-BF4A-06C689CDB0BB}"/>
          </ac:spMkLst>
        </pc:spChg>
        <pc:grpChg chg="add mod topLvl">
          <ac:chgData name="수현 박" userId="5a28c8d0676acd00" providerId="LiveId" clId="{A570917C-BADE-480D-91E9-41FBE3F52BF5}" dt="2020-04-25T06:38:56.266" v="321" actId="165"/>
          <ac:grpSpMkLst>
            <pc:docMk/>
            <pc:sldMk cId="785934176" sldId="257"/>
            <ac:grpSpMk id="26" creationId="{5E6D65BB-173E-45D8-92A4-57B8AAE1E0EE}"/>
          </ac:grpSpMkLst>
        </pc:grpChg>
        <pc:grpChg chg="add del mod">
          <ac:chgData name="수현 박" userId="5a28c8d0676acd00" providerId="LiveId" clId="{A570917C-BADE-480D-91E9-41FBE3F52BF5}" dt="2020-04-25T06:38:56.266" v="321" actId="165"/>
          <ac:grpSpMkLst>
            <pc:docMk/>
            <pc:sldMk cId="785934176" sldId="257"/>
            <ac:grpSpMk id="27" creationId="{319E9049-36A9-4359-8BA7-CCC964F456BE}"/>
          </ac:grpSpMkLst>
        </pc:grpChg>
        <pc:grpChg chg="add del mod">
          <ac:chgData name="수현 박" userId="5a28c8d0676acd00" providerId="LiveId" clId="{A570917C-BADE-480D-91E9-41FBE3F52BF5}" dt="2020-04-25T06:35:34.174" v="285" actId="478"/>
          <ac:grpSpMkLst>
            <pc:docMk/>
            <pc:sldMk cId="785934176" sldId="257"/>
            <ac:grpSpMk id="28" creationId="{F7A4DCD2-A31C-4346-9B67-BC9D4837AAAD}"/>
          </ac:grpSpMkLst>
        </pc:grpChg>
        <pc:grpChg chg="mod">
          <ac:chgData name="수현 박" userId="5a28c8d0676acd00" providerId="LiveId" clId="{A570917C-BADE-480D-91E9-41FBE3F52BF5}" dt="2020-04-25T06:35:21.872" v="283"/>
          <ac:grpSpMkLst>
            <pc:docMk/>
            <pc:sldMk cId="785934176" sldId="257"/>
            <ac:grpSpMk id="31" creationId="{FC6244FA-9D21-4EDA-A80F-3C794529E401}"/>
          </ac:grpSpMkLst>
        </pc:grpChg>
        <pc:grpChg chg="add mod">
          <ac:chgData name="수현 박" userId="5a28c8d0676acd00" providerId="LiveId" clId="{A570917C-BADE-480D-91E9-41FBE3F52BF5}" dt="2020-04-25T06:39:10.873" v="324" actId="1076"/>
          <ac:grpSpMkLst>
            <pc:docMk/>
            <pc:sldMk cId="785934176" sldId="257"/>
            <ac:grpSpMk id="52" creationId="{686F1C8C-4678-431A-B472-359E69C245A9}"/>
          </ac:grpSpMkLst>
        </pc:grpChg>
        <pc:grpChg chg="add mod">
          <ac:chgData name="수현 박" userId="5a28c8d0676acd00" providerId="LiveId" clId="{A570917C-BADE-480D-91E9-41FBE3F52BF5}" dt="2020-04-25T06:40:12.429" v="333" actId="1076"/>
          <ac:grpSpMkLst>
            <pc:docMk/>
            <pc:sldMk cId="785934176" sldId="257"/>
            <ac:grpSpMk id="60" creationId="{9AC46055-B2EC-468F-AF5A-45B2D80E8A8C}"/>
          </ac:grpSpMkLst>
        </pc:grpChg>
        <pc:picChg chg="add mod">
          <ac:chgData name="수현 박" userId="5a28c8d0676acd00" providerId="LiveId" clId="{A570917C-BADE-480D-91E9-41FBE3F52BF5}" dt="2020-04-25T06:28:00.077" v="240" actId="1076"/>
          <ac:picMkLst>
            <pc:docMk/>
            <pc:sldMk cId="785934176" sldId="257"/>
            <ac:picMk id="5" creationId="{CED3653D-FD72-4F57-B17F-6327CF947F3B}"/>
          </ac:picMkLst>
        </pc:picChg>
        <pc:picChg chg="add mod">
          <ac:chgData name="수현 박" userId="5a28c8d0676acd00" providerId="LiveId" clId="{A570917C-BADE-480D-91E9-41FBE3F52BF5}" dt="2020-04-25T06:27:54.844" v="239" actId="14100"/>
          <ac:picMkLst>
            <pc:docMk/>
            <pc:sldMk cId="785934176" sldId="257"/>
            <ac:picMk id="7" creationId="{6BB98831-8E9F-4EE6-94F8-F487F1756089}"/>
          </ac:picMkLst>
        </pc:picChg>
        <pc:picChg chg="add mod">
          <ac:chgData name="수현 박" userId="5a28c8d0676acd00" providerId="LiveId" clId="{A570917C-BADE-480D-91E9-41FBE3F52BF5}" dt="2020-04-25T06:27:54.844" v="239" actId="14100"/>
          <ac:picMkLst>
            <pc:docMk/>
            <pc:sldMk cId="785934176" sldId="257"/>
            <ac:picMk id="9" creationId="{EACBBA87-DA52-4DE3-BAC9-790DB953642D}"/>
          </ac:picMkLst>
        </pc:picChg>
        <pc:picChg chg="add mod">
          <ac:chgData name="수현 박" userId="5a28c8d0676acd00" providerId="LiveId" clId="{A570917C-BADE-480D-91E9-41FBE3F52BF5}" dt="2020-04-25T06:28:05.810" v="241" actId="1076"/>
          <ac:picMkLst>
            <pc:docMk/>
            <pc:sldMk cId="785934176" sldId="257"/>
            <ac:picMk id="11" creationId="{7FF8D313-F4A2-4194-BB84-3582C54A8317}"/>
          </ac:picMkLst>
        </pc:picChg>
        <pc:cxnChg chg="add mod topLvl">
          <ac:chgData name="수현 박" userId="5a28c8d0676acd00" providerId="LiveId" clId="{A570917C-BADE-480D-91E9-41FBE3F52BF5}" dt="2020-04-25T06:38:56.266" v="321" actId="165"/>
          <ac:cxnSpMkLst>
            <pc:docMk/>
            <pc:sldMk cId="785934176" sldId="257"/>
            <ac:cxnSpMk id="13" creationId="{6FA0F251-C7CB-4EE5-A707-11544AB0F9B3}"/>
          </ac:cxnSpMkLst>
        </pc:cxnChg>
        <pc:cxnChg chg="add mod topLvl">
          <ac:chgData name="수현 박" userId="5a28c8d0676acd00" providerId="LiveId" clId="{A570917C-BADE-480D-91E9-41FBE3F52BF5}" dt="2020-04-25T06:38:56.266" v="321" actId="165"/>
          <ac:cxnSpMkLst>
            <pc:docMk/>
            <pc:sldMk cId="785934176" sldId="257"/>
            <ac:cxnSpMk id="19" creationId="{0816C652-D064-4F33-BD99-9AB004A44A4A}"/>
          </ac:cxnSpMkLst>
        </pc:cxnChg>
        <pc:cxnChg chg="add mod">
          <ac:chgData name="수현 박" userId="5a28c8d0676acd00" providerId="LiveId" clId="{A570917C-BADE-480D-91E9-41FBE3F52BF5}" dt="2020-04-25T06:35:05.534" v="280" actId="164"/>
          <ac:cxnSpMkLst>
            <pc:docMk/>
            <pc:sldMk cId="785934176" sldId="257"/>
            <ac:cxnSpMk id="23" creationId="{B99E3F54-2DF1-4F96-90AC-AFCBD3F8B08F}"/>
          </ac:cxnSpMkLst>
        </pc:cxnChg>
        <pc:cxnChg chg="mod">
          <ac:chgData name="수현 박" userId="5a28c8d0676acd00" providerId="LiveId" clId="{A570917C-BADE-480D-91E9-41FBE3F52BF5}" dt="2020-04-25T06:35:34.174" v="285" actId="478"/>
          <ac:cxnSpMkLst>
            <pc:docMk/>
            <pc:sldMk cId="785934176" sldId="257"/>
            <ac:cxnSpMk id="29" creationId="{9896233E-29C3-4B04-948B-8EBAA8850A2E}"/>
          </ac:cxnSpMkLst>
        </pc:cxnChg>
        <pc:cxnChg chg="add del mod">
          <ac:chgData name="수현 박" userId="5a28c8d0676acd00" providerId="LiveId" clId="{A570917C-BADE-480D-91E9-41FBE3F52BF5}" dt="2020-04-25T06:36:39.338" v="290" actId="478"/>
          <ac:cxnSpMkLst>
            <pc:docMk/>
            <pc:sldMk cId="785934176" sldId="257"/>
            <ac:cxnSpMk id="36" creationId="{CC67133A-3C87-4D02-B55F-61A658B6FC58}"/>
          </ac:cxnSpMkLst>
        </pc:cxnChg>
        <pc:cxnChg chg="add mod">
          <ac:chgData name="수현 박" userId="5a28c8d0676acd00" providerId="LiveId" clId="{A570917C-BADE-480D-91E9-41FBE3F52BF5}" dt="2020-04-25T06:37:04.354" v="297" actId="14100"/>
          <ac:cxnSpMkLst>
            <pc:docMk/>
            <pc:sldMk cId="785934176" sldId="257"/>
            <ac:cxnSpMk id="39" creationId="{64A13783-EF44-41BE-9E28-2545F1C599BF}"/>
          </ac:cxnSpMkLst>
        </pc:cxnChg>
        <pc:cxnChg chg="add mod">
          <ac:chgData name="수현 박" userId="5a28c8d0676acd00" providerId="LiveId" clId="{A570917C-BADE-480D-91E9-41FBE3F52BF5}" dt="2020-04-25T06:39:56.777" v="329" actId="14100"/>
          <ac:cxnSpMkLst>
            <pc:docMk/>
            <pc:sldMk cId="785934176" sldId="257"/>
            <ac:cxnSpMk id="41" creationId="{28DF03F6-9E45-4726-BF99-C9A1EDBFD857}"/>
          </ac:cxnSpMkLst>
        </pc:cxnChg>
        <pc:cxnChg chg="add mod">
          <ac:chgData name="수현 박" userId="5a28c8d0676acd00" providerId="LiveId" clId="{A570917C-BADE-480D-91E9-41FBE3F52BF5}" dt="2020-04-25T06:38:14.345" v="318" actId="14100"/>
          <ac:cxnSpMkLst>
            <pc:docMk/>
            <pc:sldMk cId="785934176" sldId="257"/>
            <ac:cxnSpMk id="45" creationId="{B8EDC2E1-6D0D-4A16-B4C8-2BDDE1A0807F}"/>
          </ac:cxnSpMkLst>
        </pc:cxnChg>
        <pc:cxnChg chg="add mod">
          <ac:chgData name="수현 박" userId="5a28c8d0676acd00" providerId="LiveId" clId="{A570917C-BADE-480D-91E9-41FBE3F52BF5}" dt="2020-04-25T06:39:22.433" v="326" actId="1076"/>
          <ac:cxnSpMkLst>
            <pc:docMk/>
            <pc:sldMk cId="785934176" sldId="257"/>
            <ac:cxnSpMk id="56" creationId="{9188959F-7819-45EE-9558-16F099690303}"/>
          </ac:cxnSpMkLst>
        </pc:cxnChg>
        <pc:cxnChg chg="add del mod">
          <ac:chgData name="수현 박" userId="5a28c8d0676acd00" providerId="LiveId" clId="{A570917C-BADE-480D-91E9-41FBE3F52BF5}" dt="2020-04-25T06:39:50.381" v="328" actId="478"/>
          <ac:cxnSpMkLst>
            <pc:docMk/>
            <pc:sldMk cId="785934176" sldId="257"/>
            <ac:cxnSpMk id="57" creationId="{66AA9470-F32D-4535-B128-288CF0311B70}"/>
          </ac:cxnSpMkLst>
        </pc:cxnChg>
        <pc:cxnChg chg="add mod">
          <ac:chgData name="수현 박" userId="5a28c8d0676acd00" providerId="LiveId" clId="{A570917C-BADE-480D-91E9-41FBE3F52BF5}" dt="2020-04-25T06:40:01.214" v="331" actId="1076"/>
          <ac:cxnSpMkLst>
            <pc:docMk/>
            <pc:sldMk cId="785934176" sldId="257"/>
            <ac:cxnSpMk id="59" creationId="{9E326EBA-25C9-4E1F-A25B-6D5365A16D36}"/>
          </ac:cxnSpMkLst>
        </pc:cxnChg>
      </pc:sldChg>
      <pc:sldChg chg="addSp delSp modSp add del">
        <pc:chgData name="수현 박" userId="5a28c8d0676acd00" providerId="LiveId" clId="{A570917C-BADE-480D-91E9-41FBE3F52BF5}" dt="2020-04-25T07:43:19.996" v="600" actId="2696"/>
        <pc:sldMkLst>
          <pc:docMk/>
          <pc:sldMk cId="3557887881" sldId="258"/>
        </pc:sldMkLst>
        <pc:grpChg chg="add mod topLvl">
          <ac:chgData name="수현 박" userId="5a28c8d0676acd00" providerId="LiveId" clId="{A570917C-BADE-480D-91E9-41FBE3F52BF5}" dt="2020-04-25T07:21:59.151" v="594" actId="164"/>
          <ac:grpSpMkLst>
            <pc:docMk/>
            <pc:sldMk cId="3557887881" sldId="258"/>
            <ac:grpSpMk id="2" creationId="{EF301D13-98F5-4B9D-8C8E-D0EB43E0CE20}"/>
          </ac:grpSpMkLst>
        </pc:grpChg>
        <pc:grpChg chg="add mod topLvl">
          <ac:chgData name="수현 박" userId="5a28c8d0676acd00" providerId="LiveId" clId="{A570917C-BADE-480D-91E9-41FBE3F52BF5}" dt="2020-04-25T07:21:59.151" v="594" actId="164"/>
          <ac:grpSpMkLst>
            <pc:docMk/>
            <pc:sldMk cId="3557887881" sldId="258"/>
            <ac:grpSpMk id="20" creationId="{945C1561-911B-4C40-98C2-5D43C0895A4B}"/>
          </ac:grpSpMkLst>
        </pc:grpChg>
        <pc:grpChg chg="del">
          <ac:chgData name="수현 박" userId="5a28c8d0676acd00" providerId="LiveId" clId="{A570917C-BADE-480D-91E9-41FBE3F52BF5}" dt="2020-04-25T06:40:56.455" v="335" actId="478"/>
          <ac:grpSpMkLst>
            <pc:docMk/>
            <pc:sldMk cId="3557887881" sldId="258"/>
            <ac:grpSpMk id="26" creationId="{5E6D65BB-173E-45D8-92A4-57B8AAE1E0EE}"/>
          </ac:grpSpMkLst>
        </pc:grpChg>
        <pc:grpChg chg="add del mod">
          <ac:chgData name="수현 박" userId="5a28c8d0676acd00" providerId="LiveId" clId="{A570917C-BADE-480D-91E9-41FBE3F52BF5}" dt="2020-04-25T06:42:02.927" v="346" actId="478"/>
          <ac:grpSpMkLst>
            <pc:docMk/>
            <pc:sldMk cId="3557887881" sldId="258"/>
            <ac:grpSpMk id="29" creationId="{E4F236EE-9CB0-4A72-A0AD-5FB656EFE9A0}"/>
          </ac:grpSpMkLst>
        </pc:grpChg>
        <pc:grpChg chg="add mod">
          <ac:chgData name="수현 박" userId="5a28c8d0676acd00" providerId="LiveId" clId="{A570917C-BADE-480D-91E9-41FBE3F52BF5}" dt="2020-04-25T06:44:46.812" v="372" actId="164"/>
          <ac:grpSpMkLst>
            <pc:docMk/>
            <pc:sldMk cId="3557887881" sldId="258"/>
            <ac:grpSpMk id="42" creationId="{EBDCA0F8-2ED3-4CC5-B299-BFD3C799FADB}"/>
          </ac:grpSpMkLst>
        </pc:grpChg>
        <pc:grpChg chg="del">
          <ac:chgData name="수현 박" userId="5a28c8d0676acd00" providerId="LiveId" clId="{A570917C-BADE-480D-91E9-41FBE3F52BF5}" dt="2020-04-25T06:40:56.455" v="335" actId="478"/>
          <ac:grpSpMkLst>
            <pc:docMk/>
            <pc:sldMk cId="3557887881" sldId="258"/>
            <ac:grpSpMk id="52" creationId="{686F1C8C-4678-431A-B472-359E69C245A9}"/>
          </ac:grpSpMkLst>
        </pc:grpChg>
        <pc:grpChg chg="del">
          <ac:chgData name="수현 박" userId="5a28c8d0676acd00" providerId="LiveId" clId="{A570917C-BADE-480D-91E9-41FBE3F52BF5}" dt="2020-04-25T06:40:56.455" v="335" actId="478"/>
          <ac:grpSpMkLst>
            <pc:docMk/>
            <pc:sldMk cId="3557887881" sldId="258"/>
            <ac:grpSpMk id="60" creationId="{9AC46055-B2EC-468F-AF5A-45B2D80E8A8C}"/>
          </ac:grpSpMkLst>
        </pc:grpChg>
        <pc:grpChg chg="add mod">
          <ac:chgData name="수현 박" userId="5a28c8d0676acd00" providerId="LiveId" clId="{A570917C-BADE-480D-91E9-41FBE3F52BF5}" dt="2020-04-25T06:50:32.040" v="438" actId="164"/>
          <ac:grpSpMkLst>
            <pc:docMk/>
            <pc:sldMk cId="3557887881" sldId="258"/>
            <ac:grpSpMk id="67" creationId="{E08D4032-C146-460F-9A62-6EB25F6C8137}"/>
          </ac:grpSpMkLst>
        </pc:grpChg>
        <pc:grpChg chg="add mod topLvl">
          <ac:chgData name="수현 박" userId="5a28c8d0676acd00" providerId="LiveId" clId="{A570917C-BADE-480D-91E9-41FBE3F52BF5}" dt="2020-04-25T07:21:59.151" v="594" actId="164"/>
          <ac:grpSpMkLst>
            <pc:docMk/>
            <pc:sldMk cId="3557887881" sldId="258"/>
            <ac:grpSpMk id="78" creationId="{F4E62A90-E3DA-45C1-B68A-F6329ADF3938}"/>
          </ac:grpSpMkLst>
        </pc:grpChg>
        <pc:grpChg chg="add mod">
          <ac:chgData name="수현 박" userId="5a28c8d0676acd00" providerId="LiveId" clId="{A570917C-BADE-480D-91E9-41FBE3F52BF5}" dt="2020-04-25T06:52:46.627" v="468" actId="164"/>
          <ac:grpSpMkLst>
            <pc:docMk/>
            <pc:sldMk cId="3557887881" sldId="258"/>
            <ac:grpSpMk id="89" creationId="{00A79FE6-47C4-41CB-9BB1-B0C32B9F484D}"/>
          </ac:grpSpMkLst>
        </pc:grpChg>
        <pc:grpChg chg="add del">
          <ac:chgData name="수현 박" userId="5a28c8d0676acd00" providerId="LiveId" clId="{A570917C-BADE-480D-91E9-41FBE3F52BF5}" dt="2020-04-25T06:52:21.661" v="461" actId="478"/>
          <ac:grpSpMkLst>
            <pc:docMk/>
            <pc:sldMk cId="3557887881" sldId="258"/>
            <ac:grpSpMk id="93" creationId="{3AF952D7-9033-4A12-B157-36F2132D72F8}"/>
          </ac:grpSpMkLst>
        </pc:grpChg>
        <pc:grpChg chg="add mod">
          <ac:chgData name="수현 박" userId="5a28c8d0676acd00" providerId="LiveId" clId="{A570917C-BADE-480D-91E9-41FBE3F52BF5}" dt="2020-04-25T06:52:52.805" v="469" actId="164"/>
          <ac:grpSpMkLst>
            <pc:docMk/>
            <pc:sldMk cId="3557887881" sldId="258"/>
            <ac:grpSpMk id="97" creationId="{DA3692FA-D4F2-472A-B858-CCDA7D3DF133}"/>
          </ac:grpSpMkLst>
        </pc:grpChg>
        <pc:grpChg chg="add mod topLvl">
          <ac:chgData name="수현 박" userId="5a28c8d0676acd00" providerId="LiveId" clId="{A570917C-BADE-480D-91E9-41FBE3F52BF5}" dt="2020-04-25T07:21:59.151" v="594" actId="164"/>
          <ac:grpSpMkLst>
            <pc:docMk/>
            <pc:sldMk cId="3557887881" sldId="258"/>
            <ac:grpSpMk id="101" creationId="{3899F624-A74D-46FF-99E4-EB3F99C47CB4}"/>
          </ac:grpSpMkLst>
        </pc:grpChg>
        <pc:grpChg chg="add mod topLvl">
          <ac:chgData name="수현 박" userId="5a28c8d0676acd00" providerId="LiveId" clId="{A570917C-BADE-480D-91E9-41FBE3F52BF5}" dt="2020-04-25T07:21:59.151" v="594" actId="164"/>
          <ac:grpSpMkLst>
            <pc:docMk/>
            <pc:sldMk cId="3557887881" sldId="258"/>
            <ac:grpSpMk id="102" creationId="{E8168C36-D9F0-479D-8ABF-0391655080BF}"/>
          </ac:grpSpMkLst>
        </pc:grpChg>
        <pc:grpChg chg="add del mod">
          <ac:chgData name="수현 박" userId="5a28c8d0676acd00" providerId="LiveId" clId="{A570917C-BADE-480D-91E9-41FBE3F52BF5}" dt="2020-04-25T07:18:23.341" v="530" actId="165"/>
          <ac:grpSpMkLst>
            <pc:docMk/>
            <pc:sldMk cId="3557887881" sldId="258"/>
            <ac:grpSpMk id="103" creationId="{B54B0831-E2C5-4D6D-BFAD-FA6040D8657A}"/>
          </ac:grpSpMkLst>
        </pc:grpChg>
        <pc:grpChg chg="add mod">
          <ac:chgData name="수현 박" userId="5a28c8d0676acd00" providerId="LiveId" clId="{A570917C-BADE-480D-91E9-41FBE3F52BF5}" dt="2020-04-25T07:21:59.151" v="594" actId="164"/>
          <ac:grpSpMkLst>
            <pc:docMk/>
            <pc:sldMk cId="3557887881" sldId="258"/>
            <ac:grpSpMk id="108" creationId="{9B2D7393-924C-45C9-8F78-B415A49D7EFB}"/>
          </ac:grpSpMkLst>
        </pc:grpChg>
        <pc:picChg chg="del mod topLvl">
          <ac:chgData name="수현 박" userId="5a28c8d0676acd00" providerId="LiveId" clId="{A570917C-BADE-480D-91E9-41FBE3F52BF5}" dt="2020-04-25T07:21:52.768" v="593" actId="478"/>
          <ac:picMkLst>
            <pc:docMk/>
            <pc:sldMk cId="3557887881" sldId="258"/>
            <ac:picMk id="5" creationId="{CED3653D-FD72-4F57-B17F-6327CF947F3B}"/>
          </ac:picMkLst>
        </pc:picChg>
        <pc:picChg chg="mod">
          <ac:chgData name="수현 박" userId="5a28c8d0676acd00" providerId="LiveId" clId="{A570917C-BADE-480D-91E9-41FBE3F52BF5}" dt="2020-04-25T06:41:24.924" v="341" actId="164"/>
          <ac:picMkLst>
            <pc:docMk/>
            <pc:sldMk cId="3557887881" sldId="258"/>
            <ac:picMk id="7" creationId="{6BB98831-8E9F-4EE6-94F8-F487F1756089}"/>
          </ac:picMkLst>
        </pc:picChg>
        <pc:picChg chg="del mod ord topLvl">
          <ac:chgData name="수현 박" userId="5a28c8d0676acd00" providerId="LiveId" clId="{A570917C-BADE-480D-91E9-41FBE3F52BF5}" dt="2020-04-25T07:21:30.218" v="589" actId="478"/>
          <ac:picMkLst>
            <pc:docMk/>
            <pc:sldMk cId="3557887881" sldId="258"/>
            <ac:picMk id="9" creationId="{EACBBA87-DA52-4DE3-BAC9-790DB953642D}"/>
          </ac:picMkLst>
        </pc:picChg>
        <pc:picChg chg="mod">
          <ac:chgData name="수현 박" userId="5a28c8d0676acd00" providerId="LiveId" clId="{A570917C-BADE-480D-91E9-41FBE3F52BF5}" dt="2020-04-25T06:41:24.924" v="341" actId="164"/>
          <ac:picMkLst>
            <pc:docMk/>
            <pc:sldMk cId="3557887881" sldId="258"/>
            <ac:picMk id="11" creationId="{7FF8D313-F4A2-4194-BB84-3582C54A8317}"/>
          </ac:picMkLst>
        </pc:picChg>
        <pc:picChg chg="add del mod">
          <ac:chgData name="수현 박" userId="5a28c8d0676acd00" providerId="LiveId" clId="{A570917C-BADE-480D-91E9-41FBE3F52BF5}" dt="2020-04-25T06:45:27.440" v="378" actId="478"/>
          <ac:picMkLst>
            <pc:docMk/>
            <pc:sldMk cId="3557887881" sldId="258"/>
            <ac:picMk id="24" creationId="{11122036-6A4A-4AE2-A980-3B260583A39A}"/>
          </ac:picMkLst>
        </pc:picChg>
        <pc:picChg chg="add mod ord">
          <ac:chgData name="수현 박" userId="5a28c8d0676acd00" providerId="LiveId" clId="{A570917C-BADE-480D-91E9-41FBE3F52BF5}" dt="2020-04-25T07:21:59.151" v="594" actId="164"/>
          <ac:picMkLst>
            <pc:docMk/>
            <pc:sldMk cId="3557887881" sldId="258"/>
            <ac:picMk id="105" creationId="{8BA86838-066F-4206-BD71-8B7FD24630E3}"/>
          </ac:picMkLst>
        </pc:picChg>
        <pc:picChg chg="add mod ord">
          <ac:chgData name="수현 박" userId="5a28c8d0676acd00" providerId="LiveId" clId="{A570917C-BADE-480D-91E9-41FBE3F52BF5}" dt="2020-04-25T07:21:59.151" v="594" actId="164"/>
          <ac:picMkLst>
            <pc:docMk/>
            <pc:sldMk cId="3557887881" sldId="258"/>
            <ac:picMk id="107" creationId="{6BF0EDA0-B476-4586-87B0-A0B39A351C5E}"/>
          </ac:picMkLst>
        </pc:picChg>
        <pc:cxnChg chg="add mod">
          <ac:chgData name="수현 박" userId="5a28c8d0676acd00" providerId="LiveId" clId="{A570917C-BADE-480D-91E9-41FBE3F52BF5}" dt="2020-04-25T06:44:46.812" v="372" actId="164"/>
          <ac:cxnSpMkLst>
            <pc:docMk/>
            <pc:sldMk cId="3557887881" sldId="258"/>
            <ac:cxnSpMk id="4" creationId="{B5EB0B33-1F6E-435B-9DC5-9F5BEF2E8D0B}"/>
          </ac:cxnSpMkLst>
        </pc:cxnChg>
        <pc:cxnChg chg="del mod">
          <ac:chgData name="수현 박" userId="5a28c8d0676acd00" providerId="LiveId" clId="{A570917C-BADE-480D-91E9-41FBE3F52BF5}" dt="2020-04-25T06:40:56.455" v="335" actId="478"/>
          <ac:cxnSpMkLst>
            <pc:docMk/>
            <pc:sldMk cId="3557887881" sldId="258"/>
            <ac:cxnSpMk id="13" creationId="{6FA0F251-C7CB-4EE5-A707-11544AB0F9B3}"/>
          </ac:cxnSpMkLst>
        </pc:cxnChg>
        <pc:cxnChg chg="del">
          <ac:chgData name="수현 박" userId="5a28c8d0676acd00" providerId="LiveId" clId="{A570917C-BADE-480D-91E9-41FBE3F52BF5}" dt="2020-04-25T06:40:56.455" v="335" actId="478"/>
          <ac:cxnSpMkLst>
            <pc:docMk/>
            <pc:sldMk cId="3557887881" sldId="258"/>
            <ac:cxnSpMk id="19" creationId="{0816C652-D064-4F33-BD99-9AB004A44A4A}"/>
          </ac:cxnSpMkLst>
        </pc:cxnChg>
        <pc:cxnChg chg="add del mod">
          <ac:chgData name="수현 박" userId="5a28c8d0676acd00" providerId="LiveId" clId="{A570917C-BADE-480D-91E9-41FBE3F52BF5}" dt="2020-04-25T06:42:02.927" v="346" actId="478"/>
          <ac:cxnSpMkLst>
            <pc:docMk/>
            <pc:sldMk cId="3557887881" sldId="258"/>
            <ac:cxnSpMk id="27" creationId="{1F41D3D5-CE7E-4A40-92C6-AB4DC8463DAE}"/>
          </ac:cxnSpMkLst>
        </pc:cxnChg>
        <pc:cxnChg chg="add del mod">
          <ac:chgData name="수현 박" userId="5a28c8d0676acd00" providerId="LiveId" clId="{A570917C-BADE-480D-91E9-41FBE3F52BF5}" dt="2020-04-25T06:42:02.927" v="346" actId="478"/>
          <ac:cxnSpMkLst>
            <pc:docMk/>
            <pc:sldMk cId="3557887881" sldId="258"/>
            <ac:cxnSpMk id="28" creationId="{D15F5B21-E649-4279-B844-731F02DB9043}"/>
          </ac:cxnSpMkLst>
        </pc:cxnChg>
        <pc:cxnChg chg="add mod">
          <ac:chgData name="수현 박" userId="5a28c8d0676acd00" providerId="LiveId" clId="{A570917C-BADE-480D-91E9-41FBE3F52BF5}" dt="2020-04-25T06:50:32.040" v="438" actId="164"/>
          <ac:cxnSpMkLst>
            <pc:docMk/>
            <pc:sldMk cId="3557887881" sldId="258"/>
            <ac:cxnSpMk id="34" creationId="{C67E219C-CDEC-4611-A192-E9D2E3D4C5BE}"/>
          </ac:cxnSpMkLst>
        </pc:cxnChg>
        <pc:cxnChg chg="del">
          <ac:chgData name="수현 박" userId="5a28c8d0676acd00" providerId="LiveId" clId="{A570917C-BADE-480D-91E9-41FBE3F52BF5}" dt="2020-04-25T06:40:56.455" v="335" actId="478"/>
          <ac:cxnSpMkLst>
            <pc:docMk/>
            <pc:sldMk cId="3557887881" sldId="258"/>
            <ac:cxnSpMk id="39" creationId="{64A13783-EF44-41BE-9E28-2545F1C599BF}"/>
          </ac:cxnSpMkLst>
        </pc:cxnChg>
        <pc:cxnChg chg="add mod">
          <ac:chgData name="수현 박" userId="5a28c8d0676acd00" providerId="LiveId" clId="{A570917C-BADE-480D-91E9-41FBE3F52BF5}" dt="2020-04-25T06:44:46.812" v="372" actId="164"/>
          <ac:cxnSpMkLst>
            <pc:docMk/>
            <pc:sldMk cId="3557887881" sldId="258"/>
            <ac:cxnSpMk id="40" creationId="{E0CF7CCF-DD95-4E8F-BDD6-4223E24B794F}"/>
          </ac:cxnSpMkLst>
        </pc:cxnChg>
        <pc:cxnChg chg="del">
          <ac:chgData name="수현 박" userId="5a28c8d0676acd00" providerId="LiveId" clId="{A570917C-BADE-480D-91E9-41FBE3F52BF5}" dt="2020-04-25T06:40:56.455" v="335" actId="478"/>
          <ac:cxnSpMkLst>
            <pc:docMk/>
            <pc:sldMk cId="3557887881" sldId="258"/>
            <ac:cxnSpMk id="41" creationId="{28DF03F6-9E45-4726-BF99-C9A1EDBFD857}"/>
          </ac:cxnSpMkLst>
        </pc:cxnChg>
        <pc:cxnChg chg="del">
          <ac:chgData name="수현 박" userId="5a28c8d0676acd00" providerId="LiveId" clId="{A570917C-BADE-480D-91E9-41FBE3F52BF5}" dt="2020-04-25T06:40:56.455" v="335" actId="478"/>
          <ac:cxnSpMkLst>
            <pc:docMk/>
            <pc:sldMk cId="3557887881" sldId="258"/>
            <ac:cxnSpMk id="45" creationId="{B8EDC2E1-6D0D-4A16-B4C8-2BDDE1A0807F}"/>
          </ac:cxnSpMkLst>
        </pc:cxnChg>
        <pc:cxnChg chg="add del mod">
          <ac:chgData name="수현 박" userId="5a28c8d0676acd00" providerId="LiveId" clId="{A570917C-BADE-480D-91E9-41FBE3F52BF5}" dt="2020-04-25T06:44:38.984" v="371" actId="478"/>
          <ac:cxnSpMkLst>
            <pc:docMk/>
            <pc:sldMk cId="3557887881" sldId="258"/>
            <ac:cxnSpMk id="47" creationId="{71526AFC-7C45-41E3-8EC6-CC97340974BF}"/>
          </ac:cxnSpMkLst>
        </pc:cxnChg>
        <pc:cxnChg chg="del">
          <ac:chgData name="수현 박" userId="5a28c8d0676acd00" providerId="LiveId" clId="{A570917C-BADE-480D-91E9-41FBE3F52BF5}" dt="2020-04-25T06:40:56.455" v="335" actId="478"/>
          <ac:cxnSpMkLst>
            <pc:docMk/>
            <pc:sldMk cId="3557887881" sldId="258"/>
            <ac:cxnSpMk id="56" creationId="{9188959F-7819-45EE-9558-16F099690303}"/>
          </ac:cxnSpMkLst>
        </pc:cxnChg>
        <pc:cxnChg chg="add mod">
          <ac:chgData name="수현 박" userId="5a28c8d0676acd00" providerId="LiveId" clId="{A570917C-BADE-480D-91E9-41FBE3F52BF5}" dt="2020-04-25T06:50:32.040" v="438" actId="164"/>
          <ac:cxnSpMkLst>
            <pc:docMk/>
            <pc:sldMk cId="3557887881" sldId="258"/>
            <ac:cxnSpMk id="57" creationId="{EE045B60-4F8B-4131-ADB6-08573C9C90AD}"/>
          </ac:cxnSpMkLst>
        </pc:cxnChg>
        <pc:cxnChg chg="del">
          <ac:chgData name="수현 박" userId="5a28c8d0676acd00" providerId="LiveId" clId="{A570917C-BADE-480D-91E9-41FBE3F52BF5}" dt="2020-04-25T06:40:56.455" v="335" actId="478"/>
          <ac:cxnSpMkLst>
            <pc:docMk/>
            <pc:sldMk cId="3557887881" sldId="258"/>
            <ac:cxnSpMk id="59" creationId="{9E326EBA-25C9-4E1F-A25B-6D5365A16D36}"/>
          </ac:cxnSpMkLst>
        </pc:cxnChg>
        <pc:cxnChg chg="add mod">
          <ac:chgData name="수현 박" userId="5a28c8d0676acd00" providerId="LiveId" clId="{A570917C-BADE-480D-91E9-41FBE3F52BF5}" dt="2020-04-25T06:50:32.040" v="438" actId="164"/>
          <ac:cxnSpMkLst>
            <pc:docMk/>
            <pc:sldMk cId="3557887881" sldId="258"/>
            <ac:cxnSpMk id="64" creationId="{1BAE5E8F-9BCE-417B-8CC3-7AFF36BEC582}"/>
          </ac:cxnSpMkLst>
        </pc:cxnChg>
        <pc:cxnChg chg="add mod">
          <ac:chgData name="수현 박" userId="5a28c8d0676acd00" providerId="LiveId" clId="{A570917C-BADE-480D-91E9-41FBE3F52BF5}" dt="2020-04-25T06:50:32.040" v="438" actId="164"/>
          <ac:cxnSpMkLst>
            <pc:docMk/>
            <pc:sldMk cId="3557887881" sldId="258"/>
            <ac:cxnSpMk id="66" creationId="{C19FFA70-FFC6-4FAA-A025-049692074F1D}"/>
          </ac:cxnSpMkLst>
        </pc:cxnChg>
        <pc:cxnChg chg="add mod">
          <ac:chgData name="수현 박" userId="5a28c8d0676acd00" providerId="LiveId" clId="{A570917C-BADE-480D-91E9-41FBE3F52BF5}" dt="2020-04-25T06:52:46.627" v="468" actId="164"/>
          <ac:cxnSpMkLst>
            <pc:docMk/>
            <pc:sldMk cId="3557887881" sldId="258"/>
            <ac:cxnSpMk id="71" creationId="{6D8E3C30-A677-402F-952B-BA2390FADB8D}"/>
          </ac:cxnSpMkLst>
        </pc:cxnChg>
        <pc:cxnChg chg="add del mod">
          <ac:chgData name="수현 박" userId="5a28c8d0676acd00" providerId="LiveId" clId="{A570917C-BADE-480D-91E9-41FBE3F52BF5}" dt="2020-04-25T06:50:05.529" v="434" actId="478"/>
          <ac:cxnSpMkLst>
            <pc:docMk/>
            <pc:sldMk cId="3557887881" sldId="258"/>
            <ac:cxnSpMk id="74" creationId="{76331F45-1107-4294-826D-0037FBB0C3CC}"/>
          </ac:cxnSpMkLst>
        </pc:cxnChg>
        <pc:cxnChg chg="add mod">
          <ac:chgData name="수현 박" userId="5a28c8d0676acd00" providerId="LiveId" clId="{A570917C-BADE-480D-91E9-41FBE3F52BF5}" dt="2020-04-25T06:52:46.627" v="468" actId="164"/>
          <ac:cxnSpMkLst>
            <pc:docMk/>
            <pc:sldMk cId="3557887881" sldId="258"/>
            <ac:cxnSpMk id="77" creationId="{23188405-97D0-4083-90FC-031BDE9515C9}"/>
          </ac:cxnSpMkLst>
        </pc:cxnChg>
        <pc:cxnChg chg="add mod">
          <ac:chgData name="수현 박" userId="5a28c8d0676acd00" providerId="LiveId" clId="{A570917C-BADE-480D-91E9-41FBE3F52BF5}" dt="2020-04-25T06:52:52.805" v="469" actId="164"/>
          <ac:cxnSpMkLst>
            <pc:docMk/>
            <pc:sldMk cId="3557887881" sldId="258"/>
            <ac:cxnSpMk id="79" creationId="{236F4610-20CE-4F1F-86B8-34D0C15A75C7}"/>
          </ac:cxnSpMkLst>
        </pc:cxnChg>
        <pc:cxnChg chg="add mod">
          <ac:chgData name="수현 박" userId="5a28c8d0676acd00" providerId="LiveId" clId="{A570917C-BADE-480D-91E9-41FBE3F52BF5}" dt="2020-04-25T06:52:52.805" v="469" actId="164"/>
          <ac:cxnSpMkLst>
            <pc:docMk/>
            <pc:sldMk cId="3557887881" sldId="258"/>
            <ac:cxnSpMk id="80" creationId="{5ABBBB78-C729-49AD-BF0F-C708FB1359A2}"/>
          </ac:cxnSpMkLst>
        </pc:cxnChg>
        <pc:cxnChg chg="add mod">
          <ac:chgData name="수현 박" userId="5a28c8d0676acd00" providerId="LiveId" clId="{A570917C-BADE-480D-91E9-41FBE3F52BF5}" dt="2020-04-25T06:52:52.805" v="469" actId="164"/>
          <ac:cxnSpMkLst>
            <pc:docMk/>
            <pc:sldMk cId="3557887881" sldId="258"/>
            <ac:cxnSpMk id="81" creationId="{B41C8E53-E3E6-4221-8042-EB56749EFD86}"/>
          </ac:cxnSpMkLst>
        </pc:cxnChg>
        <pc:cxnChg chg="add mod">
          <ac:chgData name="수현 박" userId="5a28c8d0676acd00" providerId="LiveId" clId="{A570917C-BADE-480D-91E9-41FBE3F52BF5}" dt="2020-04-25T06:52:52.805" v="469" actId="164"/>
          <ac:cxnSpMkLst>
            <pc:docMk/>
            <pc:sldMk cId="3557887881" sldId="258"/>
            <ac:cxnSpMk id="88" creationId="{D3527DFD-CC00-45A2-95B8-AFD5D9919483}"/>
          </ac:cxnSpMkLst>
        </pc:cxnChg>
      </pc:sldChg>
      <pc:sldChg chg="addSp delSp modSp add">
        <pc:chgData name="수현 박" userId="5a28c8d0676acd00" providerId="LiveId" clId="{A570917C-BADE-480D-91E9-41FBE3F52BF5}" dt="2020-04-25T07:52:24.177" v="715" actId="20577"/>
        <pc:sldMkLst>
          <pc:docMk/>
          <pc:sldMk cId="2479756697" sldId="259"/>
        </pc:sldMkLst>
        <pc:grpChg chg="del">
          <ac:chgData name="수현 박" userId="5a28c8d0676acd00" providerId="LiveId" clId="{A570917C-BADE-480D-91E9-41FBE3F52BF5}" dt="2020-04-25T07:10:49.449" v="473" actId="478"/>
          <ac:grpSpMkLst>
            <pc:docMk/>
            <pc:sldMk cId="2479756697" sldId="259"/>
            <ac:grpSpMk id="103" creationId="{B54B0831-E2C5-4D6D-BFAD-FA6040D8657A}"/>
          </ac:grpSpMkLst>
        </pc:grpChg>
        <pc:graphicFrameChg chg="add mod modGraphic">
          <ac:chgData name="수현 박" userId="5a28c8d0676acd00" providerId="LiveId" clId="{A570917C-BADE-480D-91E9-41FBE3F52BF5}" dt="2020-04-25T07:52:24.177" v="715" actId="20577"/>
          <ac:graphicFrameMkLst>
            <pc:docMk/>
            <pc:sldMk cId="2479756697" sldId="259"/>
            <ac:graphicFrameMk id="3" creationId="{3A028A38-0037-43DD-BA54-27FFC8B3DFAF}"/>
          </ac:graphicFrameMkLst>
        </pc:graphicFrameChg>
      </pc:sldChg>
      <pc:sldChg chg="addSp delSp modSp add">
        <pc:chgData name="수현 박" userId="5a28c8d0676acd00" providerId="LiveId" clId="{A570917C-BADE-480D-91E9-41FBE3F52BF5}" dt="2020-04-25T08:04:00.210" v="787" actId="478"/>
        <pc:sldMkLst>
          <pc:docMk/>
          <pc:sldMk cId="131714344" sldId="260"/>
        </pc:sldMkLst>
        <pc:spChg chg="del">
          <ac:chgData name="수현 박" userId="5a28c8d0676acd00" providerId="LiveId" clId="{A570917C-BADE-480D-91E9-41FBE3F52BF5}" dt="2020-04-25T07:24:20.769" v="596" actId="478"/>
          <ac:spMkLst>
            <pc:docMk/>
            <pc:sldMk cId="131714344" sldId="260"/>
            <ac:spMk id="2" creationId="{C9D94562-4E72-4AA1-B4FF-06CBBA658ED7}"/>
          </ac:spMkLst>
        </pc:spChg>
        <pc:spChg chg="del">
          <ac:chgData name="수현 박" userId="5a28c8d0676acd00" providerId="LiveId" clId="{A570917C-BADE-480D-91E9-41FBE3F52BF5}" dt="2020-04-25T07:24:20.769" v="596" actId="478"/>
          <ac:spMkLst>
            <pc:docMk/>
            <pc:sldMk cId="131714344" sldId="260"/>
            <ac:spMk id="3" creationId="{3F38304E-D613-45CE-BB34-40840E9F5221}"/>
          </ac:spMkLst>
        </pc:spChg>
        <pc:grpChg chg="add del">
          <ac:chgData name="수현 박" userId="5a28c8d0676acd00" providerId="LiveId" clId="{A570917C-BADE-480D-91E9-41FBE3F52BF5}" dt="2020-04-25T07:57:45.103" v="721" actId="165"/>
          <ac:grpSpMkLst>
            <pc:docMk/>
            <pc:sldMk cId="131714344" sldId="260"/>
            <ac:grpSpMk id="4" creationId="{76493CF7-B819-452C-9BF3-0AD6472A9DB2}"/>
          </ac:grpSpMkLst>
        </pc:grpChg>
        <pc:grpChg chg="del mod topLvl">
          <ac:chgData name="수현 박" userId="5a28c8d0676acd00" providerId="LiveId" clId="{A570917C-BADE-480D-91E9-41FBE3F52BF5}" dt="2020-04-25T07:57:49.444" v="722" actId="165"/>
          <ac:grpSpMkLst>
            <pc:docMk/>
            <pc:sldMk cId="131714344" sldId="260"/>
            <ac:grpSpMk id="7" creationId="{8EA956F5-14E2-4683-B2C7-F1C14D45D628}"/>
          </ac:grpSpMkLst>
        </pc:grpChg>
        <pc:grpChg chg="mod topLvl">
          <ac:chgData name="수현 박" userId="5a28c8d0676acd00" providerId="LiveId" clId="{A570917C-BADE-480D-91E9-41FBE3F52BF5}" dt="2020-04-25T07:57:45.103" v="721" actId="165"/>
          <ac:grpSpMkLst>
            <pc:docMk/>
            <pc:sldMk cId="131714344" sldId="260"/>
            <ac:grpSpMk id="8" creationId="{D7C50994-4089-41D2-9FA3-77984661B9B3}"/>
          </ac:grpSpMkLst>
        </pc:grpChg>
        <pc:grpChg chg="mod topLvl">
          <ac:chgData name="수현 박" userId="5a28c8d0676acd00" providerId="LiveId" clId="{A570917C-BADE-480D-91E9-41FBE3F52BF5}" dt="2020-04-25T07:57:45.103" v="721" actId="165"/>
          <ac:grpSpMkLst>
            <pc:docMk/>
            <pc:sldMk cId="131714344" sldId="260"/>
            <ac:grpSpMk id="9" creationId="{7C5D0149-AB0B-4E02-9310-4DF30256B4EF}"/>
          </ac:grpSpMkLst>
        </pc:grpChg>
        <pc:grpChg chg="del mod topLvl">
          <ac:chgData name="수현 박" userId="5a28c8d0676acd00" providerId="LiveId" clId="{A570917C-BADE-480D-91E9-41FBE3F52BF5}" dt="2020-04-25T07:59:20.898" v="738" actId="165"/>
          <ac:grpSpMkLst>
            <pc:docMk/>
            <pc:sldMk cId="131714344" sldId="260"/>
            <ac:grpSpMk id="10" creationId="{596EE3F3-53B8-4058-85B2-9DB34D9FC93E}"/>
          </ac:grpSpMkLst>
        </pc:grpChg>
        <pc:grpChg chg="mod topLvl">
          <ac:chgData name="수현 박" userId="5a28c8d0676acd00" providerId="LiveId" clId="{A570917C-BADE-480D-91E9-41FBE3F52BF5}" dt="2020-04-25T07:57:45.103" v="721" actId="165"/>
          <ac:grpSpMkLst>
            <pc:docMk/>
            <pc:sldMk cId="131714344" sldId="260"/>
            <ac:grpSpMk id="11" creationId="{E8A07BA4-6B5C-4DB3-B699-2D0DD5C918DD}"/>
          </ac:grpSpMkLst>
        </pc:grpChg>
        <pc:grpChg chg="mod topLvl">
          <ac:chgData name="수현 박" userId="5a28c8d0676acd00" providerId="LiveId" clId="{A570917C-BADE-480D-91E9-41FBE3F52BF5}" dt="2020-04-25T07:59:20.898" v="738" actId="165"/>
          <ac:grpSpMkLst>
            <pc:docMk/>
            <pc:sldMk cId="131714344" sldId="260"/>
            <ac:grpSpMk id="22" creationId="{6A17FBC9-7EE3-4837-B6E4-2CC53591F8BE}"/>
          </ac:grpSpMkLst>
        </pc:grpChg>
        <pc:grpChg chg="add mod topLvl">
          <ac:chgData name="수현 박" userId="5a28c8d0676acd00" providerId="LiveId" clId="{A570917C-BADE-480D-91E9-41FBE3F52BF5}" dt="2020-04-25T08:00:33.325" v="752" actId="1038"/>
          <ac:grpSpMkLst>
            <pc:docMk/>
            <pc:sldMk cId="131714344" sldId="260"/>
            <ac:grpSpMk id="50" creationId="{9E551583-67C5-4901-AB7B-4E69A1DB9416}"/>
          </ac:grpSpMkLst>
        </pc:grpChg>
        <pc:grpChg chg="add del mod">
          <ac:chgData name="수현 박" userId="5a28c8d0676acd00" providerId="LiveId" clId="{A570917C-BADE-480D-91E9-41FBE3F52BF5}" dt="2020-04-25T07:59:53.743" v="743" actId="165"/>
          <ac:grpSpMkLst>
            <pc:docMk/>
            <pc:sldMk cId="131714344" sldId="260"/>
            <ac:grpSpMk id="54" creationId="{340C787E-6246-4F9E-9C2B-5CC7FE641636}"/>
          </ac:grpSpMkLst>
        </pc:grpChg>
        <pc:picChg chg="mod topLvl">
          <ac:chgData name="수현 박" userId="5a28c8d0676acd00" providerId="LiveId" clId="{A570917C-BADE-480D-91E9-41FBE3F52BF5}" dt="2020-04-25T07:57:45.103" v="721" actId="165"/>
          <ac:picMkLst>
            <pc:docMk/>
            <pc:sldMk cId="131714344" sldId="260"/>
            <ac:picMk id="5" creationId="{F51BFB56-0E2E-40AA-A690-8254103219BA}"/>
          </ac:picMkLst>
        </pc:picChg>
        <pc:picChg chg="mod topLvl">
          <ac:chgData name="수현 박" userId="5a28c8d0676acd00" providerId="LiveId" clId="{A570917C-BADE-480D-91E9-41FBE3F52BF5}" dt="2020-04-25T07:57:45.103" v="721" actId="165"/>
          <ac:picMkLst>
            <pc:docMk/>
            <pc:sldMk cId="131714344" sldId="260"/>
            <ac:picMk id="6" creationId="{0C6701F5-D630-4F11-B62E-1AD411C62FD8}"/>
          </ac:picMkLst>
        </pc:picChg>
        <pc:picChg chg="mod topLvl">
          <ac:chgData name="수현 박" userId="5a28c8d0676acd00" providerId="LiveId" clId="{A570917C-BADE-480D-91E9-41FBE3F52BF5}" dt="2020-04-25T07:57:49.444" v="722" actId="165"/>
          <ac:picMkLst>
            <pc:docMk/>
            <pc:sldMk cId="131714344" sldId="260"/>
            <ac:picMk id="40" creationId="{0E5C64A7-8D51-4BEA-A255-ED66952BF8F9}"/>
          </ac:picMkLst>
        </pc:picChg>
        <pc:picChg chg="del mod topLvl">
          <ac:chgData name="수현 박" userId="5a28c8d0676acd00" providerId="LiveId" clId="{A570917C-BADE-480D-91E9-41FBE3F52BF5}" dt="2020-04-25T07:57:51.114" v="723" actId="478"/>
          <ac:picMkLst>
            <pc:docMk/>
            <pc:sldMk cId="131714344" sldId="260"/>
            <ac:picMk id="41" creationId="{2B247A31-8671-4AF7-9689-AB9F12121474}"/>
          </ac:picMkLst>
        </pc:picChg>
        <pc:picChg chg="add del mod ord">
          <ac:chgData name="수현 박" userId="5a28c8d0676acd00" providerId="LiveId" clId="{A570917C-BADE-480D-91E9-41FBE3F52BF5}" dt="2020-04-25T08:04:00.210" v="787" actId="478"/>
          <ac:picMkLst>
            <pc:docMk/>
            <pc:sldMk cId="131714344" sldId="260"/>
            <ac:picMk id="43" creationId="{09412329-FCA9-40C1-9375-54125B380576}"/>
          </ac:picMkLst>
        </pc:picChg>
        <pc:picChg chg="add del mod ord">
          <ac:chgData name="수현 박" userId="5a28c8d0676acd00" providerId="LiveId" clId="{A570917C-BADE-480D-91E9-41FBE3F52BF5}" dt="2020-04-25T08:03:58.415" v="786" actId="167"/>
          <ac:picMkLst>
            <pc:docMk/>
            <pc:sldMk cId="131714344" sldId="260"/>
            <ac:picMk id="67" creationId="{6D3AC6CC-6255-4FC4-AA4E-68597390200A}"/>
          </ac:picMkLst>
        </pc:picChg>
        <pc:cxnChg chg="mod topLvl">
          <ac:chgData name="수현 박" userId="5a28c8d0676acd00" providerId="LiveId" clId="{A570917C-BADE-480D-91E9-41FBE3F52BF5}" dt="2020-04-25T08:01:09.420" v="753" actId="14100"/>
          <ac:cxnSpMkLst>
            <pc:docMk/>
            <pc:sldMk cId="131714344" sldId="260"/>
            <ac:cxnSpMk id="20" creationId="{2159A6A0-4632-4002-9014-19F45486AC27}"/>
          </ac:cxnSpMkLst>
        </pc:cxnChg>
        <pc:cxnChg chg="mod topLvl">
          <ac:chgData name="수현 박" userId="5a28c8d0676acd00" providerId="LiveId" clId="{A570917C-BADE-480D-91E9-41FBE3F52BF5}" dt="2020-04-25T08:02:22.104" v="769" actId="1076"/>
          <ac:cxnSpMkLst>
            <pc:docMk/>
            <pc:sldMk cId="131714344" sldId="260"/>
            <ac:cxnSpMk id="21" creationId="{9AECB9C1-C35F-42D7-9069-F3C764D846C9}"/>
          </ac:cxnSpMkLst>
        </pc:cxnChg>
        <pc:cxnChg chg="add mod topLvl">
          <ac:chgData name="수현 박" userId="5a28c8d0676acd00" providerId="LiveId" clId="{A570917C-BADE-480D-91E9-41FBE3F52BF5}" dt="2020-04-25T08:01:45.276" v="760" actId="14100"/>
          <ac:cxnSpMkLst>
            <pc:docMk/>
            <pc:sldMk cId="131714344" sldId="260"/>
            <ac:cxnSpMk id="44" creationId="{0A2855EF-E1E2-466B-83AB-999159606305}"/>
          </ac:cxnSpMkLst>
        </pc:cxnChg>
        <pc:cxnChg chg="add mod topLvl">
          <ac:chgData name="수현 박" userId="5a28c8d0676acd00" providerId="LiveId" clId="{A570917C-BADE-480D-91E9-41FBE3F52BF5}" dt="2020-04-25T08:00:20.436" v="749" actId="14100"/>
          <ac:cxnSpMkLst>
            <pc:docMk/>
            <pc:sldMk cId="131714344" sldId="260"/>
            <ac:cxnSpMk id="46" creationId="{2869866A-514E-456A-93B0-2D0FAB33D0CE}"/>
          </ac:cxnSpMkLst>
        </pc:cxnChg>
        <pc:cxnChg chg="add mod">
          <ac:chgData name="수현 박" userId="5a28c8d0676acd00" providerId="LiveId" clId="{A570917C-BADE-480D-91E9-41FBE3F52BF5}" dt="2020-04-25T08:01:47.202" v="761" actId="1036"/>
          <ac:cxnSpMkLst>
            <pc:docMk/>
            <pc:sldMk cId="131714344" sldId="260"/>
            <ac:cxnSpMk id="57" creationId="{00BCC68E-56A3-4B76-92FA-F1DF603F327F}"/>
          </ac:cxnSpMkLst>
        </pc:cxnChg>
        <pc:cxnChg chg="add del mod">
          <ac:chgData name="수현 박" userId="5a28c8d0676acd00" providerId="LiveId" clId="{A570917C-BADE-480D-91E9-41FBE3F52BF5}" dt="2020-04-25T08:02:24.467" v="770" actId="478"/>
          <ac:cxnSpMkLst>
            <pc:docMk/>
            <pc:sldMk cId="131714344" sldId="260"/>
            <ac:cxnSpMk id="60" creationId="{2C548AB9-9281-4710-A8F7-3B6F04B35715}"/>
          </ac:cxnSpMkLst>
        </pc:cxnChg>
        <pc:cxnChg chg="add mod">
          <ac:chgData name="수현 박" userId="5a28c8d0676acd00" providerId="LiveId" clId="{A570917C-BADE-480D-91E9-41FBE3F52BF5}" dt="2020-04-25T08:02:29.155" v="772" actId="1076"/>
          <ac:cxnSpMkLst>
            <pc:docMk/>
            <pc:sldMk cId="131714344" sldId="260"/>
            <ac:cxnSpMk id="65" creationId="{1BBDBD01-32B1-4AE4-8D13-3278F8927C7B}"/>
          </ac:cxnSpMkLst>
        </pc:cxnChg>
      </pc:sldChg>
      <pc:sldChg chg="addSp delSp modSp add">
        <pc:chgData name="수현 박" userId="5a28c8d0676acd00" providerId="LiveId" clId="{A570917C-BADE-480D-91E9-41FBE3F52BF5}" dt="2020-04-25T07:47:48.611" v="610" actId="1076"/>
        <pc:sldMkLst>
          <pc:docMk/>
          <pc:sldMk cId="614548824" sldId="261"/>
        </pc:sldMkLst>
        <pc:spChg chg="del">
          <ac:chgData name="수현 박" userId="5a28c8d0676acd00" providerId="LiveId" clId="{A570917C-BADE-480D-91E9-41FBE3F52BF5}" dt="2020-04-25T07:47:18.347" v="607" actId="478"/>
          <ac:spMkLst>
            <pc:docMk/>
            <pc:sldMk cId="614548824" sldId="261"/>
            <ac:spMk id="2" creationId="{494704BB-5432-45FD-B486-4519B8536BAE}"/>
          </ac:spMkLst>
        </pc:spChg>
        <pc:spChg chg="del">
          <ac:chgData name="수현 박" userId="5a28c8d0676acd00" providerId="LiveId" clId="{A570917C-BADE-480D-91E9-41FBE3F52BF5}" dt="2020-04-25T07:47:18.347" v="607" actId="478"/>
          <ac:spMkLst>
            <pc:docMk/>
            <pc:sldMk cId="614548824" sldId="261"/>
            <ac:spMk id="3" creationId="{EFB441D3-4DA6-4FF5-8934-2C9BCC19D653}"/>
          </ac:spMkLst>
        </pc:spChg>
        <pc:graphicFrameChg chg="add">
          <ac:chgData name="수현 박" userId="5a28c8d0676acd00" providerId="LiveId" clId="{A570917C-BADE-480D-91E9-41FBE3F52BF5}" dt="2020-04-25T07:47:40.955" v="608"/>
          <ac:graphicFrameMkLst>
            <pc:docMk/>
            <pc:sldMk cId="614548824" sldId="261"/>
            <ac:graphicFrameMk id="4" creationId="{42920DD5-FE9B-4C5B-B710-13C52738BDD5}"/>
          </ac:graphicFrameMkLst>
        </pc:graphicFrameChg>
        <pc:graphicFrameChg chg="add mod">
          <ac:chgData name="수현 박" userId="5a28c8d0676acd00" providerId="LiveId" clId="{A570917C-BADE-480D-91E9-41FBE3F52BF5}" dt="2020-04-25T07:47:48.611" v="610" actId="1076"/>
          <ac:graphicFrameMkLst>
            <pc:docMk/>
            <pc:sldMk cId="614548824" sldId="261"/>
            <ac:graphicFrameMk id="5" creationId="{38E15181-F093-49D1-B1AE-F7ECEA1A940F}"/>
          </ac:graphicFrameMkLst>
        </pc:graphicFrameChg>
      </pc:sldChg>
      <pc:sldChg chg="add del">
        <pc:chgData name="수현 박" userId="5a28c8d0676acd00" providerId="LiveId" clId="{A570917C-BADE-480D-91E9-41FBE3F52BF5}" dt="2020-04-25T08:07:28.084" v="789"/>
        <pc:sldMkLst>
          <pc:docMk/>
          <pc:sldMk cId="473167315" sldId="262"/>
        </pc:sldMkLst>
      </pc:sldChg>
      <pc:sldChg chg="addSp delSp modSp add">
        <pc:chgData name="수현 박" userId="5a28c8d0676acd00" providerId="LiveId" clId="{A570917C-BADE-480D-91E9-41FBE3F52BF5}" dt="2020-04-25T08:17:14.565" v="937" actId="1076"/>
        <pc:sldMkLst>
          <pc:docMk/>
          <pc:sldMk cId="2914539843" sldId="262"/>
        </pc:sldMkLst>
        <pc:spChg chg="mod">
          <ac:chgData name="수현 박" userId="5a28c8d0676acd00" providerId="LiveId" clId="{A570917C-BADE-480D-91E9-41FBE3F52BF5}" dt="2020-04-25T08:14:17.703" v="890" actId="1037"/>
          <ac:spMkLst>
            <pc:docMk/>
            <pc:sldMk cId="2914539843" sldId="262"/>
            <ac:spMk id="17" creationId="{ADF0E47A-ECD7-439E-A14B-2EFFB8F29C08}"/>
          </ac:spMkLst>
        </pc:spChg>
        <pc:spChg chg="mod">
          <ac:chgData name="수현 박" userId="5a28c8d0676acd00" providerId="LiveId" clId="{A570917C-BADE-480D-91E9-41FBE3F52BF5}" dt="2020-04-25T08:14:17.703" v="890" actId="1037"/>
          <ac:spMkLst>
            <pc:docMk/>
            <pc:sldMk cId="2914539843" sldId="262"/>
            <ac:spMk id="19" creationId="{4AD10970-C027-4813-B9C3-932042631344}"/>
          </ac:spMkLst>
        </pc:spChg>
        <pc:spChg chg="mod">
          <ac:chgData name="수현 박" userId="5a28c8d0676acd00" providerId="LiveId" clId="{A570917C-BADE-480D-91E9-41FBE3F52BF5}" dt="2020-04-25T08:15:17.978" v="902" actId="1035"/>
          <ac:spMkLst>
            <pc:docMk/>
            <pc:sldMk cId="2914539843" sldId="262"/>
            <ac:spMk id="23" creationId="{FC0D7508-FC97-4433-8BB7-4D0C4E99D5DA}"/>
          </ac:spMkLst>
        </pc:spChg>
        <pc:spChg chg="mod">
          <ac:chgData name="수현 박" userId="5a28c8d0676acd00" providerId="LiveId" clId="{A570917C-BADE-480D-91E9-41FBE3F52BF5}" dt="2020-04-25T08:15:17.978" v="902" actId="1035"/>
          <ac:spMkLst>
            <pc:docMk/>
            <pc:sldMk cId="2914539843" sldId="262"/>
            <ac:spMk id="25" creationId="{F0975521-677B-4BD5-B1EA-BD6D3D2EF50A}"/>
          </ac:spMkLst>
        </pc:spChg>
        <pc:spChg chg="mod">
          <ac:chgData name="수현 박" userId="5a28c8d0676acd00" providerId="LiveId" clId="{A570917C-BADE-480D-91E9-41FBE3F52BF5}" dt="2020-04-25T08:11:49.573" v="852" actId="1076"/>
          <ac:spMkLst>
            <pc:docMk/>
            <pc:sldMk cId="2914539843" sldId="262"/>
            <ac:spMk id="31" creationId="{9794CAE7-BB5F-4822-A4D1-7254DEB4042B}"/>
          </ac:spMkLst>
        </pc:spChg>
        <pc:spChg chg="mod">
          <ac:chgData name="수현 박" userId="5a28c8d0676acd00" providerId="LiveId" clId="{A570917C-BADE-480D-91E9-41FBE3F52BF5}" dt="2020-04-25T08:11:49.573" v="852" actId="1076"/>
          <ac:spMkLst>
            <pc:docMk/>
            <pc:sldMk cId="2914539843" sldId="262"/>
            <ac:spMk id="33" creationId="{5071ADB9-699A-4993-A231-829CADCCFC57}"/>
          </ac:spMkLst>
        </pc:spChg>
        <pc:spChg chg="mod">
          <ac:chgData name="수현 박" userId="5a28c8d0676acd00" providerId="LiveId" clId="{A570917C-BADE-480D-91E9-41FBE3F52BF5}" dt="2020-04-25T08:13:45.588" v="883" actId="1076"/>
          <ac:spMkLst>
            <pc:docMk/>
            <pc:sldMk cId="2914539843" sldId="262"/>
            <ac:spMk id="37" creationId="{872DF016-91CD-469E-AD8A-4FBCAC05129F}"/>
          </ac:spMkLst>
        </pc:spChg>
        <pc:spChg chg="mod">
          <ac:chgData name="수현 박" userId="5a28c8d0676acd00" providerId="LiveId" clId="{A570917C-BADE-480D-91E9-41FBE3F52BF5}" dt="2020-04-25T08:13:45.588" v="883" actId="1076"/>
          <ac:spMkLst>
            <pc:docMk/>
            <pc:sldMk cId="2914539843" sldId="262"/>
            <ac:spMk id="39" creationId="{8601C9A8-2637-4DD1-AB4D-5DCC9C6ACE27}"/>
          </ac:spMkLst>
        </pc:spChg>
        <pc:grpChg chg="del mod">
          <ac:chgData name="수현 박" userId="5a28c8d0676acd00" providerId="LiveId" clId="{A570917C-BADE-480D-91E9-41FBE3F52BF5}" dt="2020-04-25T08:10:33.988" v="843" actId="165"/>
          <ac:grpSpMkLst>
            <pc:docMk/>
            <pc:sldMk cId="2914539843" sldId="262"/>
            <ac:grpSpMk id="8" creationId="{D7C50994-4089-41D2-9FA3-77984661B9B3}"/>
          </ac:grpSpMkLst>
        </pc:grpChg>
        <pc:grpChg chg="mod">
          <ac:chgData name="수현 박" userId="5a28c8d0676acd00" providerId="LiveId" clId="{A570917C-BADE-480D-91E9-41FBE3F52BF5}" dt="2020-04-25T08:10:59.783" v="848" actId="164"/>
          <ac:grpSpMkLst>
            <pc:docMk/>
            <pc:sldMk cId="2914539843" sldId="262"/>
            <ac:grpSpMk id="9" creationId="{7C5D0149-AB0B-4E02-9310-4DF30256B4EF}"/>
          </ac:grpSpMkLst>
        </pc:grpChg>
        <pc:grpChg chg="mod">
          <ac:chgData name="수현 박" userId="5a28c8d0676acd00" providerId="LiveId" clId="{A570917C-BADE-480D-91E9-41FBE3F52BF5}" dt="2020-04-25T08:10:59.783" v="848" actId="164"/>
          <ac:grpSpMkLst>
            <pc:docMk/>
            <pc:sldMk cId="2914539843" sldId="262"/>
            <ac:grpSpMk id="11" creationId="{E8A07BA4-6B5C-4DB3-B699-2D0DD5C918DD}"/>
          </ac:grpSpMkLst>
        </pc:grpChg>
        <pc:grpChg chg="mod">
          <ac:chgData name="수현 박" userId="5a28c8d0676acd00" providerId="LiveId" clId="{A570917C-BADE-480D-91E9-41FBE3F52BF5}" dt="2020-04-25T08:10:59.783" v="848" actId="164"/>
          <ac:grpSpMkLst>
            <pc:docMk/>
            <pc:sldMk cId="2914539843" sldId="262"/>
            <ac:grpSpMk id="22" creationId="{6A17FBC9-7EE3-4837-B6E4-2CC53591F8BE}"/>
          </ac:grpSpMkLst>
        </pc:grpChg>
        <pc:grpChg chg="mod topLvl">
          <ac:chgData name="수현 박" userId="5a28c8d0676acd00" providerId="LiveId" clId="{A570917C-BADE-480D-91E9-41FBE3F52BF5}" dt="2020-04-25T08:10:59.783" v="848" actId="164"/>
          <ac:grpSpMkLst>
            <pc:docMk/>
            <pc:sldMk cId="2914539843" sldId="262"/>
            <ac:grpSpMk id="36" creationId="{58896C29-5680-4C3D-B761-331F21C4766D}"/>
          </ac:grpSpMkLst>
        </pc:grpChg>
        <pc:grpChg chg="add mod">
          <ac:chgData name="수현 박" userId="5a28c8d0676acd00" providerId="LiveId" clId="{A570917C-BADE-480D-91E9-41FBE3F52BF5}" dt="2020-04-25T08:17:14.565" v="937" actId="1076"/>
          <ac:grpSpMkLst>
            <pc:docMk/>
            <pc:sldMk cId="2914539843" sldId="262"/>
            <ac:grpSpMk id="49" creationId="{71CA26F2-3400-4F58-B97F-B00D8CF35498}"/>
          </ac:grpSpMkLst>
        </pc:grpChg>
        <pc:grpChg chg="del">
          <ac:chgData name="수현 박" userId="5a28c8d0676acd00" providerId="LiveId" clId="{A570917C-BADE-480D-91E9-41FBE3F52BF5}" dt="2020-04-25T08:08:12.603" v="793" actId="478"/>
          <ac:grpSpMkLst>
            <pc:docMk/>
            <pc:sldMk cId="2914539843" sldId="262"/>
            <ac:grpSpMk id="50" creationId="{9E551583-67C5-4901-AB7B-4E69A1DB9416}"/>
          </ac:grpSpMkLst>
        </pc:grpChg>
        <pc:grpChg chg="add mod">
          <ac:chgData name="수현 박" userId="5a28c8d0676acd00" providerId="LiveId" clId="{A570917C-BADE-480D-91E9-41FBE3F52BF5}" dt="2020-04-25T08:10:59.783" v="848" actId="164"/>
          <ac:grpSpMkLst>
            <pc:docMk/>
            <pc:sldMk cId="2914539843" sldId="262"/>
            <ac:grpSpMk id="58" creationId="{E1A61796-9A4A-4AAE-9BCC-F2929338381D}"/>
          </ac:grpSpMkLst>
        </pc:grpChg>
        <pc:picChg chg="mod">
          <ac:chgData name="수현 박" userId="5a28c8d0676acd00" providerId="LiveId" clId="{A570917C-BADE-480D-91E9-41FBE3F52BF5}" dt="2020-04-25T08:10:59.783" v="848" actId="164"/>
          <ac:picMkLst>
            <pc:docMk/>
            <pc:sldMk cId="2914539843" sldId="262"/>
            <ac:picMk id="5" creationId="{F51BFB56-0E2E-40AA-A690-8254103219BA}"/>
          </ac:picMkLst>
        </pc:picChg>
        <pc:picChg chg="mod">
          <ac:chgData name="수현 박" userId="5a28c8d0676acd00" providerId="LiveId" clId="{A570917C-BADE-480D-91E9-41FBE3F52BF5}" dt="2020-04-25T08:10:59.783" v="848" actId="164"/>
          <ac:picMkLst>
            <pc:docMk/>
            <pc:sldMk cId="2914539843" sldId="262"/>
            <ac:picMk id="6" creationId="{0C6701F5-D630-4F11-B62E-1AD411C62FD8}"/>
          </ac:picMkLst>
        </pc:picChg>
        <pc:picChg chg="mod">
          <ac:chgData name="수현 박" userId="5a28c8d0676acd00" providerId="LiveId" clId="{A570917C-BADE-480D-91E9-41FBE3F52BF5}" dt="2020-04-25T08:10:59.783" v="848" actId="164"/>
          <ac:picMkLst>
            <pc:docMk/>
            <pc:sldMk cId="2914539843" sldId="262"/>
            <ac:picMk id="40" creationId="{0E5C64A7-8D51-4BEA-A255-ED66952BF8F9}"/>
          </ac:picMkLst>
        </pc:picChg>
        <pc:picChg chg="mod">
          <ac:chgData name="수현 박" userId="5a28c8d0676acd00" providerId="LiveId" clId="{A570917C-BADE-480D-91E9-41FBE3F52BF5}" dt="2020-04-25T08:10:59.783" v="848" actId="164"/>
          <ac:picMkLst>
            <pc:docMk/>
            <pc:sldMk cId="2914539843" sldId="262"/>
            <ac:picMk id="67" creationId="{6D3AC6CC-6255-4FC4-AA4E-68597390200A}"/>
          </ac:picMkLst>
        </pc:picChg>
        <pc:cxnChg chg="add mod">
          <ac:chgData name="수현 박" userId="5a28c8d0676acd00" providerId="LiveId" clId="{A570917C-BADE-480D-91E9-41FBE3F52BF5}" dt="2020-04-25T08:10:59.783" v="848" actId="164"/>
          <ac:cxnSpMkLst>
            <pc:docMk/>
            <pc:sldMk cId="2914539843" sldId="262"/>
            <ac:cxnSpMk id="3" creationId="{5E43EE71-6C63-4AE9-B706-2CC608147090}"/>
          </ac:cxnSpMkLst>
        </pc:cxnChg>
        <pc:cxnChg chg="mod">
          <ac:chgData name="수현 박" userId="5a28c8d0676acd00" providerId="LiveId" clId="{A570917C-BADE-480D-91E9-41FBE3F52BF5}" dt="2020-04-25T08:13:30.591" v="881" actId="1038"/>
          <ac:cxnSpMkLst>
            <pc:docMk/>
            <pc:sldMk cId="2914539843" sldId="262"/>
            <ac:cxnSpMk id="12" creationId="{33B91077-C770-4553-BE8D-2EFBB3747AA6}"/>
          </ac:cxnSpMkLst>
        </pc:cxnChg>
        <pc:cxnChg chg="mod">
          <ac:chgData name="수현 박" userId="5a28c8d0676acd00" providerId="LiveId" clId="{A570917C-BADE-480D-91E9-41FBE3F52BF5}" dt="2020-04-25T08:14:17.703" v="890" actId="1037"/>
          <ac:cxnSpMkLst>
            <pc:docMk/>
            <pc:sldMk cId="2914539843" sldId="262"/>
            <ac:cxnSpMk id="13" creationId="{1E0A2225-784B-4E93-B6C9-2C9783DB6F9B}"/>
          </ac:cxnSpMkLst>
        </pc:cxnChg>
        <pc:cxnChg chg="mod">
          <ac:chgData name="수현 박" userId="5a28c8d0676acd00" providerId="LiveId" clId="{A570917C-BADE-480D-91E9-41FBE3F52BF5}" dt="2020-04-25T08:14:30.477" v="892" actId="14100"/>
          <ac:cxnSpMkLst>
            <pc:docMk/>
            <pc:sldMk cId="2914539843" sldId="262"/>
            <ac:cxnSpMk id="14" creationId="{0A67E1E5-11CC-45C5-B1B4-875CC5D0D449}"/>
          </ac:cxnSpMkLst>
        </pc:cxnChg>
        <pc:cxnChg chg="mod">
          <ac:chgData name="수현 박" userId="5a28c8d0676acd00" providerId="LiveId" clId="{A570917C-BADE-480D-91E9-41FBE3F52BF5}" dt="2020-04-25T08:12:38.176" v="857" actId="1076"/>
          <ac:cxnSpMkLst>
            <pc:docMk/>
            <pc:sldMk cId="2914539843" sldId="262"/>
            <ac:cxnSpMk id="15" creationId="{F2E83232-B553-4C18-B858-C3ED6D4D0C28}"/>
          </ac:cxnSpMkLst>
        </pc:cxnChg>
        <pc:cxnChg chg="mod">
          <ac:chgData name="수현 박" userId="5a28c8d0676acd00" providerId="LiveId" clId="{A570917C-BADE-480D-91E9-41FBE3F52BF5}" dt="2020-04-25T08:14:17.703" v="890" actId="1037"/>
          <ac:cxnSpMkLst>
            <pc:docMk/>
            <pc:sldMk cId="2914539843" sldId="262"/>
            <ac:cxnSpMk id="18" creationId="{7FD1FA4D-F47C-444C-8453-8F7B68BFD70D}"/>
          </ac:cxnSpMkLst>
        </pc:cxnChg>
        <pc:cxnChg chg="mod">
          <ac:chgData name="수현 박" userId="5a28c8d0676acd00" providerId="LiveId" clId="{A570917C-BADE-480D-91E9-41FBE3F52BF5}" dt="2020-04-25T08:16:24.532" v="907" actId="14100"/>
          <ac:cxnSpMkLst>
            <pc:docMk/>
            <pc:sldMk cId="2914539843" sldId="262"/>
            <ac:cxnSpMk id="20" creationId="{2159A6A0-4632-4002-9014-19F45486AC27}"/>
          </ac:cxnSpMkLst>
        </pc:cxnChg>
        <pc:cxnChg chg="del">
          <ac:chgData name="수현 박" userId="5a28c8d0676acd00" providerId="LiveId" clId="{A570917C-BADE-480D-91E9-41FBE3F52BF5}" dt="2020-04-25T08:09:47.091" v="834" actId="478"/>
          <ac:cxnSpMkLst>
            <pc:docMk/>
            <pc:sldMk cId="2914539843" sldId="262"/>
            <ac:cxnSpMk id="21" creationId="{9AECB9C1-C35F-42D7-9069-F3C764D846C9}"/>
          </ac:cxnSpMkLst>
        </pc:cxnChg>
        <pc:cxnChg chg="mod">
          <ac:chgData name="수현 박" userId="5a28c8d0676acd00" providerId="LiveId" clId="{A570917C-BADE-480D-91E9-41FBE3F52BF5}" dt="2020-04-25T08:15:17.978" v="902" actId="1035"/>
          <ac:cxnSpMkLst>
            <pc:docMk/>
            <pc:sldMk cId="2914539843" sldId="262"/>
            <ac:cxnSpMk id="24" creationId="{898874ED-F671-43C5-921F-F361EAF8B3DB}"/>
          </ac:cxnSpMkLst>
        </pc:cxnChg>
        <pc:cxnChg chg="mod">
          <ac:chgData name="수현 박" userId="5a28c8d0676acd00" providerId="LiveId" clId="{A570917C-BADE-480D-91E9-41FBE3F52BF5}" dt="2020-04-25T08:11:49.573" v="852" actId="1076"/>
          <ac:cxnSpMkLst>
            <pc:docMk/>
            <pc:sldMk cId="2914539843" sldId="262"/>
            <ac:cxnSpMk id="26" creationId="{25E79078-9ABF-4E73-8166-7D62F0D07E4F}"/>
          </ac:cxnSpMkLst>
        </pc:cxnChg>
        <pc:cxnChg chg="mod">
          <ac:chgData name="수현 박" userId="5a28c8d0676acd00" providerId="LiveId" clId="{A570917C-BADE-480D-91E9-41FBE3F52BF5}" dt="2020-04-25T08:17:04.985" v="936" actId="14100"/>
          <ac:cxnSpMkLst>
            <pc:docMk/>
            <pc:sldMk cId="2914539843" sldId="262"/>
            <ac:cxnSpMk id="27" creationId="{31DCEE28-9154-4BEC-A997-2BDE255A8A3F}"/>
          </ac:cxnSpMkLst>
        </pc:cxnChg>
        <pc:cxnChg chg="mod">
          <ac:chgData name="수현 박" userId="5a28c8d0676acd00" providerId="LiveId" clId="{A570917C-BADE-480D-91E9-41FBE3F52BF5}" dt="2020-04-25T08:16:59.141" v="935" actId="1035"/>
          <ac:cxnSpMkLst>
            <pc:docMk/>
            <pc:sldMk cId="2914539843" sldId="262"/>
            <ac:cxnSpMk id="28" creationId="{0CD23CC2-2E53-4861-B66F-08F285AC12FC}"/>
          </ac:cxnSpMkLst>
        </pc:cxnChg>
        <pc:cxnChg chg="mod">
          <ac:chgData name="수현 박" userId="5a28c8d0676acd00" providerId="LiveId" clId="{A570917C-BADE-480D-91E9-41FBE3F52BF5}" dt="2020-04-25T08:16:59.141" v="935" actId="1035"/>
          <ac:cxnSpMkLst>
            <pc:docMk/>
            <pc:sldMk cId="2914539843" sldId="262"/>
            <ac:cxnSpMk id="29" creationId="{3BB75FBC-CD96-496B-AC91-82ED4A5EC72B}"/>
          </ac:cxnSpMkLst>
        </pc:cxnChg>
        <pc:cxnChg chg="mod">
          <ac:chgData name="수현 박" userId="5a28c8d0676acd00" providerId="LiveId" clId="{A570917C-BADE-480D-91E9-41FBE3F52BF5}" dt="2020-04-25T08:11:49.573" v="852" actId="1076"/>
          <ac:cxnSpMkLst>
            <pc:docMk/>
            <pc:sldMk cId="2914539843" sldId="262"/>
            <ac:cxnSpMk id="32" creationId="{71571088-214D-4D79-BCC3-CF21023FB97C}"/>
          </ac:cxnSpMkLst>
        </pc:cxnChg>
        <pc:cxnChg chg="mod topLvl">
          <ac:chgData name="수현 박" userId="5a28c8d0676acd00" providerId="LiveId" clId="{A570917C-BADE-480D-91E9-41FBE3F52BF5}" dt="2020-04-25T08:16:41.044" v="913" actId="14100"/>
          <ac:cxnSpMkLst>
            <pc:docMk/>
            <pc:sldMk cId="2914539843" sldId="262"/>
            <ac:cxnSpMk id="34" creationId="{154D363C-C75E-4669-A8EB-032C03001904}"/>
          </ac:cxnSpMkLst>
        </pc:cxnChg>
        <pc:cxnChg chg="mod topLvl">
          <ac:chgData name="수현 박" userId="5a28c8d0676acd00" providerId="LiveId" clId="{A570917C-BADE-480D-91E9-41FBE3F52BF5}" dt="2020-04-25T08:16:49.589" v="915" actId="1076"/>
          <ac:cxnSpMkLst>
            <pc:docMk/>
            <pc:sldMk cId="2914539843" sldId="262"/>
            <ac:cxnSpMk id="35" creationId="{F284D285-365F-4239-91B2-D7D73BF9FB03}"/>
          </ac:cxnSpMkLst>
        </pc:cxnChg>
        <pc:cxnChg chg="mod">
          <ac:chgData name="수현 박" userId="5a28c8d0676acd00" providerId="LiveId" clId="{A570917C-BADE-480D-91E9-41FBE3F52BF5}" dt="2020-04-25T08:13:45.588" v="883" actId="1076"/>
          <ac:cxnSpMkLst>
            <pc:docMk/>
            <pc:sldMk cId="2914539843" sldId="262"/>
            <ac:cxnSpMk id="38" creationId="{CF612322-B5A1-4B4C-A455-2BCF50A6182F}"/>
          </ac:cxnSpMkLst>
        </pc:cxnChg>
        <pc:cxnChg chg="del">
          <ac:chgData name="수현 박" userId="5a28c8d0676acd00" providerId="LiveId" clId="{A570917C-BADE-480D-91E9-41FBE3F52BF5}" dt="2020-04-25T08:08:12.603" v="793" actId="478"/>
          <ac:cxnSpMkLst>
            <pc:docMk/>
            <pc:sldMk cId="2914539843" sldId="262"/>
            <ac:cxnSpMk id="44" creationId="{0A2855EF-E1E2-466B-83AB-999159606305}"/>
          </ac:cxnSpMkLst>
        </pc:cxnChg>
        <pc:cxnChg chg="del">
          <ac:chgData name="수현 박" userId="5a28c8d0676acd00" providerId="LiveId" clId="{A570917C-BADE-480D-91E9-41FBE3F52BF5}" dt="2020-04-25T08:08:15.450" v="794" actId="478"/>
          <ac:cxnSpMkLst>
            <pc:docMk/>
            <pc:sldMk cId="2914539843" sldId="262"/>
            <ac:cxnSpMk id="46" creationId="{2869866A-514E-456A-93B0-2D0FAB33D0CE}"/>
          </ac:cxnSpMkLst>
        </pc:cxnChg>
        <pc:cxnChg chg="add mod">
          <ac:chgData name="수현 박" userId="5a28c8d0676acd00" providerId="LiveId" clId="{A570917C-BADE-480D-91E9-41FBE3F52BF5}" dt="2020-04-25T08:16:29.208" v="912" actId="1036"/>
          <ac:cxnSpMkLst>
            <pc:docMk/>
            <pc:sldMk cId="2914539843" sldId="262"/>
            <ac:cxnSpMk id="55" creationId="{21CC2CB2-E9F7-4ECD-9E1F-8C3C777461FF}"/>
          </ac:cxnSpMkLst>
        </pc:cxnChg>
        <pc:cxnChg chg="add mod">
          <ac:chgData name="수현 박" userId="5a28c8d0676acd00" providerId="LiveId" clId="{A570917C-BADE-480D-91E9-41FBE3F52BF5}" dt="2020-04-25T08:10:59.783" v="848" actId="164"/>
          <ac:cxnSpMkLst>
            <pc:docMk/>
            <pc:sldMk cId="2914539843" sldId="262"/>
            <ac:cxnSpMk id="56" creationId="{795B3907-2E44-458A-A828-1B7EE9189855}"/>
          </ac:cxnSpMkLst>
        </pc:cxnChg>
        <pc:cxnChg chg="del">
          <ac:chgData name="수현 박" userId="5a28c8d0676acd00" providerId="LiveId" clId="{A570917C-BADE-480D-91E9-41FBE3F52BF5}" dt="2020-04-25T08:08:15.450" v="794" actId="478"/>
          <ac:cxnSpMkLst>
            <pc:docMk/>
            <pc:sldMk cId="2914539843" sldId="262"/>
            <ac:cxnSpMk id="57" creationId="{00BCC68E-56A3-4B76-92FA-F1DF603F327F}"/>
          </ac:cxnSpMkLst>
        </pc:cxnChg>
        <pc:cxnChg chg="del">
          <ac:chgData name="수현 박" userId="5a28c8d0676acd00" providerId="LiveId" clId="{A570917C-BADE-480D-91E9-41FBE3F52BF5}" dt="2020-04-25T08:08:12.603" v="793" actId="478"/>
          <ac:cxnSpMkLst>
            <pc:docMk/>
            <pc:sldMk cId="2914539843" sldId="262"/>
            <ac:cxnSpMk id="65" creationId="{1BBDBD01-32B1-4AE4-8D13-3278F8927C7B}"/>
          </ac:cxnSpMkLst>
        </pc:cxnChg>
      </pc:sldChg>
      <pc:sldChg chg="add">
        <pc:chgData name="수현 박" userId="5a28c8d0676acd00" providerId="LiveId" clId="{A570917C-BADE-480D-91E9-41FBE3F52BF5}" dt="2020-04-25T08:27:36.654" v="938"/>
        <pc:sldMkLst>
          <pc:docMk/>
          <pc:sldMk cId="1986220481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6A17B-A47F-4532-B319-B97269AE1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2D9237-9246-41F9-85CB-3BB49DEDB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C5F36C-E24C-4B8B-8D88-3FB255CE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ED72-99DD-452C-9A59-263324FFB2BE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FFD6AA-47EB-4220-B0F9-7AC8271D6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93D3B4-8129-4DE7-82F6-381370F0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3220-C9B1-4C1A-BED2-FB01219A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97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BDFCA-67EA-49E3-8A7C-AA7E8A6F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CA3BDB-296E-4A9B-AE67-2C046F8E6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B1665-81A0-45F0-9434-A06142A2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ED72-99DD-452C-9A59-263324FFB2BE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75930-8BE4-4F91-84D5-4B8A4F21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D1B2C4-D2E5-48F1-8646-BDFD696B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3220-C9B1-4C1A-BED2-FB01219A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9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ED4101-75DB-4DC3-92BA-BC2E476CD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D6307D-DB97-42F9-A696-9F861E2C5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3D99C-C132-4C3A-98D1-36A628A0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ED72-99DD-452C-9A59-263324FFB2BE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998A06-B671-4347-9784-DD578957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94B88B-B1ED-47A9-A338-CD3CAC16A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3220-C9B1-4C1A-BED2-FB01219A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56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E58A4-A78E-42B1-B0E4-0750C4D1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DA16B6-37DA-472F-AB0B-AAAB75FE6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8BEEA9-D65A-4FEF-B7F9-44790DF4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ED72-99DD-452C-9A59-263324FFB2BE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59FBE9-B520-4B65-951F-4AD9F71D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2A999-70F3-4E9B-8851-63813075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3220-C9B1-4C1A-BED2-FB01219A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11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4A3DD-55D9-4B4B-A3B6-E8601720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6965D1-9152-425A-B3B4-10839CE08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401AB-C677-449D-BDE1-79053A67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ED72-99DD-452C-9A59-263324FFB2BE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BB83F-871B-4815-9396-6438F578B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E6C3ED-1B2E-4D76-AC51-7E191585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3220-C9B1-4C1A-BED2-FB01219A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5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0E1D3-13D8-487A-9CB6-06ECD0A3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E2095-6FA6-4AE9-853F-BB9F5AF7E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446446-5A25-42BE-9101-FAC3D63D7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877C10-2F65-4658-B11B-8EAEF7FB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ED72-99DD-452C-9A59-263324FFB2BE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31F69E-37CC-44B0-80E7-8A0FDC703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023EE0-11E0-4438-BD37-90A9824F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3220-C9B1-4C1A-BED2-FB01219A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97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1C2DC-9A7F-40BF-9A4E-F8FA1F94F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E159A-8618-4E3F-9D60-FE67CE62C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B3A50A-E343-4E98-8B65-9FF656AA4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B77D04-C6E6-4879-A8EF-FA090FD7F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FD7005-C737-4EE1-A34D-F607B6025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6F6155-5FA1-42B8-B955-A71C62BF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ED72-99DD-452C-9A59-263324FFB2BE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C42A9E-4F44-43A8-A95E-42E50110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1460B5-6737-4966-9F3B-595E22D2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3220-C9B1-4C1A-BED2-FB01219A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01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89B47-628E-44EE-ACB7-16915E6B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5573EB-7890-418F-AEF3-558A38DB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ED72-99DD-452C-9A59-263324FFB2BE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CE5175-C4AB-45A3-902C-727B2552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7BF0B5-30BA-4A8E-AB42-564D72D8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3220-C9B1-4C1A-BED2-FB01219A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8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F12F9F-67FD-44D5-8AEE-2F40F87A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ED72-99DD-452C-9A59-263324FFB2BE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194B6E-A998-4B88-A5EC-1D8E566E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A2FB67-2C83-40A1-AC9C-F637662D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3220-C9B1-4C1A-BED2-FB01219A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34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505D6-60DC-4F7A-96D5-3BA520DE1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276FBA-CD77-4A33-81A4-9604DD928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14AB8A-B3FB-4FE1-952C-39E9D14E3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D5BE44-5191-475E-8010-A506C2A41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ED72-99DD-452C-9A59-263324FFB2BE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BE8379-AC75-431F-8BAB-CD861558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BEEF94-AF20-4FBB-9892-37479C5A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3220-C9B1-4C1A-BED2-FB01219A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02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8722F-91FD-4388-BCF6-92C3D38B8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0812DD-39FB-41A5-9C3B-97E788A09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B9562D-8F41-47B0-B736-4F03E9796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E7A669-0B9F-40BC-8889-387C649D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ED72-99DD-452C-9A59-263324FFB2BE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AAB45D-F158-4F7C-8E8E-4A4C09EA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A0B992-F357-48C2-8ED7-4F8A3B9D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3220-C9B1-4C1A-BED2-FB01219A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66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FB34F3-289F-4EA3-A9B0-FCEC224B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D9882-1007-47C9-AB03-C0970780C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004224-FB4D-4D0F-928C-FE7064006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4ED72-99DD-452C-9A59-263324FFB2BE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5EF14-569B-44AC-8381-49C1E474F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04FF5-12D2-4619-BB85-F84EDFECF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E3220-C9B1-4C1A-BED2-FB01219A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3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o-kr.facebook.com/" TargetMode="External"/><Relationship Id="rId2" Type="http://schemas.openxmlformats.org/officeDocument/2006/relationships/hyperlink" Target="http://google.co.k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o-kr.facebook.com/" TargetMode="External"/><Relationship Id="rId2" Type="http://schemas.openxmlformats.org/officeDocument/2006/relationships/hyperlink" Target="http://google.co.k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8702FCB-9FC9-40B4-A447-62512E161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482725"/>
              </p:ext>
            </p:extLst>
          </p:nvPr>
        </p:nvGraphicFramePr>
        <p:xfrm>
          <a:off x="798005" y="1066971"/>
          <a:ext cx="2815207" cy="3250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789">
                  <a:extLst>
                    <a:ext uri="{9D8B030D-6E8A-4147-A177-3AD203B41FA5}">
                      <a16:colId xmlns:a16="http://schemas.microsoft.com/office/drawing/2014/main" val="2949051355"/>
                    </a:ext>
                  </a:extLst>
                </a:gridCol>
                <a:gridCol w="2219418">
                  <a:extLst>
                    <a:ext uri="{9D8B030D-6E8A-4147-A177-3AD203B41FA5}">
                      <a16:colId xmlns:a16="http://schemas.microsoft.com/office/drawing/2014/main" val="884635981"/>
                    </a:ext>
                  </a:extLst>
                </a:gridCol>
              </a:tblGrid>
              <a:tr h="3816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Member </a:t>
                      </a:r>
                      <a:r>
                        <a:rPr lang="ko-KR" altLang="en-US" sz="1600" dirty="0"/>
                        <a:t>테이블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고객 테이블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888122"/>
                  </a:ext>
                </a:extLst>
              </a:tr>
              <a:tr h="381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PK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M_ID(</a:t>
                      </a:r>
                      <a:r>
                        <a:rPr lang="ko-KR" altLang="en-US" sz="1600" dirty="0"/>
                        <a:t>아이디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8077124"/>
                  </a:ext>
                </a:extLst>
              </a:tr>
              <a:tr h="38166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M_PW(</a:t>
                      </a:r>
                      <a:r>
                        <a:rPr lang="ko-KR" altLang="en-US" sz="1600" dirty="0"/>
                        <a:t>비밀번호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4658967"/>
                  </a:ext>
                </a:extLst>
              </a:tr>
              <a:tr h="38166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M_NAME(</a:t>
                      </a:r>
                      <a:r>
                        <a:rPr lang="ko-KR" altLang="en-US" sz="1600" dirty="0"/>
                        <a:t>성명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6084611"/>
                  </a:ext>
                </a:extLst>
              </a:tr>
              <a:tr h="38166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M_EMAIL(</a:t>
                      </a:r>
                      <a:r>
                        <a:rPr lang="ko-KR" altLang="en-US" sz="1600" dirty="0"/>
                        <a:t>이메일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2491838"/>
                  </a:ext>
                </a:extLst>
              </a:tr>
              <a:tr h="38166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M_TEL1(</a:t>
                      </a:r>
                      <a:r>
                        <a:rPr lang="ko-KR" altLang="en-US" sz="1600" dirty="0"/>
                        <a:t>전화번호</a:t>
                      </a:r>
                      <a:r>
                        <a:rPr lang="en-US" altLang="ko-KR" sz="1600" dirty="0"/>
                        <a:t>1)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8259398"/>
                  </a:ext>
                </a:extLst>
              </a:tr>
              <a:tr h="38166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M_TEL2(</a:t>
                      </a:r>
                      <a:r>
                        <a:rPr lang="ko-KR" altLang="en-US" sz="1600" dirty="0"/>
                        <a:t>전화번호</a:t>
                      </a:r>
                      <a:r>
                        <a:rPr lang="en-US" altLang="ko-KR" sz="1600" dirty="0"/>
                        <a:t>2)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1381568"/>
                  </a:ext>
                </a:extLst>
              </a:tr>
              <a:tr h="38166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M_TEL3(</a:t>
                      </a:r>
                      <a:r>
                        <a:rPr lang="ko-KR" altLang="en-US" sz="1600" dirty="0"/>
                        <a:t>전화번호</a:t>
                      </a:r>
                      <a:r>
                        <a:rPr lang="en-US" altLang="ko-KR" sz="1600" dirty="0"/>
                        <a:t>3)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005332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F9CC9DF4-656D-4155-B533-FBB7FFB71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484423"/>
              </p:ext>
            </p:extLst>
          </p:nvPr>
        </p:nvGraphicFramePr>
        <p:xfrm>
          <a:off x="8663618" y="1066971"/>
          <a:ext cx="2815207" cy="1342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033">
                  <a:extLst>
                    <a:ext uri="{9D8B030D-6E8A-4147-A177-3AD203B41FA5}">
                      <a16:colId xmlns:a16="http://schemas.microsoft.com/office/drawing/2014/main" val="2949051355"/>
                    </a:ext>
                  </a:extLst>
                </a:gridCol>
                <a:gridCol w="2237174">
                  <a:extLst>
                    <a:ext uri="{9D8B030D-6E8A-4147-A177-3AD203B41FA5}">
                      <a16:colId xmlns:a16="http://schemas.microsoft.com/office/drawing/2014/main" val="884635981"/>
                    </a:ext>
                  </a:extLst>
                </a:gridCol>
              </a:tblGrid>
              <a:tr h="3816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Sign_up </a:t>
                      </a:r>
                      <a:r>
                        <a:rPr lang="ko-KR" altLang="en-US" sz="1600" dirty="0"/>
                        <a:t>테이블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각 계정 정보 테이블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888122"/>
                  </a:ext>
                </a:extLst>
              </a:tr>
              <a:tr h="381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PK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S_NAME(</a:t>
                      </a:r>
                      <a:r>
                        <a:rPr lang="ko-KR" altLang="en-US" sz="1600" dirty="0"/>
                        <a:t>계정 명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8077124"/>
                  </a:ext>
                </a:extLst>
              </a:tr>
              <a:tr h="38166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S_LINK(</a:t>
                      </a:r>
                      <a:r>
                        <a:rPr lang="ko-KR" altLang="en-US" sz="1600" dirty="0"/>
                        <a:t>계정 링크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465896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9D767F8-3B4D-4BEE-AD7A-0144BC406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04014"/>
              </p:ext>
            </p:extLst>
          </p:nvPr>
        </p:nvGraphicFramePr>
        <p:xfrm>
          <a:off x="5736949" y="375656"/>
          <a:ext cx="2815207" cy="3250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390">
                  <a:extLst>
                    <a:ext uri="{9D8B030D-6E8A-4147-A177-3AD203B41FA5}">
                      <a16:colId xmlns:a16="http://schemas.microsoft.com/office/drawing/2014/main" val="2949051355"/>
                    </a:ext>
                  </a:extLst>
                </a:gridCol>
                <a:gridCol w="2396817">
                  <a:extLst>
                    <a:ext uri="{9D8B030D-6E8A-4147-A177-3AD203B41FA5}">
                      <a16:colId xmlns:a16="http://schemas.microsoft.com/office/drawing/2014/main" val="884635981"/>
                    </a:ext>
                  </a:extLst>
                </a:gridCol>
              </a:tblGrid>
              <a:tr h="3816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Site_List </a:t>
                      </a:r>
                      <a:r>
                        <a:rPr lang="ko-KR" altLang="en-US" sz="1600" dirty="0"/>
                        <a:t>테이블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고객 간편 가입 내역 테이블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888122"/>
                  </a:ext>
                </a:extLst>
              </a:tr>
              <a:tr h="381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FK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M_ID(</a:t>
                      </a:r>
                      <a:r>
                        <a:rPr lang="ko-KR" altLang="en-US" sz="1600" dirty="0"/>
                        <a:t>아이디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8077124"/>
                  </a:ext>
                </a:extLst>
              </a:tr>
              <a:tr h="381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FK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S_NAME(</a:t>
                      </a:r>
                      <a:r>
                        <a:rPr lang="ko-KR" altLang="en-US" sz="1600" dirty="0"/>
                        <a:t>계정 명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4658967"/>
                  </a:ext>
                </a:extLst>
              </a:tr>
              <a:tr h="38166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SL_SITE(</a:t>
                      </a:r>
                      <a:r>
                        <a:rPr lang="ko-KR" altLang="en-US" sz="1600" dirty="0"/>
                        <a:t>연동된 사이트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0726826"/>
                  </a:ext>
                </a:extLst>
              </a:tr>
              <a:tr h="38166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SL_YEAR(</a:t>
                      </a:r>
                      <a:r>
                        <a:rPr lang="ko-KR" altLang="en-US" sz="1600" dirty="0"/>
                        <a:t>날짜</a:t>
                      </a:r>
                      <a:r>
                        <a:rPr lang="en-US" altLang="ko-KR" sz="1600" dirty="0"/>
                        <a:t>_</a:t>
                      </a:r>
                      <a:r>
                        <a:rPr lang="ko-KR" altLang="en-US" sz="1600" dirty="0"/>
                        <a:t>년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6084611"/>
                  </a:ext>
                </a:extLst>
              </a:tr>
              <a:tr h="38166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SL_MONTH(</a:t>
                      </a:r>
                      <a:r>
                        <a:rPr lang="ko-KR" altLang="en-US" sz="1600" dirty="0"/>
                        <a:t>날짜</a:t>
                      </a:r>
                      <a:r>
                        <a:rPr lang="en-US" altLang="ko-KR" sz="1600" dirty="0"/>
                        <a:t>_</a:t>
                      </a:r>
                      <a:r>
                        <a:rPr lang="ko-KR" altLang="en-US" sz="1600" dirty="0"/>
                        <a:t>월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2491838"/>
                  </a:ext>
                </a:extLst>
              </a:tr>
              <a:tr h="38166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SL_DAY(</a:t>
                      </a:r>
                      <a:r>
                        <a:rPr lang="ko-KR" altLang="en-US" sz="1600" dirty="0"/>
                        <a:t>날짜</a:t>
                      </a:r>
                      <a:r>
                        <a:rPr lang="en-US" altLang="ko-KR" sz="1600" dirty="0"/>
                        <a:t>_</a:t>
                      </a:r>
                      <a:r>
                        <a:rPr lang="ko-KR" altLang="en-US" sz="1600" dirty="0"/>
                        <a:t>일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8259398"/>
                  </a:ext>
                </a:extLst>
              </a:tr>
              <a:tr h="38166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SL_STATE(</a:t>
                      </a:r>
                      <a:r>
                        <a:rPr lang="ko-KR" altLang="en-US" sz="1600" dirty="0"/>
                        <a:t>연결상태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1381568"/>
                  </a:ext>
                </a:extLst>
              </a:tr>
            </a:tbl>
          </a:graphicData>
        </a:graphic>
      </p:graphicFrame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15E3BE88-2AD0-42F2-BA7B-486180741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149307"/>
              </p:ext>
            </p:extLst>
          </p:nvPr>
        </p:nvGraphicFramePr>
        <p:xfrm>
          <a:off x="8663618" y="2809617"/>
          <a:ext cx="2815207" cy="40141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789">
                  <a:extLst>
                    <a:ext uri="{9D8B030D-6E8A-4147-A177-3AD203B41FA5}">
                      <a16:colId xmlns:a16="http://schemas.microsoft.com/office/drawing/2014/main" val="2949051355"/>
                    </a:ext>
                  </a:extLst>
                </a:gridCol>
                <a:gridCol w="2219418">
                  <a:extLst>
                    <a:ext uri="{9D8B030D-6E8A-4147-A177-3AD203B41FA5}">
                      <a16:colId xmlns:a16="http://schemas.microsoft.com/office/drawing/2014/main" val="884635981"/>
                    </a:ext>
                  </a:extLst>
                </a:gridCol>
              </a:tblGrid>
              <a:tr h="3816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Log </a:t>
                      </a:r>
                      <a:r>
                        <a:rPr lang="ko-KR" altLang="en-US" sz="1600" dirty="0"/>
                        <a:t>테이블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간편 가입 탈퇴 내역 테이블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888122"/>
                  </a:ext>
                </a:extLst>
              </a:tr>
              <a:tr h="381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FK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M_ID(</a:t>
                      </a:r>
                      <a:r>
                        <a:rPr lang="ko-KR" altLang="en-US" sz="1600" dirty="0"/>
                        <a:t>아이디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8077124"/>
                  </a:ext>
                </a:extLst>
              </a:tr>
              <a:tr h="381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FK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S_NAME(</a:t>
                      </a:r>
                      <a:r>
                        <a:rPr lang="ko-KR" altLang="en-US" sz="1600" dirty="0"/>
                        <a:t>계정 명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4658967"/>
                  </a:ext>
                </a:extLst>
              </a:tr>
              <a:tr h="38166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L_SITE(</a:t>
                      </a:r>
                      <a:r>
                        <a:rPr lang="ko-KR" altLang="en-US" sz="1600" dirty="0"/>
                        <a:t>연동된 사이트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9722731"/>
                  </a:ext>
                </a:extLst>
              </a:tr>
              <a:tr h="38166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L_ACTIVITY(</a:t>
                      </a:r>
                      <a:r>
                        <a:rPr lang="ko-KR" altLang="en-US" sz="1600" dirty="0"/>
                        <a:t>활동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6084611"/>
                  </a:ext>
                </a:extLst>
              </a:tr>
              <a:tr h="38166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L_YEAR(</a:t>
                      </a:r>
                      <a:r>
                        <a:rPr lang="ko-KR" altLang="en-US" sz="1600" dirty="0"/>
                        <a:t>날짜</a:t>
                      </a:r>
                      <a:r>
                        <a:rPr lang="en-US" altLang="ko-KR" sz="1600" dirty="0"/>
                        <a:t>_</a:t>
                      </a:r>
                      <a:r>
                        <a:rPr lang="ko-KR" altLang="en-US" sz="1600" dirty="0"/>
                        <a:t>년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2491838"/>
                  </a:ext>
                </a:extLst>
              </a:tr>
              <a:tr h="38166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L_MONTH(</a:t>
                      </a:r>
                      <a:r>
                        <a:rPr lang="ko-KR" altLang="en-US" sz="1600" dirty="0"/>
                        <a:t>날짜</a:t>
                      </a:r>
                      <a:r>
                        <a:rPr lang="en-US" altLang="ko-KR" sz="1600" dirty="0"/>
                        <a:t>_</a:t>
                      </a:r>
                      <a:r>
                        <a:rPr lang="ko-KR" altLang="en-US" sz="1600" dirty="0"/>
                        <a:t>월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8259398"/>
                  </a:ext>
                </a:extLst>
              </a:tr>
              <a:tr h="38166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L_DAY(</a:t>
                      </a:r>
                      <a:r>
                        <a:rPr lang="ko-KR" altLang="en-US" sz="1600" dirty="0"/>
                        <a:t>날짜</a:t>
                      </a:r>
                      <a:r>
                        <a:rPr lang="en-US" altLang="ko-KR" sz="1600" dirty="0"/>
                        <a:t>_</a:t>
                      </a:r>
                      <a:r>
                        <a:rPr lang="ko-KR" altLang="en-US" sz="1600" dirty="0"/>
                        <a:t>일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1381568"/>
                  </a:ext>
                </a:extLst>
              </a:tr>
              <a:tr h="38166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L_HOUR(</a:t>
                      </a:r>
                      <a:r>
                        <a:rPr lang="ko-KR" altLang="en-US" sz="1600" dirty="0"/>
                        <a:t>날짜</a:t>
                      </a:r>
                      <a:r>
                        <a:rPr lang="en-US" altLang="ko-KR" sz="1600" dirty="0"/>
                        <a:t>_</a:t>
                      </a:r>
                      <a:r>
                        <a:rPr lang="ko-KR" altLang="en-US" sz="1600" dirty="0"/>
                        <a:t>시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005332"/>
                  </a:ext>
                </a:extLst>
              </a:tr>
              <a:tr h="38166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L_MINUTE(</a:t>
                      </a:r>
                      <a:r>
                        <a:rPr lang="ko-KR" altLang="en-US" sz="1600" dirty="0"/>
                        <a:t>날짜</a:t>
                      </a:r>
                      <a:r>
                        <a:rPr lang="en-US" altLang="ko-KR" sz="1600" dirty="0"/>
                        <a:t>_</a:t>
                      </a:r>
                      <a:r>
                        <a:rPr lang="ko-KR" altLang="en-US" sz="1600" dirty="0"/>
                        <a:t>분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9789275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6E10DD6F-8526-463D-A672-87B518AE6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689214"/>
              </p:ext>
            </p:extLst>
          </p:nvPr>
        </p:nvGraphicFramePr>
        <p:xfrm>
          <a:off x="4199630" y="3918183"/>
          <a:ext cx="2815207" cy="2303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033">
                  <a:extLst>
                    <a:ext uri="{9D8B030D-6E8A-4147-A177-3AD203B41FA5}">
                      <a16:colId xmlns:a16="http://schemas.microsoft.com/office/drawing/2014/main" val="2949051355"/>
                    </a:ext>
                  </a:extLst>
                </a:gridCol>
                <a:gridCol w="2237174">
                  <a:extLst>
                    <a:ext uri="{9D8B030D-6E8A-4147-A177-3AD203B41FA5}">
                      <a16:colId xmlns:a16="http://schemas.microsoft.com/office/drawing/2014/main" val="884635981"/>
                    </a:ext>
                  </a:extLst>
                </a:gridCol>
              </a:tblGrid>
              <a:tr h="3816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Sign_up </a:t>
                      </a:r>
                      <a:r>
                        <a:rPr lang="ko-KR" altLang="en-US" sz="1600" dirty="0"/>
                        <a:t>테이블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각 계정 정보 테이블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888122"/>
                  </a:ext>
                </a:extLst>
              </a:tr>
              <a:tr h="381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PK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S_NAME(</a:t>
                      </a:r>
                      <a:r>
                        <a:rPr lang="ko-KR" altLang="en-US" sz="1600" dirty="0"/>
                        <a:t>계정 명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8077124"/>
                  </a:ext>
                </a:extLst>
              </a:tr>
              <a:tr h="38166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S_LINK(</a:t>
                      </a:r>
                      <a:r>
                        <a:rPr lang="ko-KR" altLang="en-US" sz="1600" dirty="0"/>
                        <a:t>계정 링크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4658967"/>
                  </a:ext>
                </a:extLst>
              </a:tr>
              <a:tr h="381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FK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M_ID(</a:t>
                      </a:r>
                      <a:r>
                        <a:rPr lang="ko-KR" altLang="en-US" sz="1600" dirty="0"/>
                        <a:t>아이디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1154226"/>
                  </a:ext>
                </a:extLst>
              </a:tr>
              <a:tr h="38166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S_STATE</a:t>
                      </a:r>
                    </a:p>
                    <a:p>
                      <a:pPr algn="l"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고객 연동 여부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3228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84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2920DD5-FE9B-4C5B-B710-13C52738B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342802"/>
              </p:ext>
            </p:extLst>
          </p:nvPr>
        </p:nvGraphicFramePr>
        <p:xfrm>
          <a:off x="798005" y="1066971"/>
          <a:ext cx="2815207" cy="3250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789">
                  <a:extLst>
                    <a:ext uri="{9D8B030D-6E8A-4147-A177-3AD203B41FA5}">
                      <a16:colId xmlns:a16="http://schemas.microsoft.com/office/drawing/2014/main" val="2949051355"/>
                    </a:ext>
                  </a:extLst>
                </a:gridCol>
                <a:gridCol w="2219418">
                  <a:extLst>
                    <a:ext uri="{9D8B030D-6E8A-4147-A177-3AD203B41FA5}">
                      <a16:colId xmlns:a16="http://schemas.microsoft.com/office/drawing/2014/main" val="884635981"/>
                    </a:ext>
                  </a:extLst>
                </a:gridCol>
              </a:tblGrid>
              <a:tr h="3816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Member </a:t>
                      </a:r>
                      <a:r>
                        <a:rPr lang="ko-KR" altLang="en-US" sz="1600" dirty="0"/>
                        <a:t>테이블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고객 테이블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888122"/>
                  </a:ext>
                </a:extLst>
              </a:tr>
              <a:tr h="381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PK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M_ID(</a:t>
                      </a:r>
                      <a:r>
                        <a:rPr lang="ko-KR" altLang="en-US" sz="1600" dirty="0"/>
                        <a:t>아이디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8077124"/>
                  </a:ext>
                </a:extLst>
              </a:tr>
              <a:tr h="38166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M_PW(</a:t>
                      </a:r>
                      <a:r>
                        <a:rPr lang="ko-KR" altLang="en-US" sz="1600" dirty="0"/>
                        <a:t>비밀번호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4658967"/>
                  </a:ext>
                </a:extLst>
              </a:tr>
              <a:tr h="38166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M_NAME(</a:t>
                      </a:r>
                      <a:r>
                        <a:rPr lang="ko-KR" altLang="en-US" sz="1600" dirty="0"/>
                        <a:t>성명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6084611"/>
                  </a:ext>
                </a:extLst>
              </a:tr>
              <a:tr h="38166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M_EMAIL(</a:t>
                      </a:r>
                      <a:r>
                        <a:rPr lang="ko-KR" altLang="en-US" sz="1600" dirty="0"/>
                        <a:t>이메일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2491838"/>
                  </a:ext>
                </a:extLst>
              </a:tr>
              <a:tr h="38166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M_TEL1(</a:t>
                      </a:r>
                      <a:r>
                        <a:rPr lang="ko-KR" altLang="en-US" sz="1600" dirty="0"/>
                        <a:t>전화번호</a:t>
                      </a:r>
                      <a:r>
                        <a:rPr lang="en-US" altLang="ko-KR" sz="1600" dirty="0"/>
                        <a:t>1)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8259398"/>
                  </a:ext>
                </a:extLst>
              </a:tr>
              <a:tr h="38166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M_TEL2(</a:t>
                      </a:r>
                      <a:r>
                        <a:rPr lang="ko-KR" altLang="en-US" sz="1600" dirty="0"/>
                        <a:t>전화번호</a:t>
                      </a:r>
                      <a:r>
                        <a:rPr lang="en-US" altLang="ko-KR" sz="1600" dirty="0"/>
                        <a:t>2)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1381568"/>
                  </a:ext>
                </a:extLst>
              </a:tr>
              <a:tr h="38166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M_TEL3(</a:t>
                      </a:r>
                      <a:r>
                        <a:rPr lang="ko-KR" altLang="en-US" sz="1600" dirty="0"/>
                        <a:t>전화번호</a:t>
                      </a:r>
                      <a:r>
                        <a:rPr lang="en-US" altLang="ko-KR" sz="1600" dirty="0"/>
                        <a:t>3)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00533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8E15181-F093-49D1-B1AE-F7ECEA1A9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689437"/>
              </p:ext>
            </p:extLst>
          </p:nvPr>
        </p:nvGraphicFramePr>
        <p:xfrm>
          <a:off x="8130957" y="516555"/>
          <a:ext cx="2815207" cy="1342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033">
                  <a:extLst>
                    <a:ext uri="{9D8B030D-6E8A-4147-A177-3AD203B41FA5}">
                      <a16:colId xmlns:a16="http://schemas.microsoft.com/office/drawing/2014/main" val="2949051355"/>
                    </a:ext>
                  </a:extLst>
                </a:gridCol>
                <a:gridCol w="2237174">
                  <a:extLst>
                    <a:ext uri="{9D8B030D-6E8A-4147-A177-3AD203B41FA5}">
                      <a16:colId xmlns:a16="http://schemas.microsoft.com/office/drawing/2014/main" val="884635981"/>
                    </a:ext>
                  </a:extLst>
                </a:gridCol>
              </a:tblGrid>
              <a:tr h="3816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Sign_up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테이블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각 계정 정보 테이블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888122"/>
                  </a:ext>
                </a:extLst>
              </a:tr>
              <a:tr h="381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PK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S_NAME(</a:t>
                      </a:r>
                      <a:r>
                        <a:rPr lang="ko-KR" altLang="en-US" sz="1600" dirty="0"/>
                        <a:t>계정 명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8077124"/>
                  </a:ext>
                </a:extLst>
              </a:tr>
              <a:tr h="38166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S_LINK(</a:t>
                      </a:r>
                      <a:r>
                        <a:rPr lang="ko-KR" altLang="en-US" sz="1600" dirty="0"/>
                        <a:t>계정 링크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4658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54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그림 66">
            <a:extLst>
              <a:ext uri="{FF2B5EF4-FFF2-40B4-BE49-F238E27FC236}">
                <a16:creationId xmlns:a16="http://schemas.microsoft.com/office/drawing/2014/main" id="{6D3AC6CC-6255-4FC4-AA4E-685973902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138" y="4366643"/>
            <a:ext cx="2278504" cy="19264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1BFB56-0E2E-40AA-A690-825410321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02" y="1950240"/>
            <a:ext cx="2281794" cy="32660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C6701F5-D630-4F11-B62E-1AD411C62F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88" y="2252106"/>
            <a:ext cx="2279078" cy="264588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0E5C64A7-8D51-4BEA-A255-ED66952BF8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636" y="1374942"/>
            <a:ext cx="2281794" cy="264903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D7C50994-4089-41D2-9FA3-77984661B9B3}"/>
              </a:ext>
            </a:extLst>
          </p:cNvPr>
          <p:cNvGrpSpPr/>
          <p:nvPr/>
        </p:nvGrpSpPr>
        <p:grpSpPr>
          <a:xfrm>
            <a:off x="3155950" y="1887999"/>
            <a:ext cx="1498686" cy="1081753"/>
            <a:chOff x="3155950" y="1887999"/>
            <a:chExt cx="1498686" cy="1081753"/>
          </a:xfrm>
        </p:grpSpPr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154D363C-C75E-4669-A8EB-032C030019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5950" y="1991783"/>
              <a:ext cx="1498686" cy="874185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284D285-365F-4239-91B2-D7D73BF9FB03}"/>
                </a:ext>
              </a:extLst>
            </p:cNvPr>
            <p:cNvCxnSpPr>
              <a:cxnSpLocks/>
            </p:cNvCxnSpPr>
            <p:nvPr/>
          </p:nvCxnSpPr>
          <p:spPr>
            <a:xfrm>
              <a:off x="4578356" y="1887999"/>
              <a:ext cx="0" cy="2075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8896C29-5680-4C3D-B761-331F21C4766D}"/>
                </a:ext>
              </a:extLst>
            </p:cNvPr>
            <p:cNvGrpSpPr/>
            <p:nvPr/>
          </p:nvGrpSpPr>
          <p:grpSpPr>
            <a:xfrm rot="10800000">
              <a:off x="3160714" y="2762185"/>
              <a:ext cx="227377" cy="207567"/>
              <a:chOff x="4898635" y="562041"/>
              <a:chExt cx="227377" cy="207567"/>
            </a:xfrm>
          </p:grpSpPr>
          <p:sp>
            <p:nvSpPr>
              <p:cNvPr id="37" name="이등변 삼각형 36">
                <a:extLst>
                  <a:ext uri="{FF2B5EF4-FFF2-40B4-BE49-F238E27FC236}">
                    <a16:creationId xmlns:a16="http://schemas.microsoft.com/office/drawing/2014/main" id="{872DF016-91CD-469E-AD8A-4FBCAC05129F}"/>
                  </a:ext>
                </a:extLst>
              </p:cNvPr>
              <p:cNvSpPr/>
              <p:nvPr/>
            </p:nvSpPr>
            <p:spPr>
              <a:xfrm rot="16200000">
                <a:off x="4998258" y="606678"/>
                <a:ext cx="137217" cy="118291"/>
              </a:xfrm>
              <a:prstGeom prst="triangl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CF612322-B5A1-4B4C-A455-2BCF50A618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8465" y="562041"/>
                <a:ext cx="0" cy="2075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8601C9A8-2637-4DD1-AB4D-5DCC9C6ACE27}"/>
                  </a:ext>
                </a:extLst>
              </p:cNvPr>
              <p:cNvSpPr/>
              <p:nvPr/>
            </p:nvSpPr>
            <p:spPr>
              <a:xfrm>
                <a:off x="4898635" y="612371"/>
                <a:ext cx="101600" cy="1016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C5D0149-AB0B-4E02-9310-4DF30256B4EF}"/>
              </a:ext>
            </a:extLst>
          </p:cNvPr>
          <p:cNvGrpSpPr/>
          <p:nvPr/>
        </p:nvGrpSpPr>
        <p:grpSpPr>
          <a:xfrm>
            <a:off x="3155950" y="3061375"/>
            <a:ext cx="1509188" cy="2019961"/>
            <a:chOff x="3155950" y="3061375"/>
            <a:chExt cx="1509188" cy="2019961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25E79078-9ABF-4E73-8166-7D62F0D07E4F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50" y="3169920"/>
              <a:ext cx="75141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31DCEE28-9154-4BEC-A997-2BDE255A8A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2605" y="3165159"/>
              <a:ext cx="0" cy="18123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CD23CC2-2E53-4861-B66F-08F285AC12FC}"/>
                </a:ext>
              </a:extLst>
            </p:cNvPr>
            <p:cNvCxnSpPr>
              <a:cxnSpLocks/>
            </p:cNvCxnSpPr>
            <p:nvPr/>
          </p:nvCxnSpPr>
          <p:spPr>
            <a:xfrm>
              <a:off x="3895729" y="4977553"/>
              <a:ext cx="76940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BB75FBC-CD96-496B-AC91-82ED4A5EC72B}"/>
                </a:ext>
              </a:extLst>
            </p:cNvPr>
            <p:cNvCxnSpPr>
              <a:cxnSpLocks/>
            </p:cNvCxnSpPr>
            <p:nvPr/>
          </p:nvCxnSpPr>
          <p:spPr>
            <a:xfrm>
              <a:off x="4578356" y="4873769"/>
              <a:ext cx="0" cy="2075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DF3348-B3F0-4308-A321-791AFE728DEE}"/>
                </a:ext>
              </a:extLst>
            </p:cNvPr>
            <p:cNvGrpSpPr/>
            <p:nvPr/>
          </p:nvGrpSpPr>
          <p:grpSpPr>
            <a:xfrm rot="10800000">
              <a:off x="3160714" y="3061375"/>
              <a:ext cx="227377" cy="207567"/>
              <a:chOff x="4898635" y="562041"/>
              <a:chExt cx="227377" cy="207567"/>
            </a:xfrm>
          </p:grpSpPr>
          <p:sp>
            <p:nvSpPr>
              <p:cNvPr id="31" name="이등변 삼각형 30">
                <a:extLst>
                  <a:ext uri="{FF2B5EF4-FFF2-40B4-BE49-F238E27FC236}">
                    <a16:creationId xmlns:a16="http://schemas.microsoft.com/office/drawing/2014/main" id="{9794CAE7-BB5F-4822-A4D1-7254DEB4042B}"/>
                  </a:ext>
                </a:extLst>
              </p:cNvPr>
              <p:cNvSpPr/>
              <p:nvPr/>
            </p:nvSpPr>
            <p:spPr>
              <a:xfrm rot="16200000">
                <a:off x="4998258" y="606678"/>
                <a:ext cx="137217" cy="118291"/>
              </a:xfrm>
              <a:prstGeom prst="triangl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71571088-214D-4D79-BCC3-CF21023FB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8465" y="562041"/>
                <a:ext cx="0" cy="2075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5071ADB9-699A-4993-A231-829CADCCFC57}"/>
                  </a:ext>
                </a:extLst>
              </p:cNvPr>
              <p:cNvSpPr/>
              <p:nvPr/>
            </p:nvSpPr>
            <p:spPr>
              <a:xfrm>
                <a:off x="4898635" y="612371"/>
                <a:ext cx="101600" cy="1016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159A6A0-4632-4002-9014-19F45486AC27}"/>
              </a:ext>
            </a:extLst>
          </p:cNvPr>
          <p:cNvCxnSpPr>
            <a:cxnSpLocks/>
          </p:cNvCxnSpPr>
          <p:nvPr/>
        </p:nvCxnSpPr>
        <p:spPr>
          <a:xfrm>
            <a:off x="6920714" y="1919261"/>
            <a:ext cx="1499036" cy="6461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AECB9C1-C35F-42D7-9069-F3C764D846C9}"/>
              </a:ext>
            </a:extLst>
          </p:cNvPr>
          <p:cNvCxnSpPr>
            <a:cxnSpLocks/>
          </p:cNvCxnSpPr>
          <p:nvPr/>
        </p:nvCxnSpPr>
        <p:spPr>
          <a:xfrm>
            <a:off x="6997706" y="1858407"/>
            <a:ext cx="0" cy="1217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A17FBC9-7EE3-4837-B6E4-2CC53591F8BE}"/>
              </a:ext>
            </a:extLst>
          </p:cNvPr>
          <p:cNvGrpSpPr/>
          <p:nvPr/>
        </p:nvGrpSpPr>
        <p:grpSpPr>
          <a:xfrm>
            <a:off x="8198725" y="2466274"/>
            <a:ext cx="227377" cy="207567"/>
            <a:chOff x="4898635" y="562041"/>
            <a:chExt cx="227377" cy="207567"/>
          </a:xfrm>
        </p:grpSpPr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C0D7508-FC97-4433-8BB7-4D0C4E99D5DA}"/>
                </a:ext>
              </a:extLst>
            </p:cNvPr>
            <p:cNvSpPr/>
            <p:nvPr/>
          </p:nvSpPr>
          <p:spPr>
            <a:xfrm rot="16200000">
              <a:off x="4998258" y="606678"/>
              <a:ext cx="137217" cy="118291"/>
            </a:xfrm>
            <a:prstGeom prst="triangl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898874ED-F671-43C5-921F-F361EAF8B3DB}"/>
                </a:ext>
              </a:extLst>
            </p:cNvPr>
            <p:cNvCxnSpPr>
              <a:cxnSpLocks/>
            </p:cNvCxnSpPr>
            <p:nvPr/>
          </p:nvCxnSpPr>
          <p:spPr>
            <a:xfrm>
              <a:off x="5008465" y="562041"/>
              <a:ext cx="0" cy="2075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0975521-677B-4BD5-B1EA-BD6D3D2EF50A}"/>
                </a:ext>
              </a:extLst>
            </p:cNvPr>
            <p:cNvSpPr/>
            <p:nvPr/>
          </p:nvSpPr>
          <p:spPr>
            <a:xfrm>
              <a:off x="4898635" y="612371"/>
              <a:ext cx="101600" cy="101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8A07BA4-6B5C-4DB3-B699-2D0DD5C918DD}"/>
              </a:ext>
            </a:extLst>
          </p:cNvPr>
          <p:cNvGrpSpPr/>
          <p:nvPr/>
        </p:nvGrpSpPr>
        <p:grpSpPr>
          <a:xfrm>
            <a:off x="6920714" y="2763810"/>
            <a:ext cx="1505388" cy="2317525"/>
            <a:chOff x="6920714" y="2763810"/>
            <a:chExt cx="1505388" cy="2317525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3B91077-C770-4553-BE8D-2EFBB3747AA6}"/>
                </a:ext>
              </a:extLst>
            </p:cNvPr>
            <p:cNvCxnSpPr>
              <a:cxnSpLocks/>
            </p:cNvCxnSpPr>
            <p:nvPr/>
          </p:nvCxnSpPr>
          <p:spPr>
            <a:xfrm>
              <a:off x="6920714" y="4977552"/>
              <a:ext cx="75141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E0A2225-784B-4E93-B6C9-2C9783DB6F9B}"/>
                </a:ext>
              </a:extLst>
            </p:cNvPr>
            <p:cNvCxnSpPr>
              <a:cxnSpLocks/>
            </p:cNvCxnSpPr>
            <p:nvPr/>
          </p:nvCxnSpPr>
          <p:spPr>
            <a:xfrm>
              <a:off x="7661277" y="2865968"/>
              <a:ext cx="7648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0A67E1E5-11CC-45C5-B1B4-875CC5D0D4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7982" y="2865968"/>
              <a:ext cx="0" cy="2111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2E83232-B553-4C18-B858-C3ED6D4D0C28}"/>
                </a:ext>
              </a:extLst>
            </p:cNvPr>
            <p:cNvCxnSpPr>
              <a:cxnSpLocks/>
            </p:cNvCxnSpPr>
            <p:nvPr/>
          </p:nvCxnSpPr>
          <p:spPr>
            <a:xfrm>
              <a:off x="6997706" y="4873768"/>
              <a:ext cx="0" cy="2075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73349C6-AE56-455F-8247-72702DBA5F2A}"/>
                </a:ext>
              </a:extLst>
            </p:cNvPr>
            <p:cNvGrpSpPr/>
            <p:nvPr/>
          </p:nvGrpSpPr>
          <p:grpSpPr>
            <a:xfrm>
              <a:off x="8198725" y="2763810"/>
              <a:ext cx="227377" cy="207567"/>
              <a:chOff x="4898635" y="562041"/>
              <a:chExt cx="227377" cy="207567"/>
            </a:xfrm>
          </p:grpSpPr>
          <p:sp>
            <p:nvSpPr>
              <p:cNvPr id="17" name="이등변 삼각형 16">
                <a:extLst>
                  <a:ext uri="{FF2B5EF4-FFF2-40B4-BE49-F238E27FC236}">
                    <a16:creationId xmlns:a16="http://schemas.microsoft.com/office/drawing/2014/main" id="{ADF0E47A-ECD7-439E-A14B-2EFFB8F29C08}"/>
                  </a:ext>
                </a:extLst>
              </p:cNvPr>
              <p:cNvSpPr/>
              <p:nvPr/>
            </p:nvSpPr>
            <p:spPr>
              <a:xfrm rot="16200000">
                <a:off x="4998258" y="606678"/>
                <a:ext cx="137217" cy="118291"/>
              </a:xfrm>
              <a:prstGeom prst="triangl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7FD1FA4D-F47C-444C-8453-8F7B68BFD7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8465" y="562041"/>
                <a:ext cx="0" cy="2075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4AD10970-C027-4813-B9C3-932042631344}"/>
                  </a:ext>
                </a:extLst>
              </p:cNvPr>
              <p:cNvSpPr/>
              <p:nvPr/>
            </p:nvSpPr>
            <p:spPr>
              <a:xfrm>
                <a:off x="4898635" y="612371"/>
                <a:ext cx="101600" cy="1016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A2855EF-E1E2-466B-83AB-999159606305}"/>
              </a:ext>
            </a:extLst>
          </p:cNvPr>
          <p:cNvCxnSpPr>
            <a:cxnSpLocks/>
          </p:cNvCxnSpPr>
          <p:nvPr/>
        </p:nvCxnSpPr>
        <p:spPr>
          <a:xfrm flipV="1">
            <a:off x="7307324" y="2050520"/>
            <a:ext cx="0" cy="3557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869866A-514E-456A-93B0-2D0FAB33D0CE}"/>
              </a:ext>
            </a:extLst>
          </p:cNvPr>
          <p:cNvCxnSpPr>
            <a:cxnSpLocks/>
          </p:cNvCxnSpPr>
          <p:nvPr/>
        </p:nvCxnSpPr>
        <p:spPr>
          <a:xfrm>
            <a:off x="6920714" y="5605666"/>
            <a:ext cx="3897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E551583-67C5-4901-AB7B-4E69A1DB9416}"/>
              </a:ext>
            </a:extLst>
          </p:cNvPr>
          <p:cNvGrpSpPr/>
          <p:nvPr/>
        </p:nvGrpSpPr>
        <p:grpSpPr>
          <a:xfrm rot="10800000">
            <a:off x="6926726" y="5501882"/>
            <a:ext cx="227377" cy="207567"/>
            <a:chOff x="4898635" y="562041"/>
            <a:chExt cx="227377" cy="207567"/>
          </a:xfrm>
        </p:grpSpPr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149777F3-84C8-4A95-84D8-31052CA4595D}"/>
                </a:ext>
              </a:extLst>
            </p:cNvPr>
            <p:cNvSpPr/>
            <p:nvPr/>
          </p:nvSpPr>
          <p:spPr>
            <a:xfrm rot="16200000">
              <a:off x="4998258" y="606678"/>
              <a:ext cx="137217" cy="118291"/>
            </a:xfrm>
            <a:prstGeom prst="triangl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895058C-AFC4-4784-93E3-64DF44D58FD2}"/>
                </a:ext>
              </a:extLst>
            </p:cNvPr>
            <p:cNvCxnSpPr>
              <a:cxnSpLocks/>
            </p:cNvCxnSpPr>
            <p:nvPr/>
          </p:nvCxnSpPr>
          <p:spPr>
            <a:xfrm>
              <a:off x="5008465" y="562041"/>
              <a:ext cx="0" cy="2075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E0C03E4D-FA26-47BD-9805-66CEB9E9FD97}"/>
                </a:ext>
              </a:extLst>
            </p:cNvPr>
            <p:cNvSpPr/>
            <p:nvPr/>
          </p:nvSpPr>
          <p:spPr>
            <a:xfrm>
              <a:off x="4898635" y="612371"/>
              <a:ext cx="101600" cy="101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0BCC68E-56A3-4B76-92FA-F1DF603F327F}"/>
              </a:ext>
            </a:extLst>
          </p:cNvPr>
          <p:cNvCxnSpPr>
            <a:cxnSpLocks/>
          </p:cNvCxnSpPr>
          <p:nvPr/>
        </p:nvCxnSpPr>
        <p:spPr>
          <a:xfrm>
            <a:off x="6920714" y="2052108"/>
            <a:ext cx="3897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BBDBD01-32B1-4AE4-8D13-3278F8927C7B}"/>
              </a:ext>
            </a:extLst>
          </p:cNvPr>
          <p:cNvCxnSpPr>
            <a:cxnSpLocks/>
          </p:cNvCxnSpPr>
          <p:nvPr/>
        </p:nvCxnSpPr>
        <p:spPr>
          <a:xfrm>
            <a:off x="6997706" y="1991782"/>
            <a:ext cx="0" cy="1217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1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71CA26F2-3400-4F58-B97F-B00D8CF35498}"/>
              </a:ext>
            </a:extLst>
          </p:cNvPr>
          <p:cNvGrpSpPr/>
          <p:nvPr/>
        </p:nvGrpSpPr>
        <p:grpSpPr>
          <a:xfrm>
            <a:off x="1272595" y="839294"/>
            <a:ext cx="9819908" cy="4918161"/>
            <a:chOff x="887988" y="1374942"/>
            <a:chExt cx="9819908" cy="4918161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6D3AC6CC-6255-4FC4-AA4E-685973902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5138" y="4366643"/>
              <a:ext cx="2278504" cy="192646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51BFB56-0E2E-40AA-A690-825410321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6102" y="1950240"/>
              <a:ext cx="2281794" cy="326600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C6701F5-D630-4F11-B62E-1AD411C62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988" y="2252106"/>
              <a:ext cx="2279078" cy="2645883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0E5C64A7-8D51-4BEA-A255-ED66952BF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636" y="1374942"/>
              <a:ext cx="2281794" cy="2649036"/>
            </a:xfrm>
            <a:prstGeom prst="rect">
              <a:avLst/>
            </a:prstGeom>
          </p:spPr>
        </p:pic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154D363C-C75E-4669-A8EB-032C030019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3228" y="2486066"/>
              <a:ext cx="1511910" cy="818249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284D285-365F-4239-91B2-D7D73BF9FB03}"/>
                </a:ext>
              </a:extLst>
            </p:cNvPr>
            <p:cNvCxnSpPr>
              <a:cxnSpLocks/>
            </p:cNvCxnSpPr>
            <p:nvPr/>
          </p:nvCxnSpPr>
          <p:spPr>
            <a:xfrm>
              <a:off x="4578356" y="2391880"/>
              <a:ext cx="0" cy="2075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8896C29-5680-4C3D-B761-331F21C4766D}"/>
                </a:ext>
              </a:extLst>
            </p:cNvPr>
            <p:cNvGrpSpPr/>
            <p:nvPr/>
          </p:nvGrpSpPr>
          <p:grpSpPr>
            <a:xfrm rot="10800000">
              <a:off x="3155388" y="3199143"/>
              <a:ext cx="227377" cy="207567"/>
              <a:chOff x="4903961" y="125083"/>
              <a:chExt cx="227377" cy="207567"/>
            </a:xfrm>
          </p:grpSpPr>
          <p:sp>
            <p:nvSpPr>
              <p:cNvPr id="37" name="이등변 삼각형 36">
                <a:extLst>
                  <a:ext uri="{FF2B5EF4-FFF2-40B4-BE49-F238E27FC236}">
                    <a16:creationId xmlns:a16="http://schemas.microsoft.com/office/drawing/2014/main" id="{872DF016-91CD-469E-AD8A-4FBCAC05129F}"/>
                  </a:ext>
                </a:extLst>
              </p:cNvPr>
              <p:cNvSpPr/>
              <p:nvPr/>
            </p:nvSpPr>
            <p:spPr>
              <a:xfrm rot="16200000">
                <a:off x="5003584" y="169720"/>
                <a:ext cx="137217" cy="118291"/>
              </a:xfrm>
              <a:prstGeom prst="triangl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CF612322-B5A1-4B4C-A455-2BCF50A618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3791" y="125083"/>
                <a:ext cx="0" cy="2075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8601C9A8-2637-4DD1-AB4D-5DCC9C6ACE27}"/>
                  </a:ext>
                </a:extLst>
              </p:cNvPr>
              <p:cNvSpPr/>
              <p:nvPr/>
            </p:nvSpPr>
            <p:spPr>
              <a:xfrm>
                <a:off x="4903961" y="175413"/>
                <a:ext cx="101600" cy="1016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C5D0149-AB0B-4E02-9310-4DF30256B4EF}"/>
                </a:ext>
              </a:extLst>
            </p:cNvPr>
            <p:cNvGrpSpPr/>
            <p:nvPr/>
          </p:nvGrpSpPr>
          <p:grpSpPr>
            <a:xfrm>
              <a:off x="3156258" y="3631610"/>
              <a:ext cx="1508880" cy="1805326"/>
              <a:chOff x="3156258" y="3631610"/>
              <a:chExt cx="1508880" cy="1805326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25E79078-9ABF-4E73-8166-7D62F0D07E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6258" y="3740155"/>
                <a:ext cx="751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31DCEE28-9154-4BEC-A997-2BDE255A8A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2605" y="3743961"/>
                <a:ext cx="0" cy="15859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0CD23CC2-2E53-4861-B66F-08F285AC12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5729" y="5333153"/>
                <a:ext cx="7694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3BB75FBC-CD96-496B-AC91-82ED4A5EC7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8356" y="5229369"/>
                <a:ext cx="0" cy="2075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4DDF3348-B3F0-4308-A321-791AFE728DEE}"/>
                  </a:ext>
                </a:extLst>
              </p:cNvPr>
              <p:cNvGrpSpPr/>
              <p:nvPr/>
            </p:nvGrpSpPr>
            <p:grpSpPr>
              <a:xfrm rot="10800000">
                <a:off x="3161022" y="3631610"/>
                <a:ext cx="227377" cy="207567"/>
                <a:chOff x="4898327" y="-8194"/>
                <a:chExt cx="227377" cy="207567"/>
              </a:xfrm>
            </p:grpSpPr>
            <p:sp>
              <p:nvSpPr>
                <p:cNvPr id="31" name="이등변 삼각형 30">
                  <a:extLst>
                    <a:ext uri="{FF2B5EF4-FFF2-40B4-BE49-F238E27FC236}">
                      <a16:creationId xmlns:a16="http://schemas.microsoft.com/office/drawing/2014/main" id="{9794CAE7-BB5F-4822-A4D1-7254DEB4042B}"/>
                    </a:ext>
                  </a:extLst>
                </p:cNvPr>
                <p:cNvSpPr/>
                <p:nvPr/>
              </p:nvSpPr>
              <p:spPr>
                <a:xfrm rot="16200000">
                  <a:off x="4997950" y="36443"/>
                  <a:ext cx="137217" cy="118291"/>
                </a:xfrm>
                <a:prstGeom prst="triangl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71571088-214D-4D79-BCC3-CF21023FB9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8157" y="-8194"/>
                  <a:ext cx="0" cy="2075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5071ADB9-699A-4993-A231-829CADCCFC57}"/>
                    </a:ext>
                  </a:extLst>
                </p:cNvPr>
                <p:cNvSpPr/>
                <p:nvPr/>
              </p:nvSpPr>
              <p:spPr>
                <a:xfrm>
                  <a:off x="4898327" y="42136"/>
                  <a:ext cx="101600" cy="1016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2159A6A0-4632-4002-9014-19F45486AC27}"/>
                </a:ext>
              </a:extLst>
            </p:cNvPr>
            <p:cNvCxnSpPr>
              <a:cxnSpLocks/>
            </p:cNvCxnSpPr>
            <p:nvPr/>
          </p:nvCxnSpPr>
          <p:spPr>
            <a:xfrm>
              <a:off x="6919876" y="2581275"/>
              <a:ext cx="1510990" cy="737243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6A17FBC9-7EE3-4837-B6E4-2CC53591F8BE}"/>
                </a:ext>
              </a:extLst>
            </p:cNvPr>
            <p:cNvGrpSpPr/>
            <p:nvPr/>
          </p:nvGrpSpPr>
          <p:grpSpPr>
            <a:xfrm>
              <a:off x="8203489" y="3219606"/>
              <a:ext cx="227377" cy="207567"/>
              <a:chOff x="4903399" y="1315373"/>
              <a:chExt cx="227377" cy="207567"/>
            </a:xfrm>
          </p:grpSpPr>
          <p:sp>
            <p:nvSpPr>
              <p:cNvPr id="23" name="이등변 삼각형 22">
                <a:extLst>
                  <a:ext uri="{FF2B5EF4-FFF2-40B4-BE49-F238E27FC236}">
                    <a16:creationId xmlns:a16="http://schemas.microsoft.com/office/drawing/2014/main" id="{FC0D7508-FC97-4433-8BB7-4D0C4E99D5DA}"/>
                  </a:ext>
                </a:extLst>
              </p:cNvPr>
              <p:cNvSpPr/>
              <p:nvPr/>
            </p:nvSpPr>
            <p:spPr>
              <a:xfrm rot="16200000">
                <a:off x="5003022" y="1360010"/>
                <a:ext cx="137217" cy="118291"/>
              </a:xfrm>
              <a:prstGeom prst="triangl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898874ED-F671-43C5-921F-F361EAF8B3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3229" y="1315373"/>
                <a:ext cx="0" cy="2075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F0975521-677B-4BD5-B1EA-BD6D3D2EF50A}"/>
                  </a:ext>
                </a:extLst>
              </p:cNvPr>
              <p:cNvSpPr/>
              <p:nvPr/>
            </p:nvSpPr>
            <p:spPr>
              <a:xfrm>
                <a:off x="4903399" y="1365703"/>
                <a:ext cx="101600" cy="1016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8A07BA4-6B5C-4DB3-B699-2D0DD5C918DD}"/>
                </a:ext>
              </a:extLst>
            </p:cNvPr>
            <p:cNvGrpSpPr/>
            <p:nvPr/>
          </p:nvGrpSpPr>
          <p:grpSpPr>
            <a:xfrm>
              <a:off x="6933418" y="3898965"/>
              <a:ext cx="1497448" cy="1670050"/>
              <a:chOff x="6933418" y="3898965"/>
              <a:chExt cx="1497448" cy="1670050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33B91077-C770-4553-BE8D-2EFBB3747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3418" y="5465232"/>
                <a:ext cx="73932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1E0A2225-784B-4E93-B6C9-2C9783DB6F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66041" y="4001123"/>
                <a:ext cx="76482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0A67E1E5-11CC-45C5-B1B4-875CC5D0D4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67982" y="3994150"/>
                <a:ext cx="0" cy="14710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F2E83232-B553-4C18-B858-C3ED6D4D0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3422" y="5361448"/>
                <a:ext cx="0" cy="2075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B73349C6-AE56-455F-8247-72702DBA5F2A}"/>
                  </a:ext>
                </a:extLst>
              </p:cNvPr>
              <p:cNvGrpSpPr/>
              <p:nvPr/>
            </p:nvGrpSpPr>
            <p:grpSpPr>
              <a:xfrm>
                <a:off x="8203489" y="3898965"/>
                <a:ext cx="227377" cy="207567"/>
                <a:chOff x="4903399" y="1697196"/>
                <a:chExt cx="227377" cy="207567"/>
              </a:xfrm>
            </p:grpSpPr>
            <p:sp>
              <p:nvSpPr>
                <p:cNvPr id="17" name="이등변 삼각형 16">
                  <a:extLst>
                    <a:ext uri="{FF2B5EF4-FFF2-40B4-BE49-F238E27FC236}">
                      <a16:creationId xmlns:a16="http://schemas.microsoft.com/office/drawing/2014/main" id="{ADF0E47A-ECD7-439E-A14B-2EFFB8F29C08}"/>
                    </a:ext>
                  </a:extLst>
                </p:cNvPr>
                <p:cNvSpPr/>
                <p:nvPr/>
              </p:nvSpPr>
              <p:spPr>
                <a:xfrm rot="16200000">
                  <a:off x="5003022" y="1741833"/>
                  <a:ext cx="137217" cy="118291"/>
                </a:xfrm>
                <a:prstGeom prst="triangl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7FD1FA4D-F47C-444C-8453-8F7B68BFD7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13229" y="1697196"/>
                  <a:ext cx="0" cy="2075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4AD10970-C027-4813-B9C3-932042631344}"/>
                    </a:ext>
                  </a:extLst>
                </p:cNvPr>
                <p:cNvSpPr/>
                <p:nvPr/>
              </p:nvSpPr>
              <p:spPr>
                <a:xfrm>
                  <a:off x="4903399" y="1747526"/>
                  <a:ext cx="101600" cy="1016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E43EE71-6C63-4AE9-B706-2CC608147090}"/>
                </a:ext>
              </a:extLst>
            </p:cNvPr>
            <p:cNvCxnSpPr>
              <a:cxnSpLocks/>
            </p:cNvCxnSpPr>
            <p:nvPr/>
          </p:nvCxnSpPr>
          <p:spPr>
            <a:xfrm>
              <a:off x="5804390" y="3994150"/>
              <a:ext cx="0" cy="3873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21CC2CB2-E9F7-4ECD-9E1F-8C3C777461FF}"/>
                </a:ext>
              </a:extLst>
            </p:cNvPr>
            <p:cNvCxnSpPr>
              <a:cxnSpLocks/>
            </p:cNvCxnSpPr>
            <p:nvPr/>
          </p:nvCxnSpPr>
          <p:spPr>
            <a:xfrm>
              <a:off x="7006708" y="2482965"/>
              <a:ext cx="0" cy="2075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795B3907-2E44-458A-A828-1B7EE91898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3851" y="4071356"/>
              <a:ext cx="20107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E1A61796-9A4A-4AAE-9BCC-F2929338381D}"/>
                </a:ext>
              </a:extLst>
            </p:cNvPr>
            <p:cNvGrpSpPr/>
            <p:nvPr/>
          </p:nvGrpSpPr>
          <p:grpSpPr>
            <a:xfrm rot="5400000">
              <a:off x="5687456" y="4163704"/>
              <a:ext cx="227377" cy="207567"/>
              <a:chOff x="4898635" y="562041"/>
              <a:chExt cx="227377" cy="207567"/>
            </a:xfrm>
          </p:grpSpPr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id="{B161855F-9E32-4C59-A4DD-5C806B454BC9}"/>
                  </a:ext>
                </a:extLst>
              </p:cNvPr>
              <p:cNvSpPr/>
              <p:nvPr/>
            </p:nvSpPr>
            <p:spPr>
              <a:xfrm rot="16200000">
                <a:off x="4998258" y="606678"/>
                <a:ext cx="137217" cy="118291"/>
              </a:xfrm>
              <a:prstGeom prst="triangl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BDBA5F71-2938-426A-A663-EFAF404A8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8465" y="562041"/>
                <a:ext cx="0" cy="2075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8017E302-7CAC-4863-9591-6EC4CEA9419E}"/>
                  </a:ext>
                </a:extLst>
              </p:cNvPr>
              <p:cNvSpPr/>
              <p:nvPr/>
            </p:nvSpPr>
            <p:spPr>
              <a:xfrm>
                <a:off x="4898635" y="612371"/>
                <a:ext cx="101600" cy="1016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453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3A028A38-0037-43DD-BA54-27FFC8B3D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48562"/>
              </p:ext>
            </p:extLst>
          </p:nvPr>
        </p:nvGraphicFramePr>
        <p:xfrm>
          <a:off x="2031999" y="719666"/>
          <a:ext cx="772456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1140">
                  <a:extLst>
                    <a:ext uri="{9D8B030D-6E8A-4147-A177-3AD203B41FA5}">
                      <a16:colId xmlns:a16="http://schemas.microsoft.com/office/drawing/2014/main" val="3396695430"/>
                    </a:ext>
                  </a:extLst>
                </a:gridCol>
                <a:gridCol w="1931140">
                  <a:extLst>
                    <a:ext uri="{9D8B030D-6E8A-4147-A177-3AD203B41FA5}">
                      <a16:colId xmlns:a16="http://schemas.microsoft.com/office/drawing/2014/main" val="3724555162"/>
                    </a:ext>
                  </a:extLst>
                </a:gridCol>
                <a:gridCol w="1931140">
                  <a:extLst>
                    <a:ext uri="{9D8B030D-6E8A-4147-A177-3AD203B41FA5}">
                      <a16:colId xmlns:a16="http://schemas.microsoft.com/office/drawing/2014/main" val="3431271556"/>
                    </a:ext>
                  </a:extLst>
                </a:gridCol>
                <a:gridCol w="1931140">
                  <a:extLst>
                    <a:ext uri="{9D8B030D-6E8A-4147-A177-3AD203B41FA5}">
                      <a16:colId xmlns:a16="http://schemas.microsoft.com/office/drawing/2014/main" val="171370914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Site </a:t>
                      </a:r>
                      <a:r>
                        <a:rPr lang="ko-KR" altLang="en-US" sz="1800" dirty="0"/>
                        <a:t>테이블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각 계정 정보 테이블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253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S_NAME(</a:t>
                      </a:r>
                      <a:r>
                        <a:rPr lang="ko-KR" altLang="en-US" sz="1800" dirty="0"/>
                        <a:t>계정 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S_LINK(</a:t>
                      </a:r>
                      <a:r>
                        <a:rPr lang="ko-KR" altLang="en-US" sz="1800" dirty="0"/>
                        <a:t>계정 링크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M_ID(</a:t>
                      </a:r>
                      <a:r>
                        <a:rPr lang="ko-KR" altLang="en-US" sz="1800" dirty="0"/>
                        <a:t>아이디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S_STATE(</a:t>
                      </a:r>
                      <a:r>
                        <a:rPr lang="ko-KR" altLang="en-US" sz="1800" dirty="0"/>
                        <a:t>고객 연동 여부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49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linkClick r:id="rId2"/>
                        </a:rPr>
                        <a:t>http://google.co.kr/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tytyjacob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502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구글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hlinkClick r:id="rId2"/>
                        </a:rPr>
                        <a:t>http://google.co.kr/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sung2618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8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네이버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https://www.naver.com/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tytyjacob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4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페이스북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linkClick r:id="rId3"/>
                        </a:rPr>
                        <a:t>https://ko-kr.facebook.com/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sung2618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602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75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3A028A38-0037-43DD-BA54-27FFC8B3DFAF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719666"/>
          <a:ext cx="772456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1140">
                  <a:extLst>
                    <a:ext uri="{9D8B030D-6E8A-4147-A177-3AD203B41FA5}">
                      <a16:colId xmlns:a16="http://schemas.microsoft.com/office/drawing/2014/main" val="3396695430"/>
                    </a:ext>
                  </a:extLst>
                </a:gridCol>
                <a:gridCol w="1931140">
                  <a:extLst>
                    <a:ext uri="{9D8B030D-6E8A-4147-A177-3AD203B41FA5}">
                      <a16:colId xmlns:a16="http://schemas.microsoft.com/office/drawing/2014/main" val="3724555162"/>
                    </a:ext>
                  </a:extLst>
                </a:gridCol>
                <a:gridCol w="1931140">
                  <a:extLst>
                    <a:ext uri="{9D8B030D-6E8A-4147-A177-3AD203B41FA5}">
                      <a16:colId xmlns:a16="http://schemas.microsoft.com/office/drawing/2014/main" val="3431271556"/>
                    </a:ext>
                  </a:extLst>
                </a:gridCol>
                <a:gridCol w="1931140">
                  <a:extLst>
                    <a:ext uri="{9D8B030D-6E8A-4147-A177-3AD203B41FA5}">
                      <a16:colId xmlns:a16="http://schemas.microsoft.com/office/drawing/2014/main" val="171370914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Site </a:t>
                      </a:r>
                      <a:r>
                        <a:rPr lang="ko-KR" altLang="en-US" sz="1800" dirty="0"/>
                        <a:t>테이블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각 계정 정보 테이블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253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S_NAME(</a:t>
                      </a:r>
                      <a:r>
                        <a:rPr lang="ko-KR" altLang="en-US" sz="1800" dirty="0"/>
                        <a:t>계정 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S_LINK(</a:t>
                      </a:r>
                      <a:r>
                        <a:rPr lang="ko-KR" altLang="en-US" sz="1800" dirty="0"/>
                        <a:t>계정 링크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M_ID(</a:t>
                      </a:r>
                      <a:r>
                        <a:rPr lang="ko-KR" altLang="en-US" sz="1800" dirty="0"/>
                        <a:t>아이디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S_STATE(</a:t>
                      </a:r>
                      <a:r>
                        <a:rPr lang="ko-KR" altLang="en-US" sz="1800" dirty="0"/>
                        <a:t>고객 연동 여부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49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linkClick r:id="rId2"/>
                        </a:rPr>
                        <a:t>http://google.co.kr/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tytyjacob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502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구글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hlinkClick r:id="rId2"/>
                        </a:rPr>
                        <a:t>http://google.co.kr/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sung2618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8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네이버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https://www.naver.com/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tytyjacob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4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페이스북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linkClick r:id="rId3"/>
                        </a:rPr>
                        <a:t>https://ko-kr.facebook.com/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sung2618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602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220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494</Words>
  <Application>Microsoft Office PowerPoint</Application>
  <PresentationFormat>와이드스크린</PresentationFormat>
  <Paragraphs>107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수현 박</dc:creator>
  <cp:lastModifiedBy>수현 박</cp:lastModifiedBy>
  <cp:revision>1</cp:revision>
  <dcterms:created xsi:type="dcterms:W3CDTF">2020-04-25T06:16:33Z</dcterms:created>
  <dcterms:modified xsi:type="dcterms:W3CDTF">2020-04-25T08:27:45Z</dcterms:modified>
</cp:coreProperties>
</file>