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502C-B401-4526-861F-D485643FB3B4}" v="16" dt="2020-05-26T13:54:51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A570917C-BADE-480D-91E9-41FBE3F52BF5}"/>
    <pc:docChg chg="undo custSel addSld delSld modSld">
      <pc:chgData name="수현 박" userId="5a28c8d0676acd00" providerId="LiveId" clId="{A570917C-BADE-480D-91E9-41FBE3F52BF5}" dt="2020-04-25T08:27:36.654" v="938"/>
      <pc:docMkLst>
        <pc:docMk/>
      </pc:docMkLst>
      <pc:sldChg chg="addSp delSp modSp">
        <pc:chgData name="수현 박" userId="5a28c8d0676acd00" providerId="LiveId" clId="{A570917C-BADE-480D-91E9-41FBE3F52BF5}" dt="2020-04-25T08:03:04.062" v="778" actId="20577"/>
        <pc:sldMkLst>
          <pc:docMk/>
          <pc:sldMk cId="2259845366" sldId="256"/>
        </pc:sldMkLst>
        <pc:graphicFrameChg chg="mod modGraphic">
          <ac:chgData name="수현 박" userId="5a28c8d0676acd00" providerId="LiveId" clId="{A570917C-BADE-480D-91E9-41FBE3F52BF5}" dt="2020-04-25T07:43:46.071" v="605" actId="1076"/>
          <ac:graphicFrameMkLst>
            <pc:docMk/>
            <pc:sldMk cId="2259845366" sldId="256"/>
            <ac:graphicFrameMk id="4" creationId="{58702FCB-9FC9-40B4-A447-62512E161A84}"/>
          </ac:graphicFrameMkLst>
        </pc:graphicFrameChg>
        <pc:graphicFrameChg chg="add mod modGraphic">
          <ac:chgData name="수현 박" userId="5a28c8d0676acd00" providerId="LiveId" clId="{A570917C-BADE-480D-91E9-41FBE3F52BF5}" dt="2020-04-25T07:43:37.179" v="602" actId="1076"/>
          <ac:graphicFrameMkLst>
            <pc:docMk/>
            <pc:sldMk cId="2259845366" sldId="256"/>
            <ac:graphicFrameMk id="5" creationId="{99D767F8-3B4D-4BEE-AD7A-0144BC406253}"/>
          </ac:graphicFrameMkLst>
        </pc:graphicFrameChg>
        <pc:graphicFrameChg chg="mod modGraphic">
          <ac:chgData name="수현 박" userId="5a28c8d0676acd00" providerId="LiveId" clId="{A570917C-BADE-480D-91E9-41FBE3F52BF5}" dt="2020-04-25T07:43:43.187" v="604" actId="1076"/>
          <ac:graphicFrameMkLst>
            <pc:docMk/>
            <pc:sldMk cId="2259845366" sldId="256"/>
            <ac:graphicFrameMk id="6" creationId="{F9CC9DF4-656D-4155-B533-FBB7FFB71B41}"/>
          </ac:graphicFrameMkLst>
        </pc:graphicFrameChg>
        <pc:graphicFrameChg chg="add mod modGraphic">
          <ac:chgData name="수현 박" userId="5a28c8d0676acd00" providerId="LiveId" clId="{A570917C-BADE-480D-91E9-41FBE3F52BF5}" dt="2020-04-25T07:20:39.591" v="583" actId="20577"/>
          <ac:graphicFrameMkLst>
            <pc:docMk/>
            <pc:sldMk cId="2259845366" sldId="256"/>
            <ac:graphicFrameMk id="7" creationId="{15E3BE88-2AD0-42F2-BA7B-4861807410EB}"/>
          </ac:graphicFrameMkLst>
        </pc:graphicFrameChg>
        <pc:graphicFrameChg chg="add del mod">
          <ac:chgData name="수현 박" userId="5a28c8d0676acd00" providerId="LiveId" clId="{A570917C-BADE-480D-91E9-41FBE3F52BF5}" dt="2020-04-25T07:43:32.409" v="601" actId="478"/>
          <ac:graphicFrameMkLst>
            <pc:docMk/>
            <pc:sldMk cId="2259845366" sldId="256"/>
            <ac:graphicFrameMk id="8" creationId="{5ECCF8FB-450C-4F29-9ADC-6567E26E7462}"/>
          </ac:graphicFrameMkLst>
        </pc:graphicFrameChg>
        <pc:graphicFrameChg chg="add mod modGraphic">
          <ac:chgData name="수현 박" userId="5a28c8d0676acd00" providerId="LiveId" clId="{A570917C-BADE-480D-91E9-41FBE3F52BF5}" dt="2020-04-25T08:03:04.062" v="778" actId="20577"/>
          <ac:graphicFrameMkLst>
            <pc:docMk/>
            <pc:sldMk cId="2259845366" sldId="256"/>
            <ac:graphicFrameMk id="9" creationId="{6E10DD6F-8526-463D-A672-87B518AE6973}"/>
          </ac:graphicFrameMkLst>
        </pc:graphicFrameChg>
      </pc:sldChg>
      <pc:sldChg chg="addSp delSp modSp add del">
        <pc:chgData name="수현 박" userId="5a28c8d0676acd00" providerId="LiveId" clId="{A570917C-BADE-480D-91E9-41FBE3F52BF5}" dt="2020-04-25T06:53:07.348" v="471" actId="2696"/>
        <pc:sldMkLst>
          <pc:docMk/>
          <pc:sldMk cId="785934176" sldId="257"/>
        </pc:sldMkLst>
        <pc:spChg chg="del">
          <ac:chgData name="수현 박" userId="5a28c8d0676acd00" providerId="LiveId" clId="{A570917C-BADE-480D-91E9-41FBE3F52BF5}" dt="2020-04-25T06:26:31.468" v="229" actId="478"/>
          <ac:spMkLst>
            <pc:docMk/>
            <pc:sldMk cId="785934176" sldId="257"/>
            <ac:spMk id="2" creationId="{C7B8D904-DFB6-442C-9DB0-9B7FCC333CE0}"/>
          </ac:spMkLst>
        </pc:spChg>
        <pc:spChg chg="del">
          <ac:chgData name="수현 박" userId="5a28c8d0676acd00" providerId="LiveId" clId="{A570917C-BADE-480D-91E9-41FBE3F52BF5}" dt="2020-04-25T06:26:31.468" v="229" actId="478"/>
          <ac:spMkLst>
            <pc:docMk/>
            <pc:sldMk cId="785934176" sldId="257"/>
            <ac:spMk id="3" creationId="{D77440FF-FFDD-473F-960A-FA4105E098CF}"/>
          </ac:spMkLst>
        </pc:spChg>
        <pc:spChg chg="add mod">
          <ac:chgData name="수현 박" userId="5a28c8d0676acd00" providerId="LiveId" clId="{A570917C-BADE-480D-91E9-41FBE3F52BF5}" dt="2020-04-25T06:35:05.534" v="280" actId="164"/>
          <ac:spMkLst>
            <pc:docMk/>
            <pc:sldMk cId="785934176" sldId="257"/>
            <ac:spMk id="22" creationId="{EA02D84A-867D-4289-866A-17E2EB97BB29}"/>
          </ac:spMkLst>
        </pc:spChg>
        <pc:spChg chg="add mod">
          <ac:chgData name="수현 박" userId="5a28c8d0676acd00" providerId="LiveId" clId="{A570917C-BADE-480D-91E9-41FBE3F52BF5}" dt="2020-04-25T06:35:05.534" v="280" actId="164"/>
          <ac:spMkLst>
            <pc:docMk/>
            <pc:sldMk cId="785934176" sldId="257"/>
            <ac:spMk id="25" creationId="{30720FB6-3784-434E-BF4A-06C689CDB0BB}"/>
          </ac:spMkLst>
        </pc:spChg>
        <pc:grpChg chg="add mod topLvl">
          <ac:chgData name="수현 박" userId="5a28c8d0676acd00" providerId="LiveId" clId="{A570917C-BADE-480D-91E9-41FBE3F52BF5}" dt="2020-04-25T06:38:56.266" v="321" actId="165"/>
          <ac:grpSpMkLst>
            <pc:docMk/>
            <pc:sldMk cId="785934176" sldId="257"/>
            <ac:grpSpMk id="26" creationId="{5E6D65BB-173E-45D8-92A4-57B8AAE1E0EE}"/>
          </ac:grpSpMkLst>
        </pc:grpChg>
        <pc:grpChg chg="add del mod">
          <ac:chgData name="수현 박" userId="5a28c8d0676acd00" providerId="LiveId" clId="{A570917C-BADE-480D-91E9-41FBE3F52BF5}" dt="2020-04-25T06:38:56.266" v="321" actId="165"/>
          <ac:grpSpMkLst>
            <pc:docMk/>
            <pc:sldMk cId="785934176" sldId="257"/>
            <ac:grpSpMk id="27" creationId="{319E9049-36A9-4359-8BA7-CCC964F456BE}"/>
          </ac:grpSpMkLst>
        </pc:grpChg>
        <pc:grpChg chg="add del mod">
          <ac:chgData name="수현 박" userId="5a28c8d0676acd00" providerId="LiveId" clId="{A570917C-BADE-480D-91E9-41FBE3F52BF5}" dt="2020-04-25T06:35:34.174" v="285" actId="478"/>
          <ac:grpSpMkLst>
            <pc:docMk/>
            <pc:sldMk cId="785934176" sldId="257"/>
            <ac:grpSpMk id="28" creationId="{F7A4DCD2-A31C-4346-9B67-BC9D4837AAAD}"/>
          </ac:grpSpMkLst>
        </pc:grpChg>
        <pc:grpChg chg="mod">
          <ac:chgData name="수현 박" userId="5a28c8d0676acd00" providerId="LiveId" clId="{A570917C-BADE-480D-91E9-41FBE3F52BF5}" dt="2020-04-25T06:35:21.872" v="283"/>
          <ac:grpSpMkLst>
            <pc:docMk/>
            <pc:sldMk cId="785934176" sldId="257"/>
            <ac:grpSpMk id="31" creationId="{FC6244FA-9D21-4EDA-A80F-3C794529E401}"/>
          </ac:grpSpMkLst>
        </pc:grpChg>
        <pc:grpChg chg="add mod">
          <ac:chgData name="수현 박" userId="5a28c8d0676acd00" providerId="LiveId" clId="{A570917C-BADE-480D-91E9-41FBE3F52BF5}" dt="2020-04-25T06:39:10.873" v="324" actId="1076"/>
          <ac:grpSpMkLst>
            <pc:docMk/>
            <pc:sldMk cId="785934176" sldId="257"/>
            <ac:grpSpMk id="52" creationId="{686F1C8C-4678-431A-B472-359E69C245A9}"/>
          </ac:grpSpMkLst>
        </pc:grpChg>
        <pc:grpChg chg="add mod">
          <ac:chgData name="수현 박" userId="5a28c8d0676acd00" providerId="LiveId" clId="{A570917C-BADE-480D-91E9-41FBE3F52BF5}" dt="2020-04-25T06:40:12.429" v="333" actId="1076"/>
          <ac:grpSpMkLst>
            <pc:docMk/>
            <pc:sldMk cId="785934176" sldId="257"/>
            <ac:grpSpMk id="60" creationId="{9AC46055-B2EC-468F-AF5A-45B2D80E8A8C}"/>
          </ac:grpSpMkLst>
        </pc:grpChg>
        <pc:picChg chg="add mod">
          <ac:chgData name="수현 박" userId="5a28c8d0676acd00" providerId="LiveId" clId="{A570917C-BADE-480D-91E9-41FBE3F52BF5}" dt="2020-04-25T06:28:00.077" v="240" actId="1076"/>
          <ac:picMkLst>
            <pc:docMk/>
            <pc:sldMk cId="785934176" sldId="257"/>
            <ac:picMk id="5" creationId="{CED3653D-FD72-4F57-B17F-6327CF947F3B}"/>
          </ac:picMkLst>
        </pc:picChg>
        <pc:picChg chg="add mod">
          <ac:chgData name="수현 박" userId="5a28c8d0676acd00" providerId="LiveId" clId="{A570917C-BADE-480D-91E9-41FBE3F52BF5}" dt="2020-04-25T06:27:54.844" v="239" actId="14100"/>
          <ac:picMkLst>
            <pc:docMk/>
            <pc:sldMk cId="785934176" sldId="257"/>
            <ac:picMk id="7" creationId="{6BB98831-8E9F-4EE6-94F8-F487F1756089}"/>
          </ac:picMkLst>
        </pc:picChg>
        <pc:picChg chg="add mod">
          <ac:chgData name="수현 박" userId="5a28c8d0676acd00" providerId="LiveId" clId="{A570917C-BADE-480D-91E9-41FBE3F52BF5}" dt="2020-04-25T06:27:54.844" v="239" actId="14100"/>
          <ac:picMkLst>
            <pc:docMk/>
            <pc:sldMk cId="785934176" sldId="257"/>
            <ac:picMk id="9" creationId="{EACBBA87-DA52-4DE3-BAC9-790DB953642D}"/>
          </ac:picMkLst>
        </pc:picChg>
        <pc:picChg chg="add mod">
          <ac:chgData name="수현 박" userId="5a28c8d0676acd00" providerId="LiveId" clId="{A570917C-BADE-480D-91E9-41FBE3F52BF5}" dt="2020-04-25T06:28:05.810" v="241" actId="1076"/>
          <ac:picMkLst>
            <pc:docMk/>
            <pc:sldMk cId="785934176" sldId="257"/>
            <ac:picMk id="11" creationId="{7FF8D313-F4A2-4194-BB84-3582C54A8317}"/>
          </ac:picMkLst>
        </pc:picChg>
        <pc:cxnChg chg="add mod topLvl">
          <ac:chgData name="수현 박" userId="5a28c8d0676acd00" providerId="LiveId" clId="{A570917C-BADE-480D-91E9-41FBE3F52BF5}" dt="2020-04-25T06:38:56.266" v="321" actId="165"/>
          <ac:cxnSpMkLst>
            <pc:docMk/>
            <pc:sldMk cId="785934176" sldId="257"/>
            <ac:cxnSpMk id="13" creationId="{6FA0F251-C7CB-4EE5-A707-11544AB0F9B3}"/>
          </ac:cxnSpMkLst>
        </pc:cxnChg>
        <pc:cxnChg chg="add mod topLvl">
          <ac:chgData name="수현 박" userId="5a28c8d0676acd00" providerId="LiveId" clId="{A570917C-BADE-480D-91E9-41FBE3F52BF5}" dt="2020-04-25T06:38:56.266" v="321" actId="165"/>
          <ac:cxnSpMkLst>
            <pc:docMk/>
            <pc:sldMk cId="785934176" sldId="257"/>
            <ac:cxnSpMk id="19" creationId="{0816C652-D064-4F33-BD99-9AB004A44A4A}"/>
          </ac:cxnSpMkLst>
        </pc:cxnChg>
        <pc:cxnChg chg="add mod">
          <ac:chgData name="수현 박" userId="5a28c8d0676acd00" providerId="LiveId" clId="{A570917C-BADE-480D-91E9-41FBE3F52BF5}" dt="2020-04-25T06:35:05.534" v="280" actId="164"/>
          <ac:cxnSpMkLst>
            <pc:docMk/>
            <pc:sldMk cId="785934176" sldId="257"/>
            <ac:cxnSpMk id="23" creationId="{B99E3F54-2DF1-4F96-90AC-AFCBD3F8B08F}"/>
          </ac:cxnSpMkLst>
        </pc:cxnChg>
        <pc:cxnChg chg="mod">
          <ac:chgData name="수현 박" userId="5a28c8d0676acd00" providerId="LiveId" clId="{A570917C-BADE-480D-91E9-41FBE3F52BF5}" dt="2020-04-25T06:35:34.174" v="285" actId="478"/>
          <ac:cxnSpMkLst>
            <pc:docMk/>
            <pc:sldMk cId="785934176" sldId="257"/>
            <ac:cxnSpMk id="29" creationId="{9896233E-29C3-4B04-948B-8EBAA8850A2E}"/>
          </ac:cxnSpMkLst>
        </pc:cxnChg>
        <pc:cxnChg chg="add del mod">
          <ac:chgData name="수현 박" userId="5a28c8d0676acd00" providerId="LiveId" clId="{A570917C-BADE-480D-91E9-41FBE3F52BF5}" dt="2020-04-25T06:36:39.338" v="290" actId="478"/>
          <ac:cxnSpMkLst>
            <pc:docMk/>
            <pc:sldMk cId="785934176" sldId="257"/>
            <ac:cxnSpMk id="36" creationId="{CC67133A-3C87-4D02-B55F-61A658B6FC58}"/>
          </ac:cxnSpMkLst>
        </pc:cxnChg>
        <pc:cxnChg chg="add mod">
          <ac:chgData name="수현 박" userId="5a28c8d0676acd00" providerId="LiveId" clId="{A570917C-BADE-480D-91E9-41FBE3F52BF5}" dt="2020-04-25T06:37:04.354" v="297" actId="14100"/>
          <ac:cxnSpMkLst>
            <pc:docMk/>
            <pc:sldMk cId="785934176" sldId="257"/>
            <ac:cxnSpMk id="39" creationId="{64A13783-EF44-41BE-9E28-2545F1C599BF}"/>
          </ac:cxnSpMkLst>
        </pc:cxnChg>
        <pc:cxnChg chg="add mod">
          <ac:chgData name="수현 박" userId="5a28c8d0676acd00" providerId="LiveId" clId="{A570917C-BADE-480D-91E9-41FBE3F52BF5}" dt="2020-04-25T06:39:56.777" v="329" actId="14100"/>
          <ac:cxnSpMkLst>
            <pc:docMk/>
            <pc:sldMk cId="785934176" sldId="257"/>
            <ac:cxnSpMk id="41" creationId="{28DF03F6-9E45-4726-BF99-C9A1EDBFD857}"/>
          </ac:cxnSpMkLst>
        </pc:cxnChg>
        <pc:cxnChg chg="add mod">
          <ac:chgData name="수현 박" userId="5a28c8d0676acd00" providerId="LiveId" clId="{A570917C-BADE-480D-91E9-41FBE3F52BF5}" dt="2020-04-25T06:38:14.345" v="318" actId="14100"/>
          <ac:cxnSpMkLst>
            <pc:docMk/>
            <pc:sldMk cId="785934176" sldId="257"/>
            <ac:cxnSpMk id="45" creationId="{B8EDC2E1-6D0D-4A16-B4C8-2BDDE1A0807F}"/>
          </ac:cxnSpMkLst>
        </pc:cxnChg>
        <pc:cxnChg chg="add mod">
          <ac:chgData name="수현 박" userId="5a28c8d0676acd00" providerId="LiveId" clId="{A570917C-BADE-480D-91E9-41FBE3F52BF5}" dt="2020-04-25T06:39:22.433" v="326" actId="1076"/>
          <ac:cxnSpMkLst>
            <pc:docMk/>
            <pc:sldMk cId="785934176" sldId="257"/>
            <ac:cxnSpMk id="56" creationId="{9188959F-7819-45EE-9558-16F099690303}"/>
          </ac:cxnSpMkLst>
        </pc:cxnChg>
        <pc:cxnChg chg="add del mod">
          <ac:chgData name="수현 박" userId="5a28c8d0676acd00" providerId="LiveId" clId="{A570917C-BADE-480D-91E9-41FBE3F52BF5}" dt="2020-04-25T06:39:50.381" v="328" actId="478"/>
          <ac:cxnSpMkLst>
            <pc:docMk/>
            <pc:sldMk cId="785934176" sldId="257"/>
            <ac:cxnSpMk id="57" creationId="{66AA9470-F32D-4535-B128-288CF0311B70}"/>
          </ac:cxnSpMkLst>
        </pc:cxnChg>
        <pc:cxnChg chg="add mod">
          <ac:chgData name="수현 박" userId="5a28c8d0676acd00" providerId="LiveId" clId="{A570917C-BADE-480D-91E9-41FBE3F52BF5}" dt="2020-04-25T06:40:01.214" v="331" actId="1076"/>
          <ac:cxnSpMkLst>
            <pc:docMk/>
            <pc:sldMk cId="785934176" sldId="257"/>
            <ac:cxnSpMk id="59" creationId="{9E326EBA-25C9-4E1F-A25B-6D5365A16D36}"/>
          </ac:cxnSpMkLst>
        </pc:cxnChg>
      </pc:sldChg>
      <pc:sldChg chg="addSp delSp modSp add del">
        <pc:chgData name="수현 박" userId="5a28c8d0676acd00" providerId="LiveId" clId="{A570917C-BADE-480D-91E9-41FBE3F52BF5}" dt="2020-04-25T07:43:19.996" v="600" actId="2696"/>
        <pc:sldMkLst>
          <pc:docMk/>
          <pc:sldMk cId="3557887881" sldId="258"/>
        </pc:sldMkLst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2" creationId="{EF301D13-98F5-4B9D-8C8E-D0EB43E0CE20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20" creationId="{945C1561-911B-4C40-98C2-5D43C0895A4B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26" creationId="{5E6D65BB-173E-45D8-92A4-57B8AAE1E0EE}"/>
          </ac:grpSpMkLst>
        </pc:grpChg>
        <pc:grpChg chg="add del mod">
          <ac:chgData name="수현 박" userId="5a28c8d0676acd00" providerId="LiveId" clId="{A570917C-BADE-480D-91E9-41FBE3F52BF5}" dt="2020-04-25T06:42:02.927" v="346" actId="478"/>
          <ac:grpSpMkLst>
            <pc:docMk/>
            <pc:sldMk cId="3557887881" sldId="258"/>
            <ac:grpSpMk id="29" creationId="{E4F236EE-9CB0-4A72-A0AD-5FB656EFE9A0}"/>
          </ac:grpSpMkLst>
        </pc:grpChg>
        <pc:grpChg chg="add mod">
          <ac:chgData name="수현 박" userId="5a28c8d0676acd00" providerId="LiveId" clId="{A570917C-BADE-480D-91E9-41FBE3F52BF5}" dt="2020-04-25T06:44:46.812" v="372" actId="164"/>
          <ac:grpSpMkLst>
            <pc:docMk/>
            <pc:sldMk cId="3557887881" sldId="258"/>
            <ac:grpSpMk id="42" creationId="{EBDCA0F8-2ED3-4CC5-B299-BFD3C799FADB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52" creationId="{686F1C8C-4678-431A-B472-359E69C245A9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60" creationId="{9AC46055-B2EC-468F-AF5A-45B2D80E8A8C}"/>
          </ac:grpSpMkLst>
        </pc:grpChg>
        <pc:grpChg chg="add mod">
          <ac:chgData name="수현 박" userId="5a28c8d0676acd00" providerId="LiveId" clId="{A570917C-BADE-480D-91E9-41FBE3F52BF5}" dt="2020-04-25T06:50:32.040" v="438" actId="164"/>
          <ac:grpSpMkLst>
            <pc:docMk/>
            <pc:sldMk cId="3557887881" sldId="258"/>
            <ac:grpSpMk id="67" creationId="{E08D4032-C146-460F-9A62-6EB25F6C8137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78" creationId="{F4E62A90-E3DA-45C1-B68A-F6329ADF3938}"/>
          </ac:grpSpMkLst>
        </pc:grpChg>
        <pc:grpChg chg="add mod">
          <ac:chgData name="수현 박" userId="5a28c8d0676acd00" providerId="LiveId" clId="{A570917C-BADE-480D-91E9-41FBE3F52BF5}" dt="2020-04-25T06:52:46.627" v="468" actId="164"/>
          <ac:grpSpMkLst>
            <pc:docMk/>
            <pc:sldMk cId="3557887881" sldId="258"/>
            <ac:grpSpMk id="89" creationId="{00A79FE6-47C4-41CB-9BB1-B0C32B9F484D}"/>
          </ac:grpSpMkLst>
        </pc:grpChg>
        <pc:grpChg chg="add del">
          <ac:chgData name="수현 박" userId="5a28c8d0676acd00" providerId="LiveId" clId="{A570917C-BADE-480D-91E9-41FBE3F52BF5}" dt="2020-04-25T06:52:21.661" v="461" actId="478"/>
          <ac:grpSpMkLst>
            <pc:docMk/>
            <pc:sldMk cId="3557887881" sldId="258"/>
            <ac:grpSpMk id="93" creationId="{3AF952D7-9033-4A12-B157-36F2132D72F8}"/>
          </ac:grpSpMkLst>
        </pc:grpChg>
        <pc:grpChg chg="add mod">
          <ac:chgData name="수현 박" userId="5a28c8d0676acd00" providerId="LiveId" clId="{A570917C-BADE-480D-91E9-41FBE3F52BF5}" dt="2020-04-25T06:52:52.805" v="469" actId="164"/>
          <ac:grpSpMkLst>
            <pc:docMk/>
            <pc:sldMk cId="3557887881" sldId="258"/>
            <ac:grpSpMk id="97" creationId="{DA3692FA-D4F2-472A-B858-CCDA7D3DF133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1" creationId="{3899F624-A74D-46FF-99E4-EB3F99C47CB4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2" creationId="{E8168C36-D9F0-479D-8ABF-0391655080BF}"/>
          </ac:grpSpMkLst>
        </pc:grpChg>
        <pc:grpChg chg="add del mod">
          <ac:chgData name="수현 박" userId="5a28c8d0676acd00" providerId="LiveId" clId="{A570917C-BADE-480D-91E9-41FBE3F52BF5}" dt="2020-04-25T07:18:23.341" v="530" actId="165"/>
          <ac:grpSpMkLst>
            <pc:docMk/>
            <pc:sldMk cId="3557887881" sldId="258"/>
            <ac:grpSpMk id="103" creationId="{B54B0831-E2C5-4D6D-BFAD-FA6040D8657A}"/>
          </ac:grpSpMkLst>
        </pc:grpChg>
        <pc:grpChg chg="add mod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8" creationId="{9B2D7393-924C-45C9-8F78-B415A49D7EFB}"/>
          </ac:grpSpMkLst>
        </pc:grpChg>
        <pc:picChg chg="del mod topLvl">
          <ac:chgData name="수현 박" userId="5a28c8d0676acd00" providerId="LiveId" clId="{A570917C-BADE-480D-91E9-41FBE3F52BF5}" dt="2020-04-25T07:21:52.768" v="593" actId="478"/>
          <ac:picMkLst>
            <pc:docMk/>
            <pc:sldMk cId="3557887881" sldId="258"/>
            <ac:picMk id="5" creationId="{CED3653D-FD72-4F57-B17F-6327CF947F3B}"/>
          </ac:picMkLst>
        </pc:picChg>
        <pc:picChg chg="mod">
          <ac:chgData name="수현 박" userId="5a28c8d0676acd00" providerId="LiveId" clId="{A570917C-BADE-480D-91E9-41FBE3F52BF5}" dt="2020-04-25T06:41:24.924" v="341" actId="164"/>
          <ac:picMkLst>
            <pc:docMk/>
            <pc:sldMk cId="3557887881" sldId="258"/>
            <ac:picMk id="7" creationId="{6BB98831-8E9F-4EE6-94F8-F487F1756089}"/>
          </ac:picMkLst>
        </pc:picChg>
        <pc:picChg chg="del mod ord topLvl">
          <ac:chgData name="수현 박" userId="5a28c8d0676acd00" providerId="LiveId" clId="{A570917C-BADE-480D-91E9-41FBE3F52BF5}" dt="2020-04-25T07:21:30.218" v="589" actId="478"/>
          <ac:picMkLst>
            <pc:docMk/>
            <pc:sldMk cId="3557887881" sldId="258"/>
            <ac:picMk id="9" creationId="{EACBBA87-DA52-4DE3-BAC9-790DB953642D}"/>
          </ac:picMkLst>
        </pc:picChg>
        <pc:picChg chg="mod">
          <ac:chgData name="수현 박" userId="5a28c8d0676acd00" providerId="LiveId" clId="{A570917C-BADE-480D-91E9-41FBE3F52BF5}" dt="2020-04-25T06:41:24.924" v="341" actId="164"/>
          <ac:picMkLst>
            <pc:docMk/>
            <pc:sldMk cId="3557887881" sldId="258"/>
            <ac:picMk id="11" creationId="{7FF8D313-F4A2-4194-BB84-3582C54A8317}"/>
          </ac:picMkLst>
        </pc:picChg>
        <pc:picChg chg="add del mod">
          <ac:chgData name="수현 박" userId="5a28c8d0676acd00" providerId="LiveId" clId="{A570917C-BADE-480D-91E9-41FBE3F52BF5}" dt="2020-04-25T06:45:27.440" v="378" actId="478"/>
          <ac:picMkLst>
            <pc:docMk/>
            <pc:sldMk cId="3557887881" sldId="258"/>
            <ac:picMk id="24" creationId="{11122036-6A4A-4AE2-A980-3B260583A39A}"/>
          </ac:picMkLst>
        </pc:picChg>
        <pc:picChg chg="add mod ord">
          <ac:chgData name="수현 박" userId="5a28c8d0676acd00" providerId="LiveId" clId="{A570917C-BADE-480D-91E9-41FBE3F52BF5}" dt="2020-04-25T07:21:59.151" v="594" actId="164"/>
          <ac:picMkLst>
            <pc:docMk/>
            <pc:sldMk cId="3557887881" sldId="258"/>
            <ac:picMk id="105" creationId="{8BA86838-066F-4206-BD71-8B7FD24630E3}"/>
          </ac:picMkLst>
        </pc:picChg>
        <pc:picChg chg="add mod ord">
          <ac:chgData name="수현 박" userId="5a28c8d0676acd00" providerId="LiveId" clId="{A570917C-BADE-480D-91E9-41FBE3F52BF5}" dt="2020-04-25T07:21:59.151" v="594" actId="164"/>
          <ac:picMkLst>
            <pc:docMk/>
            <pc:sldMk cId="3557887881" sldId="258"/>
            <ac:picMk id="107" creationId="{6BF0EDA0-B476-4586-87B0-A0B39A351C5E}"/>
          </ac:picMkLst>
        </pc:picChg>
        <pc:cxnChg chg="add mod">
          <ac:chgData name="수현 박" userId="5a28c8d0676acd00" providerId="LiveId" clId="{A570917C-BADE-480D-91E9-41FBE3F52BF5}" dt="2020-04-25T06:44:46.812" v="372" actId="164"/>
          <ac:cxnSpMkLst>
            <pc:docMk/>
            <pc:sldMk cId="3557887881" sldId="258"/>
            <ac:cxnSpMk id="4" creationId="{B5EB0B33-1F6E-435B-9DC5-9F5BEF2E8D0B}"/>
          </ac:cxnSpMkLst>
        </pc:cxnChg>
        <pc:cxnChg chg="del mod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13" creationId="{6FA0F251-C7CB-4EE5-A707-11544AB0F9B3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19" creationId="{0816C652-D064-4F33-BD99-9AB004A44A4A}"/>
          </ac:cxnSpMkLst>
        </pc:cxnChg>
        <pc:cxnChg chg="add del mod">
          <ac:chgData name="수현 박" userId="5a28c8d0676acd00" providerId="LiveId" clId="{A570917C-BADE-480D-91E9-41FBE3F52BF5}" dt="2020-04-25T06:42:02.927" v="346" actId="478"/>
          <ac:cxnSpMkLst>
            <pc:docMk/>
            <pc:sldMk cId="3557887881" sldId="258"/>
            <ac:cxnSpMk id="27" creationId="{1F41D3D5-CE7E-4A40-92C6-AB4DC8463DAE}"/>
          </ac:cxnSpMkLst>
        </pc:cxnChg>
        <pc:cxnChg chg="add del mod">
          <ac:chgData name="수현 박" userId="5a28c8d0676acd00" providerId="LiveId" clId="{A570917C-BADE-480D-91E9-41FBE3F52BF5}" dt="2020-04-25T06:42:02.927" v="346" actId="478"/>
          <ac:cxnSpMkLst>
            <pc:docMk/>
            <pc:sldMk cId="3557887881" sldId="258"/>
            <ac:cxnSpMk id="28" creationId="{D15F5B21-E649-4279-B844-731F02DB9043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34" creationId="{C67E219C-CDEC-4611-A192-E9D2E3D4C5BE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39" creationId="{64A13783-EF44-41BE-9E28-2545F1C599BF}"/>
          </ac:cxnSpMkLst>
        </pc:cxnChg>
        <pc:cxnChg chg="add mod">
          <ac:chgData name="수현 박" userId="5a28c8d0676acd00" providerId="LiveId" clId="{A570917C-BADE-480D-91E9-41FBE3F52BF5}" dt="2020-04-25T06:44:46.812" v="372" actId="164"/>
          <ac:cxnSpMkLst>
            <pc:docMk/>
            <pc:sldMk cId="3557887881" sldId="258"/>
            <ac:cxnSpMk id="40" creationId="{E0CF7CCF-DD95-4E8F-BDD6-4223E24B794F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41" creationId="{28DF03F6-9E45-4726-BF99-C9A1EDBFD857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45" creationId="{B8EDC2E1-6D0D-4A16-B4C8-2BDDE1A0807F}"/>
          </ac:cxnSpMkLst>
        </pc:cxnChg>
        <pc:cxnChg chg="add del mod">
          <ac:chgData name="수현 박" userId="5a28c8d0676acd00" providerId="LiveId" clId="{A570917C-BADE-480D-91E9-41FBE3F52BF5}" dt="2020-04-25T06:44:38.984" v="371" actId="478"/>
          <ac:cxnSpMkLst>
            <pc:docMk/>
            <pc:sldMk cId="3557887881" sldId="258"/>
            <ac:cxnSpMk id="47" creationId="{71526AFC-7C45-41E3-8EC6-CC97340974BF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56" creationId="{9188959F-7819-45EE-9558-16F099690303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57" creationId="{EE045B60-4F8B-4131-ADB6-08573C9C90AD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59" creationId="{9E326EBA-25C9-4E1F-A25B-6D5365A16D36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64" creationId="{1BAE5E8F-9BCE-417B-8CC3-7AFF36BEC582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66" creationId="{C19FFA70-FFC6-4FAA-A025-049692074F1D}"/>
          </ac:cxnSpMkLst>
        </pc:cxnChg>
        <pc:cxnChg chg="add mod">
          <ac:chgData name="수현 박" userId="5a28c8d0676acd00" providerId="LiveId" clId="{A570917C-BADE-480D-91E9-41FBE3F52BF5}" dt="2020-04-25T06:52:46.627" v="468" actId="164"/>
          <ac:cxnSpMkLst>
            <pc:docMk/>
            <pc:sldMk cId="3557887881" sldId="258"/>
            <ac:cxnSpMk id="71" creationId="{6D8E3C30-A677-402F-952B-BA2390FADB8D}"/>
          </ac:cxnSpMkLst>
        </pc:cxnChg>
        <pc:cxnChg chg="add del mod">
          <ac:chgData name="수현 박" userId="5a28c8d0676acd00" providerId="LiveId" clId="{A570917C-BADE-480D-91E9-41FBE3F52BF5}" dt="2020-04-25T06:50:05.529" v="434" actId="478"/>
          <ac:cxnSpMkLst>
            <pc:docMk/>
            <pc:sldMk cId="3557887881" sldId="258"/>
            <ac:cxnSpMk id="74" creationId="{76331F45-1107-4294-826D-0037FBB0C3CC}"/>
          </ac:cxnSpMkLst>
        </pc:cxnChg>
        <pc:cxnChg chg="add mod">
          <ac:chgData name="수현 박" userId="5a28c8d0676acd00" providerId="LiveId" clId="{A570917C-BADE-480D-91E9-41FBE3F52BF5}" dt="2020-04-25T06:52:46.627" v="468" actId="164"/>
          <ac:cxnSpMkLst>
            <pc:docMk/>
            <pc:sldMk cId="3557887881" sldId="258"/>
            <ac:cxnSpMk id="77" creationId="{23188405-97D0-4083-90FC-031BDE9515C9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79" creationId="{236F4610-20CE-4F1F-86B8-34D0C15A75C7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0" creationId="{5ABBBB78-C729-49AD-BF0F-C708FB1359A2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1" creationId="{B41C8E53-E3E6-4221-8042-EB56749EFD86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8" creationId="{D3527DFD-CC00-45A2-95B8-AFD5D9919483}"/>
          </ac:cxnSpMkLst>
        </pc:cxnChg>
      </pc:sldChg>
      <pc:sldChg chg="addSp delSp modSp add">
        <pc:chgData name="수현 박" userId="5a28c8d0676acd00" providerId="LiveId" clId="{A570917C-BADE-480D-91E9-41FBE3F52BF5}" dt="2020-04-25T07:52:24.177" v="715" actId="20577"/>
        <pc:sldMkLst>
          <pc:docMk/>
          <pc:sldMk cId="2479756697" sldId="259"/>
        </pc:sldMkLst>
        <pc:grpChg chg="del">
          <ac:chgData name="수현 박" userId="5a28c8d0676acd00" providerId="LiveId" clId="{A570917C-BADE-480D-91E9-41FBE3F52BF5}" dt="2020-04-25T07:10:49.449" v="473" actId="478"/>
          <ac:grpSpMkLst>
            <pc:docMk/>
            <pc:sldMk cId="2479756697" sldId="259"/>
            <ac:grpSpMk id="103" creationId="{B54B0831-E2C5-4D6D-BFAD-FA6040D8657A}"/>
          </ac:grpSpMkLst>
        </pc:grpChg>
        <pc:graphicFrameChg chg="add mod modGraphic">
          <ac:chgData name="수현 박" userId="5a28c8d0676acd00" providerId="LiveId" clId="{A570917C-BADE-480D-91E9-41FBE3F52BF5}" dt="2020-04-25T07:52:24.177" v="715" actId="20577"/>
          <ac:graphicFrameMkLst>
            <pc:docMk/>
            <pc:sldMk cId="2479756697" sldId="259"/>
            <ac:graphicFrameMk id="3" creationId="{3A028A38-0037-43DD-BA54-27FFC8B3DFAF}"/>
          </ac:graphicFrameMkLst>
        </pc:graphicFrameChg>
      </pc:sldChg>
      <pc:sldChg chg="addSp delSp modSp add">
        <pc:chgData name="수현 박" userId="5a28c8d0676acd00" providerId="LiveId" clId="{A570917C-BADE-480D-91E9-41FBE3F52BF5}" dt="2020-04-25T08:04:00.210" v="787" actId="478"/>
        <pc:sldMkLst>
          <pc:docMk/>
          <pc:sldMk cId="131714344" sldId="260"/>
        </pc:sldMkLst>
        <pc:spChg chg="del">
          <ac:chgData name="수현 박" userId="5a28c8d0676acd00" providerId="LiveId" clId="{A570917C-BADE-480D-91E9-41FBE3F52BF5}" dt="2020-04-25T07:24:20.769" v="596" actId="478"/>
          <ac:spMkLst>
            <pc:docMk/>
            <pc:sldMk cId="131714344" sldId="260"/>
            <ac:spMk id="2" creationId="{C9D94562-4E72-4AA1-B4FF-06CBBA658ED7}"/>
          </ac:spMkLst>
        </pc:spChg>
        <pc:spChg chg="del">
          <ac:chgData name="수현 박" userId="5a28c8d0676acd00" providerId="LiveId" clId="{A570917C-BADE-480D-91E9-41FBE3F52BF5}" dt="2020-04-25T07:24:20.769" v="596" actId="478"/>
          <ac:spMkLst>
            <pc:docMk/>
            <pc:sldMk cId="131714344" sldId="260"/>
            <ac:spMk id="3" creationId="{3F38304E-D613-45CE-BB34-40840E9F5221}"/>
          </ac:spMkLst>
        </pc:spChg>
        <pc:grpChg chg="add de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4" creationId="{76493CF7-B819-452C-9BF3-0AD6472A9DB2}"/>
          </ac:grpSpMkLst>
        </pc:grpChg>
        <pc:grpChg chg="del mod topLvl">
          <ac:chgData name="수현 박" userId="5a28c8d0676acd00" providerId="LiveId" clId="{A570917C-BADE-480D-91E9-41FBE3F52BF5}" dt="2020-04-25T07:57:49.444" v="722" actId="165"/>
          <ac:grpSpMkLst>
            <pc:docMk/>
            <pc:sldMk cId="131714344" sldId="260"/>
            <ac:grpSpMk id="7" creationId="{8EA956F5-14E2-4683-B2C7-F1C14D45D628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8" creationId="{D7C50994-4089-41D2-9FA3-77984661B9B3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9" creationId="{7C5D0149-AB0B-4E02-9310-4DF30256B4EF}"/>
          </ac:grpSpMkLst>
        </pc:grpChg>
        <pc:grpChg chg="del mod topLvl">
          <ac:chgData name="수현 박" userId="5a28c8d0676acd00" providerId="LiveId" clId="{A570917C-BADE-480D-91E9-41FBE3F52BF5}" dt="2020-04-25T07:59:20.898" v="738" actId="165"/>
          <ac:grpSpMkLst>
            <pc:docMk/>
            <pc:sldMk cId="131714344" sldId="260"/>
            <ac:grpSpMk id="10" creationId="{596EE3F3-53B8-4058-85B2-9DB34D9FC93E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11" creationId="{E8A07BA4-6B5C-4DB3-B699-2D0DD5C918DD}"/>
          </ac:grpSpMkLst>
        </pc:grpChg>
        <pc:grpChg chg="mod topLvl">
          <ac:chgData name="수현 박" userId="5a28c8d0676acd00" providerId="LiveId" clId="{A570917C-BADE-480D-91E9-41FBE3F52BF5}" dt="2020-04-25T07:59:20.898" v="738" actId="165"/>
          <ac:grpSpMkLst>
            <pc:docMk/>
            <pc:sldMk cId="131714344" sldId="260"/>
            <ac:grpSpMk id="22" creationId="{6A17FBC9-7EE3-4837-B6E4-2CC53591F8BE}"/>
          </ac:grpSpMkLst>
        </pc:grpChg>
        <pc:grpChg chg="add mod topLvl">
          <ac:chgData name="수현 박" userId="5a28c8d0676acd00" providerId="LiveId" clId="{A570917C-BADE-480D-91E9-41FBE3F52BF5}" dt="2020-04-25T08:00:33.325" v="752" actId="1038"/>
          <ac:grpSpMkLst>
            <pc:docMk/>
            <pc:sldMk cId="131714344" sldId="260"/>
            <ac:grpSpMk id="50" creationId="{9E551583-67C5-4901-AB7B-4E69A1DB9416}"/>
          </ac:grpSpMkLst>
        </pc:grpChg>
        <pc:grpChg chg="add del mod">
          <ac:chgData name="수현 박" userId="5a28c8d0676acd00" providerId="LiveId" clId="{A570917C-BADE-480D-91E9-41FBE3F52BF5}" dt="2020-04-25T07:59:53.743" v="743" actId="165"/>
          <ac:grpSpMkLst>
            <pc:docMk/>
            <pc:sldMk cId="131714344" sldId="260"/>
            <ac:grpSpMk id="54" creationId="{340C787E-6246-4F9E-9C2B-5CC7FE641636}"/>
          </ac:grpSpMkLst>
        </pc:grpChg>
        <pc:picChg chg="mod topLvl">
          <ac:chgData name="수현 박" userId="5a28c8d0676acd00" providerId="LiveId" clId="{A570917C-BADE-480D-91E9-41FBE3F52BF5}" dt="2020-04-25T07:57:45.103" v="721" actId="165"/>
          <ac:picMkLst>
            <pc:docMk/>
            <pc:sldMk cId="131714344" sldId="260"/>
            <ac:picMk id="5" creationId="{F51BFB56-0E2E-40AA-A690-8254103219BA}"/>
          </ac:picMkLst>
        </pc:picChg>
        <pc:picChg chg="mod topLvl">
          <ac:chgData name="수현 박" userId="5a28c8d0676acd00" providerId="LiveId" clId="{A570917C-BADE-480D-91E9-41FBE3F52BF5}" dt="2020-04-25T07:57:45.103" v="721" actId="165"/>
          <ac:picMkLst>
            <pc:docMk/>
            <pc:sldMk cId="131714344" sldId="260"/>
            <ac:picMk id="6" creationId="{0C6701F5-D630-4F11-B62E-1AD411C62FD8}"/>
          </ac:picMkLst>
        </pc:picChg>
        <pc:picChg chg="mod topLvl">
          <ac:chgData name="수현 박" userId="5a28c8d0676acd00" providerId="LiveId" clId="{A570917C-BADE-480D-91E9-41FBE3F52BF5}" dt="2020-04-25T07:57:49.444" v="722" actId="165"/>
          <ac:picMkLst>
            <pc:docMk/>
            <pc:sldMk cId="131714344" sldId="260"/>
            <ac:picMk id="40" creationId="{0E5C64A7-8D51-4BEA-A255-ED66952BF8F9}"/>
          </ac:picMkLst>
        </pc:picChg>
        <pc:picChg chg="del mod topLvl">
          <ac:chgData name="수현 박" userId="5a28c8d0676acd00" providerId="LiveId" clId="{A570917C-BADE-480D-91E9-41FBE3F52BF5}" dt="2020-04-25T07:57:51.114" v="723" actId="478"/>
          <ac:picMkLst>
            <pc:docMk/>
            <pc:sldMk cId="131714344" sldId="260"/>
            <ac:picMk id="41" creationId="{2B247A31-8671-4AF7-9689-AB9F12121474}"/>
          </ac:picMkLst>
        </pc:picChg>
        <pc:picChg chg="add del mod ord">
          <ac:chgData name="수현 박" userId="5a28c8d0676acd00" providerId="LiveId" clId="{A570917C-BADE-480D-91E9-41FBE3F52BF5}" dt="2020-04-25T08:04:00.210" v="787" actId="478"/>
          <ac:picMkLst>
            <pc:docMk/>
            <pc:sldMk cId="131714344" sldId="260"/>
            <ac:picMk id="43" creationId="{09412329-FCA9-40C1-9375-54125B380576}"/>
          </ac:picMkLst>
        </pc:picChg>
        <pc:picChg chg="add del mod ord">
          <ac:chgData name="수현 박" userId="5a28c8d0676acd00" providerId="LiveId" clId="{A570917C-BADE-480D-91E9-41FBE3F52BF5}" dt="2020-04-25T08:03:58.415" v="786" actId="167"/>
          <ac:picMkLst>
            <pc:docMk/>
            <pc:sldMk cId="131714344" sldId="260"/>
            <ac:picMk id="67" creationId="{6D3AC6CC-6255-4FC4-AA4E-68597390200A}"/>
          </ac:picMkLst>
        </pc:picChg>
        <pc:cxnChg chg="mod topLvl">
          <ac:chgData name="수현 박" userId="5a28c8d0676acd00" providerId="LiveId" clId="{A570917C-BADE-480D-91E9-41FBE3F52BF5}" dt="2020-04-25T08:01:09.420" v="753" actId="14100"/>
          <ac:cxnSpMkLst>
            <pc:docMk/>
            <pc:sldMk cId="131714344" sldId="260"/>
            <ac:cxnSpMk id="20" creationId="{2159A6A0-4632-4002-9014-19F45486AC27}"/>
          </ac:cxnSpMkLst>
        </pc:cxnChg>
        <pc:cxnChg chg="mod topLvl">
          <ac:chgData name="수현 박" userId="5a28c8d0676acd00" providerId="LiveId" clId="{A570917C-BADE-480D-91E9-41FBE3F52BF5}" dt="2020-04-25T08:02:22.104" v="769" actId="1076"/>
          <ac:cxnSpMkLst>
            <pc:docMk/>
            <pc:sldMk cId="131714344" sldId="260"/>
            <ac:cxnSpMk id="21" creationId="{9AECB9C1-C35F-42D7-9069-F3C764D846C9}"/>
          </ac:cxnSpMkLst>
        </pc:cxnChg>
        <pc:cxnChg chg="add mod topLvl">
          <ac:chgData name="수현 박" userId="5a28c8d0676acd00" providerId="LiveId" clId="{A570917C-BADE-480D-91E9-41FBE3F52BF5}" dt="2020-04-25T08:01:45.276" v="760" actId="14100"/>
          <ac:cxnSpMkLst>
            <pc:docMk/>
            <pc:sldMk cId="131714344" sldId="260"/>
            <ac:cxnSpMk id="44" creationId="{0A2855EF-E1E2-466B-83AB-999159606305}"/>
          </ac:cxnSpMkLst>
        </pc:cxnChg>
        <pc:cxnChg chg="add mod topLvl">
          <ac:chgData name="수현 박" userId="5a28c8d0676acd00" providerId="LiveId" clId="{A570917C-BADE-480D-91E9-41FBE3F52BF5}" dt="2020-04-25T08:00:20.436" v="749" actId="14100"/>
          <ac:cxnSpMkLst>
            <pc:docMk/>
            <pc:sldMk cId="131714344" sldId="260"/>
            <ac:cxnSpMk id="46" creationId="{2869866A-514E-456A-93B0-2D0FAB33D0CE}"/>
          </ac:cxnSpMkLst>
        </pc:cxnChg>
        <pc:cxnChg chg="add mod">
          <ac:chgData name="수현 박" userId="5a28c8d0676acd00" providerId="LiveId" clId="{A570917C-BADE-480D-91E9-41FBE3F52BF5}" dt="2020-04-25T08:01:47.202" v="761" actId="1036"/>
          <ac:cxnSpMkLst>
            <pc:docMk/>
            <pc:sldMk cId="131714344" sldId="260"/>
            <ac:cxnSpMk id="57" creationId="{00BCC68E-56A3-4B76-92FA-F1DF603F327F}"/>
          </ac:cxnSpMkLst>
        </pc:cxnChg>
        <pc:cxnChg chg="add del mod">
          <ac:chgData name="수현 박" userId="5a28c8d0676acd00" providerId="LiveId" clId="{A570917C-BADE-480D-91E9-41FBE3F52BF5}" dt="2020-04-25T08:02:24.467" v="770" actId="478"/>
          <ac:cxnSpMkLst>
            <pc:docMk/>
            <pc:sldMk cId="131714344" sldId="260"/>
            <ac:cxnSpMk id="60" creationId="{2C548AB9-9281-4710-A8F7-3B6F04B35715}"/>
          </ac:cxnSpMkLst>
        </pc:cxnChg>
        <pc:cxnChg chg="add mod">
          <ac:chgData name="수현 박" userId="5a28c8d0676acd00" providerId="LiveId" clId="{A570917C-BADE-480D-91E9-41FBE3F52BF5}" dt="2020-04-25T08:02:29.155" v="772" actId="1076"/>
          <ac:cxnSpMkLst>
            <pc:docMk/>
            <pc:sldMk cId="131714344" sldId="260"/>
            <ac:cxnSpMk id="65" creationId="{1BBDBD01-32B1-4AE4-8D13-3278F8927C7B}"/>
          </ac:cxnSpMkLst>
        </pc:cxnChg>
      </pc:sldChg>
      <pc:sldChg chg="addSp delSp modSp add">
        <pc:chgData name="수현 박" userId="5a28c8d0676acd00" providerId="LiveId" clId="{A570917C-BADE-480D-91E9-41FBE3F52BF5}" dt="2020-04-25T07:47:48.611" v="610" actId="1076"/>
        <pc:sldMkLst>
          <pc:docMk/>
          <pc:sldMk cId="614548824" sldId="261"/>
        </pc:sldMkLst>
        <pc:spChg chg="del">
          <ac:chgData name="수현 박" userId="5a28c8d0676acd00" providerId="LiveId" clId="{A570917C-BADE-480D-91E9-41FBE3F52BF5}" dt="2020-04-25T07:47:18.347" v="607" actId="478"/>
          <ac:spMkLst>
            <pc:docMk/>
            <pc:sldMk cId="614548824" sldId="261"/>
            <ac:spMk id="2" creationId="{494704BB-5432-45FD-B486-4519B8536BAE}"/>
          </ac:spMkLst>
        </pc:spChg>
        <pc:spChg chg="del">
          <ac:chgData name="수현 박" userId="5a28c8d0676acd00" providerId="LiveId" clId="{A570917C-BADE-480D-91E9-41FBE3F52BF5}" dt="2020-04-25T07:47:18.347" v="607" actId="478"/>
          <ac:spMkLst>
            <pc:docMk/>
            <pc:sldMk cId="614548824" sldId="261"/>
            <ac:spMk id="3" creationId="{EFB441D3-4DA6-4FF5-8934-2C9BCC19D653}"/>
          </ac:spMkLst>
        </pc:spChg>
        <pc:graphicFrameChg chg="add">
          <ac:chgData name="수현 박" userId="5a28c8d0676acd00" providerId="LiveId" clId="{A570917C-BADE-480D-91E9-41FBE3F52BF5}" dt="2020-04-25T07:47:40.955" v="608"/>
          <ac:graphicFrameMkLst>
            <pc:docMk/>
            <pc:sldMk cId="614548824" sldId="261"/>
            <ac:graphicFrameMk id="4" creationId="{42920DD5-FE9B-4C5B-B710-13C52738BDD5}"/>
          </ac:graphicFrameMkLst>
        </pc:graphicFrameChg>
        <pc:graphicFrameChg chg="add mod">
          <ac:chgData name="수현 박" userId="5a28c8d0676acd00" providerId="LiveId" clId="{A570917C-BADE-480D-91E9-41FBE3F52BF5}" dt="2020-04-25T07:47:48.611" v="610" actId="1076"/>
          <ac:graphicFrameMkLst>
            <pc:docMk/>
            <pc:sldMk cId="614548824" sldId="261"/>
            <ac:graphicFrameMk id="5" creationId="{38E15181-F093-49D1-B1AE-F7ECEA1A940F}"/>
          </ac:graphicFrameMkLst>
        </pc:graphicFrameChg>
      </pc:sldChg>
      <pc:sldChg chg="add del">
        <pc:chgData name="수현 박" userId="5a28c8d0676acd00" providerId="LiveId" clId="{A570917C-BADE-480D-91E9-41FBE3F52BF5}" dt="2020-04-25T08:07:28.084" v="789"/>
        <pc:sldMkLst>
          <pc:docMk/>
          <pc:sldMk cId="473167315" sldId="262"/>
        </pc:sldMkLst>
      </pc:sldChg>
      <pc:sldChg chg="addSp delSp modSp add">
        <pc:chgData name="수현 박" userId="5a28c8d0676acd00" providerId="LiveId" clId="{A570917C-BADE-480D-91E9-41FBE3F52BF5}" dt="2020-04-25T08:17:14.565" v="937" actId="1076"/>
        <pc:sldMkLst>
          <pc:docMk/>
          <pc:sldMk cId="2914539843" sldId="262"/>
        </pc:sldMkLst>
        <pc:spChg chg="mod">
          <ac:chgData name="수현 박" userId="5a28c8d0676acd00" providerId="LiveId" clId="{A570917C-BADE-480D-91E9-41FBE3F52BF5}" dt="2020-04-25T08:14:17.703" v="890" actId="1037"/>
          <ac:spMkLst>
            <pc:docMk/>
            <pc:sldMk cId="2914539843" sldId="262"/>
            <ac:spMk id="17" creationId="{ADF0E47A-ECD7-439E-A14B-2EFFB8F29C08}"/>
          </ac:spMkLst>
        </pc:spChg>
        <pc:spChg chg="mod">
          <ac:chgData name="수현 박" userId="5a28c8d0676acd00" providerId="LiveId" clId="{A570917C-BADE-480D-91E9-41FBE3F52BF5}" dt="2020-04-25T08:14:17.703" v="890" actId="1037"/>
          <ac:spMkLst>
            <pc:docMk/>
            <pc:sldMk cId="2914539843" sldId="262"/>
            <ac:spMk id="19" creationId="{4AD10970-C027-4813-B9C3-932042631344}"/>
          </ac:spMkLst>
        </pc:spChg>
        <pc:spChg chg="mod">
          <ac:chgData name="수현 박" userId="5a28c8d0676acd00" providerId="LiveId" clId="{A570917C-BADE-480D-91E9-41FBE3F52BF5}" dt="2020-04-25T08:15:17.978" v="902" actId="1035"/>
          <ac:spMkLst>
            <pc:docMk/>
            <pc:sldMk cId="2914539843" sldId="262"/>
            <ac:spMk id="23" creationId="{FC0D7508-FC97-4433-8BB7-4D0C4E99D5DA}"/>
          </ac:spMkLst>
        </pc:spChg>
        <pc:spChg chg="mod">
          <ac:chgData name="수현 박" userId="5a28c8d0676acd00" providerId="LiveId" clId="{A570917C-BADE-480D-91E9-41FBE3F52BF5}" dt="2020-04-25T08:15:17.978" v="902" actId="1035"/>
          <ac:spMkLst>
            <pc:docMk/>
            <pc:sldMk cId="2914539843" sldId="262"/>
            <ac:spMk id="25" creationId="{F0975521-677B-4BD5-B1EA-BD6D3D2EF50A}"/>
          </ac:spMkLst>
        </pc:spChg>
        <pc:spChg chg="mod">
          <ac:chgData name="수현 박" userId="5a28c8d0676acd00" providerId="LiveId" clId="{A570917C-BADE-480D-91E9-41FBE3F52BF5}" dt="2020-04-25T08:11:49.573" v="852" actId="1076"/>
          <ac:spMkLst>
            <pc:docMk/>
            <pc:sldMk cId="2914539843" sldId="262"/>
            <ac:spMk id="31" creationId="{9794CAE7-BB5F-4822-A4D1-7254DEB4042B}"/>
          </ac:spMkLst>
        </pc:spChg>
        <pc:spChg chg="mod">
          <ac:chgData name="수현 박" userId="5a28c8d0676acd00" providerId="LiveId" clId="{A570917C-BADE-480D-91E9-41FBE3F52BF5}" dt="2020-04-25T08:11:49.573" v="852" actId="1076"/>
          <ac:spMkLst>
            <pc:docMk/>
            <pc:sldMk cId="2914539843" sldId="262"/>
            <ac:spMk id="33" creationId="{5071ADB9-699A-4993-A231-829CADCCFC57}"/>
          </ac:spMkLst>
        </pc:spChg>
        <pc:spChg chg="mod">
          <ac:chgData name="수현 박" userId="5a28c8d0676acd00" providerId="LiveId" clId="{A570917C-BADE-480D-91E9-41FBE3F52BF5}" dt="2020-04-25T08:13:45.588" v="883" actId="1076"/>
          <ac:spMkLst>
            <pc:docMk/>
            <pc:sldMk cId="2914539843" sldId="262"/>
            <ac:spMk id="37" creationId="{872DF016-91CD-469E-AD8A-4FBCAC05129F}"/>
          </ac:spMkLst>
        </pc:spChg>
        <pc:spChg chg="mod">
          <ac:chgData name="수현 박" userId="5a28c8d0676acd00" providerId="LiveId" clId="{A570917C-BADE-480D-91E9-41FBE3F52BF5}" dt="2020-04-25T08:13:45.588" v="883" actId="1076"/>
          <ac:spMkLst>
            <pc:docMk/>
            <pc:sldMk cId="2914539843" sldId="262"/>
            <ac:spMk id="39" creationId="{8601C9A8-2637-4DD1-AB4D-5DCC9C6ACE27}"/>
          </ac:spMkLst>
        </pc:spChg>
        <pc:grpChg chg="del mod">
          <ac:chgData name="수현 박" userId="5a28c8d0676acd00" providerId="LiveId" clId="{A570917C-BADE-480D-91E9-41FBE3F52BF5}" dt="2020-04-25T08:10:33.988" v="843" actId="165"/>
          <ac:grpSpMkLst>
            <pc:docMk/>
            <pc:sldMk cId="2914539843" sldId="262"/>
            <ac:grpSpMk id="8" creationId="{D7C50994-4089-41D2-9FA3-77984661B9B3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9" creationId="{7C5D0149-AB0B-4E02-9310-4DF30256B4EF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11" creationId="{E8A07BA4-6B5C-4DB3-B699-2D0DD5C918DD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22" creationId="{6A17FBC9-7EE3-4837-B6E4-2CC53591F8BE}"/>
          </ac:grpSpMkLst>
        </pc:grpChg>
        <pc:grpChg chg="mod topLvl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36" creationId="{58896C29-5680-4C3D-B761-331F21C4766D}"/>
          </ac:grpSpMkLst>
        </pc:grpChg>
        <pc:grpChg chg="add mod">
          <ac:chgData name="수현 박" userId="5a28c8d0676acd00" providerId="LiveId" clId="{A570917C-BADE-480D-91E9-41FBE3F52BF5}" dt="2020-04-25T08:17:14.565" v="937" actId="1076"/>
          <ac:grpSpMkLst>
            <pc:docMk/>
            <pc:sldMk cId="2914539843" sldId="262"/>
            <ac:grpSpMk id="49" creationId="{71CA26F2-3400-4F58-B97F-B00D8CF35498}"/>
          </ac:grpSpMkLst>
        </pc:grpChg>
        <pc:grpChg chg="del">
          <ac:chgData name="수현 박" userId="5a28c8d0676acd00" providerId="LiveId" clId="{A570917C-BADE-480D-91E9-41FBE3F52BF5}" dt="2020-04-25T08:08:12.603" v="793" actId="478"/>
          <ac:grpSpMkLst>
            <pc:docMk/>
            <pc:sldMk cId="2914539843" sldId="262"/>
            <ac:grpSpMk id="50" creationId="{9E551583-67C5-4901-AB7B-4E69A1DB9416}"/>
          </ac:grpSpMkLst>
        </pc:grpChg>
        <pc:grpChg chg="add 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58" creationId="{E1A61796-9A4A-4AAE-9BCC-F2929338381D}"/>
          </ac:grpSpMkLst>
        </pc:grp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5" creationId="{F51BFB56-0E2E-40AA-A690-8254103219BA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6" creationId="{0C6701F5-D630-4F11-B62E-1AD411C62FD8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40" creationId="{0E5C64A7-8D51-4BEA-A255-ED66952BF8F9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67" creationId="{6D3AC6CC-6255-4FC4-AA4E-68597390200A}"/>
          </ac:picMkLst>
        </pc:picChg>
        <pc:cxnChg chg="add mod">
          <ac:chgData name="수현 박" userId="5a28c8d0676acd00" providerId="LiveId" clId="{A570917C-BADE-480D-91E9-41FBE3F52BF5}" dt="2020-04-25T08:10:59.783" v="848" actId="164"/>
          <ac:cxnSpMkLst>
            <pc:docMk/>
            <pc:sldMk cId="2914539843" sldId="262"/>
            <ac:cxnSpMk id="3" creationId="{5E43EE71-6C63-4AE9-B706-2CC608147090}"/>
          </ac:cxnSpMkLst>
        </pc:cxnChg>
        <pc:cxnChg chg="mod">
          <ac:chgData name="수현 박" userId="5a28c8d0676acd00" providerId="LiveId" clId="{A570917C-BADE-480D-91E9-41FBE3F52BF5}" dt="2020-04-25T08:13:30.591" v="881" actId="1038"/>
          <ac:cxnSpMkLst>
            <pc:docMk/>
            <pc:sldMk cId="2914539843" sldId="262"/>
            <ac:cxnSpMk id="12" creationId="{33B91077-C770-4553-BE8D-2EFBB3747AA6}"/>
          </ac:cxnSpMkLst>
        </pc:cxnChg>
        <pc:cxnChg chg="mod">
          <ac:chgData name="수현 박" userId="5a28c8d0676acd00" providerId="LiveId" clId="{A570917C-BADE-480D-91E9-41FBE3F52BF5}" dt="2020-04-25T08:14:17.703" v="890" actId="1037"/>
          <ac:cxnSpMkLst>
            <pc:docMk/>
            <pc:sldMk cId="2914539843" sldId="262"/>
            <ac:cxnSpMk id="13" creationId="{1E0A2225-784B-4E93-B6C9-2C9783DB6F9B}"/>
          </ac:cxnSpMkLst>
        </pc:cxnChg>
        <pc:cxnChg chg="mod">
          <ac:chgData name="수현 박" userId="5a28c8d0676acd00" providerId="LiveId" clId="{A570917C-BADE-480D-91E9-41FBE3F52BF5}" dt="2020-04-25T08:14:30.477" v="892" actId="14100"/>
          <ac:cxnSpMkLst>
            <pc:docMk/>
            <pc:sldMk cId="2914539843" sldId="262"/>
            <ac:cxnSpMk id="14" creationId="{0A67E1E5-11CC-45C5-B1B4-875CC5D0D449}"/>
          </ac:cxnSpMkLst>
        </pc:cxnChg>
        <pc:cxnChg chg="mod">
          <ac:chgData name="수현 박" userId="5a28c8d0676acd00" providerId="LiveId" clId="{A570917C-BADE-480D-91E9-41FBE3F52BF5}" dt="2020-04-25T08:12:38.176" v="857" actId="1076"/>
          <ac:cxnSpMkLst>
            <pc:docMk/>
            <pc:sldMk cId="2914539843" sldId="262"/>
            <ac:cxnSpMk id="15" creationId="{F2E83232-B553-4C18-B858-C3ED6D4D0C28}"/>
          </ac:cxnSpMkLst>
        </pc:cxnChg>
        <pc:cxnChg chg="mod">
          <ac:chgData name="수현 박" userId="5a28c8d0676acd00" providerId="LiveId" clId="{A570917C-BADE-480D-91E9-41FBE3F52BF5}" dt="2020-04-25T08:14:17.703" v="890" actId="1037"/>
          <ac:cxnSpMkLst>
            <pc:docMk/>
            <pc:sldMk cId="2914539843" sldId="262"/>
            <ac:cxnSpMk id="18" creationId="{7FD1FA4D-F47C-444C-8453-8F7B68BFD70D}"/>
          </ac:cxnSpMkLst>
        </pc:cxnChg>
        <pc:cxnChg chg="mod">
          <ac:chgData name="수현 박" userId="5a28c8d0676acd00" providerId="LiveId" clId="{A570917C-BADE-480D-91E9-41FBE3F52BF5}" dt="2020-04-25T08:16:24.532" v="907" actId="14100"/>
          <ac:cxnSpMkLst>
            <pc:docMk/>
            <pc:sldMk cId="2914539843" sldId="262"/>
            <ac:cxnSpMk id="20" creationId="{2159A6A0-4632-4002-9014-19F45486AC27}"/>
          </ac:cxnSpMkLst>
        </pc:cxnChg>
        <pc:cxnChg chg="del">
          <ac:chgData name="수현 박" userId="5a28c8d0676acd00" providerId="LiveId" clId="{A570917C-BADE-480D-91E9-41FBE3F52BF5}" dt="2020-04-25T08:09:47.091" v="834" actId="478"/>
          <ac:cxnSpMkLst>
            <pc:docMk/>
            <pc:sldMk cId="2914539843" sldId="262"/>
            <ac:cxnSpMk id="21" creationId="{9AECB9C1-C35F-42D7-9069-F3C764D846C9}"/>
          </ac:cxnSpMkLst>
        </pc:cxnChg>
        <pc:cxnChg chg="mod">
          <ac:chgData name="수현 박" userId="5a28c8d0676acd00" providerId="LiveId" clId="{A570917C-BADE-480D-91E9-41FBE3F52BF5}" dt="2020-04-25T08:15:17.978" v="902" actId="1035"/>
          <ac:cxnSpMkLst>
            <pc:docMk/>
            <pc:sldMk cId="2914539843" sldId="262"/>
            <ac:cxnSpMk id="24" creationId="{898874ED-F671-43C5-921F-F361EAF8B3DB}"/>
          </ac:cxnSpMkLst>
        </pc:cxnChg>
        <pc:cxnChg chg="mod">
          <ac:chgData name="수현 박" userId="5a28c8d0676acd00" providerId="LiveId" clId="{A570917C-BADE-480D-91E9-41FBE3F52BF5}" dt="2020-04-25T08:11:49.573" v="852" actId="1076"/>
          <ac:cxnSpMkLst>
            <pc:docMk/>
            <pc:sldMk cId="2914539843" sldId="262"/>
            <ac:cxnSpMk id="26" creationId="{25E79078-9ABF-4E73-8166-7D62F0D07E4F}"/>
          </ac:cxnSpMkLst>
        </pc:cxnChg>
        <pc:cxnChg chg="mod">
          <ac:chgData name="수현 박" userId="5a28c8d0676acd00" providerId="LiveId" clId="{A570917C-BADE-480D-91E9-41FBE3F52BF5}" dt="2020-04-25T08:17:04.985" v="936" actId="14100"/>
          <ac:cxnSpMkLst>
            <pc:docMk/>
            <pc:sldMk cId="2914539843" sldId="262"/>
            <ac:cxnSpMk id="27" creationId="{31DCEE28-9154-4BEC-A997-2BDE255A8A3F}"/>
          </ac:cxnSpMkLst>
        </pc:cxnChg>
        <pc:cxnChg chg="mod">
          <ac:chgData name="수현 박" userId="5a28c8d0676acd00" providerId="LiveId" clId="{A570917C-BADE-480D-91E9-41FBE3F52BF5}" dt="2020-04-25T08:16:59.141" v="935" actId="1035"/>
          <ac:cxnSpMkLst>
            <pc:docMk/>
            <pc:sldMk cId="2914539843" sldId="262"/>
            <ac:cxnSpMk id="28" creationId="{0CD23CC2-2E53-4861-B66F-08F285AC12FC}"/>
          </ac:cxnSpMkLst>
        </pc:cxnChg>
        <pc:cxnChg chg="mod">
          <ac:chgData name="수현 박" userId="5a28c8d0676acd00" providerId="LiveId" clId="{A570917C-BADE-480D-91E9-41FBE3F52BF5}" dt="2020-04-25T08:16:59.141" v="935" actId="1035"/>
          <ac:cxnSpMkLst>
            <pc:docMk/>
            <pc:sldMk cId="2914539843" sldId="262"/>
            <ac:cxnSpMk id="29" creationId="{3BB75FBC-CD96-496B-AC91-82ED4A5EC72B}"/>
          </ac:cxnSpMkLst>
        </pc:cxnChg>
        <pc:cxnChg chg="mod">
          <ac:chgData name="수현 박" userId="5a28c8d0676acd00" providerId="LiveId" clId="{A570917C-BADE-480D-91E9-41FBE3F52BF5}" dt="2020-04-25T08:11:49.573" v="852" actId="1076"/>
          <ac:cxnSpMkLst>
            <pc:docMk/>
            <pc:sldMk cId="2914539843" sldId="262"/>
            <ac:cxnSpMk id="32" creationId="{71571088-214D-4D79-BCC3-CF21023FB97C}"/>
          </ac:cxnSpMkLst>
        </pc:cxnChg>
        <pc:cxnChg chg="mod topLvl">
          <ac:chgData name="수현 박" userId="5a28c8d0676acd00" providerId="LiveId" clId="{A570917C-BADE-480D-91E9-41FBE3F52BF5}" dt="2020-04-25T08:16:41.044" v="913" actId="14100"/>
          <ac:cxnSpMkLst>
            <pc:docMk/>
            <pc:sldMk cId="2914539843" sldId="262"/>
            <ac:cxnSpMk id="34" creationId="{154D363C-C75E-4669-A8EB-032C03001904}"/>
          </ac:cxnSpMkLst>
        </pc:cxnChg>
        <pc:cxnChg chg="mod topLvl">
          <ac:chgData name="수현 박" userId="5a28c8d0676acd00" providerId="LiveId" clId="{A570917C-BADE-480D-91E9-41FBE3F52BF5}" dt="2020-04-25T08:16:49.589" v="915" actId="1076"/>
          <ac:cxnSpMkLst>
            <pc:docMk/>
            <pc:sldMk cId="2914539843" sldId="262"/>
            <ac:cxnSpMk id="35" creationId="{F284D285-365F-4239-91B2-D7D73BF9FB03}"/>
          </ac:cxnSpMkLst>
        </pc:cxnChg>
        <pc:cxnChg chg="mod">
          <ac:chgData name="수현 박" userId="5a28c8d0676acd00" providerId="LiveId" clId="{A570917C-BADE-480D-91E9-41FBE3F52BF5}" dt="2020-04-25T08:13:45.588" v="883" actId="1076"/>
          <ac:cxnSpMkLst>
            <pc:docMk/>
            <pc:sldMk cId="2914539843" sldId="262"/>
            <ac:cxnSpMk id="38" creationId="{CF612322-B5A1-4B4C-A455-2BCF50A6182F}"/>
          </ac:cxnSpMkLst>
        </pc:cxnChg>
        <pc:cxnChg chg="del">
          <ac:chgData name="수현 박" userId="5a28c8d0676acd00" providerId="LiveId" clId="{A570917C-BADE-480D-91E9-41FBE3F52BF5}" dt="2020-04-25T08:08:12.603" v="793" actId="478"/>
          <ac:cxnSpMkLst>
            <pc:docMk/>
            <pc:sldMk cId="2914539843" sldId="262"/>
            <ac:cxnSpMk id="44" creationId="{0A2855EF-E1E2-466B-83AB-999159606305}"/>
          </ac:cxnSpMkLst>
        </pc:cxnChg>
        <pc:cxnChg chg="del">
          <ac:chgData name="수현 박" userId="5a28c8d0676acd00" providerId="LiveId" clId="{A570917C-BADE-480D-91E9-41FBE3F52BF5}" dt="2020-04-25T08:08:15.450" v="794" actId="478"/>
          <ac:cxnSpMkLst>
            <pc:docMk/>
            <pc:sldMk cId="2914539843" sldId="262"/>
            <ac:cxnSpMk id="46" creationId="{2869866A-514E-456A-93B0-2D0FAB33D0CE}"/>
          </ac:cxnSpMkLst>
        </pc:cxnChg>
        <pc:cxnChg chg="add mod">
          <ac:chgData name="수현 박" userId="5a28c8d0676acd00" providerId="LiveId" clId="{A570917C-BADE-480D-91E9-41FBE3F52BF5}" dt="2020-04-25T08:16:29.208" v="912" actId="1036"/>
          <ac:cxnSpMkLst>
            <pc:docMk/>
            <pc:sldMk cId="2914539843" sldId="262"/>
            <ac:cxnSpMk id="55" creationId="{21CC2CB2-E9F7-4ECD-9E1F-8C3C777461FF}"/>
          </ac:cxnSpMkLst>
        </pc:cxnChg>
        <pc:cxnChg chg="add mod">
          <ac:chgData name="수현 박" userId="5a28c8d0676acd00" providerId="LiveId" clId="{A570917C-BADE-480D-91E9-41FBE3F52BF5}" dt="2020-04-25T08:10:59.783" v="848" actId="164"/>
          <ac:cxnSpMkLst>
            <pc:docMk/>
            <pc:sldMk cId="2914539843" sldId="262"/>
            <ac:cxnSpMk id="56" creationId="{795B3907-2E44-458A-A828-1B7EE9189855}"/>
          </ac:cxnSpMkLst>
        </pc:cxnChg>
        <pc:cxnChg chg="del">
          <ac:chgData name="수현 박" userId="5a28c8d0676acd00" providerId="LiveId" clId="{A570917C-BADE-480D-91E9-41FBE3F52BF5}" dt="2020-04-25T08:08:15.450" v="794" actId="478"/>
          <ac:cxnSpMkLst>
            <pc:docMk/>
            <pc:sldMk cId="2914539843" sldId="262"/>
            <ac:cxnSpMk id="57" creationId="{00BCC68E-56A3-4B76-92FA-F1DF603F327F}"/>
          </ac:cxnSpMkLst>
        </pc:cxnChg>
        <pc:cxnChg chg="del">
          <ac:chgData name="수현 박" userId="5a28c8d0676acd00" providerId="LiveId" clId="{A570917C-BADE-480D-91E9-41FBE3F52BF5}" dt="2020-04-25T08:08:12.603" v="793" actId="478"/>
          <ac:cxnSpMkLst>
            <pc:docMk/>
            <pc:sldMk cId="2914539843" sldId="262"/>
            <ac:cxnSpMk id="65" creationId="{1BBDBD01-32B1-4AE4-8D13-3278F8927C7B}"/>
          </ac:cxnSpMkLst>
        </pc:cxnChg>
      </pc:sldChg>
      <pc:sldChg chg="add">
        <pc:chgData name="수현 박" userId="5a28c8d0676acd00" providerId="LiveId" clId="{A570917C-BADE-480D-91E9-41FBE3F52BF5}" dt="2020-04-25T08:27:36.654" v="938"/>
        <pc:sldMkLst>
          <pc:docMk/>
          <pc:sldMk cId="1986220481" sldId="263"/>
        </pc:sldMkLst>
      </pc:sldChg>
    </pc:docChg>
  </pc:docChgLst>
  <pc:docChgLst>
    <pc:chgData name="수현 박" userId="5a28c8d0676acd00" providerId="LiveId" clId="{BD0860A1-F5A1-4FEA-884C-7A640D7D3494}"/>
    <pc:docChg chg="undo custSel addSld delSld modSld sldOrd">
      <pc:chgData name="수현 박" userId="5a28c8d0676acd00" providerId="LiveId" clId="{BD0860A1-F5A1-4FEA-884C-7A640D7D3494}" dt="2020-04-25T12:53:46.345" v="242" actId="20577"/>
      <pc:docMkLst>
        <pc:docMk/>
      </pc:docMkLst>
      <pc:sldChg chg="del">
        <pc:chgData name="수현 박" userId="5a28c8d0676acd00" providerId="LiveId" clId="{BD0860A1-F5A1-4FEA-884C-7A640D7D3494}" dt="2020-04-25T12:30:22.856" v="0" actId="2696"/>
        <pc:sldMkLst>
          <pc:docMk/>
          <pc:sldMk cId="2259845366" sldId="256"/>
        </pc:sldMkLst>
      </pc:sldChg>
      <pc:sldChg chg="del">
        <pc:chgData name="수현 박" userId="5a28c8d0676acd00" providerId="LiveId" clId="{BD0860A1-F5A1-4FEA-884C-7A640D7D3494}" dt="2020-04-25T12:30:24.172" v="3" actId="2696"/>
        <pc:sldMkLst>
          <pc:docMk/>
          <pc:sldMk cId="2479756697" sldId="259"/>
        </pc:sldMkLst>
      </pc:sldChg>
      <pc:sldChg chg="del">
        <pc:chgData name="수현 박" userId="5a28c8d0676acd00" providerId="LiveId" clId="{BD0860A1-F5A1-4FEA-884C-7A640D7D3494}" dt="2020-04-25T12:30:22.874" v="2" actId="2696"/>
        <pc:sldMkLst>
          <pc:docMk/>
          <pc:sldMk cId="131714344" sldId="260"/>
        </pc:sldMkLst>
      </pc:sldChg>
      <pc:sldChg chg="del">
        <pc:chgData name="수현 박" userId="5a28c8d0676acd00" providerId="LiveId" clId="{BD0860A1-F5A1-4FEA-884C-7A640D7D3494}" dt="2020-04-25T12:30:22.864" v="1" actId="2696"/>
        <pc:sldMkLst>
          <pc:docMk/>
          <pc:sldMk cId="614548824" sldId="261"/>
        </pc:sldMkLst>
      </pc:sldChg>
      <pc:sldChg chg="addSp delSp modSp ord">
        <pc:chgData name="수현 박" userId="5a28c8d0676acd00" providerId="LiveId" clId="{BD0860A1-F5A1-4FEA-884C-7A640D7D3494}" dt="2020-04-25T12:41:07.362" v="114" actId="1076"/>
        <pc:sldMkLst>
          <pc:docMk/>
          <pc:sldMk cId="2914539843" sldId="262"/>
        </pc:sldMkLst>
        <pc:spChg chg="del">
          <ac:chgData name="수현 박" userId="5a28c8d0676acd00" providerId="LiveId" clId="{BD0860A1-F5A1-4FEA-884C-7A640D7D3494}" dt="2020-04-25T12:40:20.730" v="106" actId="478"/>
          <ac:spMkLst>
            <pc:docMk/>
            <pc:sldMk cId="2914539843" sldId="262"/>
            <ac:spMk id="19" creationId="{4AD10970-C027-4813-B9C3-932042631344}"/>
          </ac:spMkLst>
        </pc:spChg>
        <pc:spChg chg="mod topLvl">
          <ac:chgData name="수현 박" userId="5a28c8d0676acd00" providerId="LiveId" clId="{BD0860A1-F5A1-4FEA-884C-7A640D7D3494}" dt="2020-04-25T12:40:59.944" v="112" actId="164"/>
          <ac:spMkLst>
            <pc:docMk/>
            <pc:sldMk cId="2914539843" sldId="262"/>
            <ac:spMk id="23" creationId="{FC0D7508-FC97-4433-8BB7-4D0C4E99D5DA}"/>
          </ac:spMkLst>
        </pc:spChg>
        <pc:spChg chg="del">
          <ac:chgData name="수현 박" userId="5a28c8d0676acd00" providerId="LiveId" clId="{BD0860A1-F5A1-4FEA-884C-7A640D7D3494}" dt="2020-04-25T12:40:28.449" v="108" actId="478"/>
          <ac:spMkLst>
            <pc:docMk/>
            <pc:sldMk cId="2914539843" sldId="262"/>
            <ac:spMk id="25" creationId="{F0975521-677B-4BD5-B1EA-BD6D3D2EF50A}"/>
          </ac:spMkLst>
        </pc:spChg>
        <pc:spChg chg="del">
          <ac:chgData name="수현 박" userId="5a28c8d0676acd00" providerId="LiveId" clId="{BD0860A1-F5A1-4FEA-884C-7A640D7D3494}" dt="2020-04-25T12:40:12.209" v="103" actId="478"/>
          <ac:spMkLst>
            <pc:docMk/>
            <pc:sldMk cId="2914539843" sldId="262"/>
            <ac:spMk id="33" creationId="{5071ADB9-699A-4993-A231-829CADCCFC57}"/>
          </ac:spMkLst>
        </pc:spChg>
        <pc:spChg chg="mod topLvl">
          <ac:chgData name="수현 박" userId="5a28c8d0676acd00" providerId="LiveId" clId="{BD0860A1-F5A1-4FEA-884C-7A640D7D3494}" dt="2020-04-25T12:40:59.944" v="112" actId="164"/>
          <ac:spMkLst>
            <pc:docMk/>
            <pc:sldMk cId="2914539843" sldId="262"/>
            <ac:spMk id="37" creationId="{872DF016-91CD-469E-AD8A-4FBCAC05129F}"/>
          </ac:spMkLst>
        </pc:spChg>
        <pc:spChg chg="del">
          <ac:chgData name="수현 박" userId="5a28c8d0676acd00" providerId="LiveId" clId="{BD0860A1-F5A1-4FEA-884C-7A640D7D3494}" dt="2020-04-25T12:40:14.948" v="104" actId="478"/>
          <ac:spMkLst>
            <pc:docMk/>
            <pc:sldMk cId="2914539843" sldId="262"/>
            <ac:spMk id="39" creationId="{8601C9A8-2637-4DD1-AB4D-5DCC9C6ACE27}"/>
          </ac:spMkLst>
        </pc:spChg>
        <pc:spChg chg="add">
          <ac:chgData name="수현 박" userId="5a28c8d0676acd00" providerId="LiveId" clId="{BD0860A1-F5A1-4FEA-884C-7A640D7D3494}" dt="2020-04-25T12:38:30.382" v="50"/>
          <ac:spMkLst>
            <pc:docMk/>
            <pc:sldMk cId="2914539843" sldId="262"/>
            <ac:spMk id="43" creationId="{03AF2534-B4A3-443F-9C23-D847D31C5863}"/>
          </ac:spMkLst>
        </pc:spChg>
        <pc:spChg chg="add mod">
          <ac:chgData name="수현 박" userId="5a28c8d0676acd00" providerId="LiveId" clId="{BD0860A1-F5A1-4FEA-884C-7A640D7D3494}" dt="2020-04-25T12:39:12.802" v="100" actId="14100"/>
          <ac:spMkLst>
            <pc:docMk/>
            <pc:sldMk cId="2914539843" sldId="262"/>
            <ac:spMk id="44" creationId="{89BA4301-B6DC-4666-8CC7-33D900D25902}"/>
          </ac:spMkLst>
        </pc:spChg>
        <pc:spChg chg="mod topLvl">
          <ac:chgData name="수현 박" userId="5a28c8d0676acd00" providerId="LiveId" clId="{BD0860A1-F5A1-4FEA-884C-7A640D7D3494}" dt="2020-04-25T12:40:59.944" v="112" actId="164"/>
          <ac:spMkLst>
            <pc:docMk/>
            <pc:sldMk cId="2914539843" sldId="262"/>
            <ac:spMk id="59" creationId="{B161855F-9E32-4C59-A4DD-5C806B454BC9}"/>
          </ac:spMkLst>
        </pc:spChg>
        <pc:spChg chg="del">
          <ac:chgData name="수현 박" userId="5a28c8d0676acd00" providerId="LiveId" clId="{BD0860A1-F5A1-4FEA-884C-7A640D7D3494}" dt="2020-04-25T12:40:42.969" v="110" actId="478"/>
          <ac:spMkLst>
            <pc:docMk/>
            <pc:sldMk cId="2914539843" sldId="262"/>
            <ac:spMk id="61" creationId="{8017E302-7CAC-4863-9591-6EC4CEA9419E}"/>
          </ac:spMkLst>
        </pc:spChg>
        <pc:grpChg chg="add mod">
          <ac:chgData name="수현 박" userId="5a28c8d0676acd00" providerId="LiveId" clId="{BD0860A1-F5A1-4FEA-884C-7A640D7D3494}" dt="2020-04-25T12:41:07.362" v="114" actId="1076"/>
          <ac:grpSpMkLst>
            <pc:docMk/>
            <pc:sldMk cId="2914539843" sldId="262"/>
            <ac:grpSpMk id="2" creationId="{1DB58D4B-78F5-4935-85CA-305251BD92AC}"/>
          </ac:grpSpMkLst>
        </pc:grpChg>
        <pc:grpChg chg="mod topLvl">
          <ac:chgData name="수현 박" userId="5a28c8d0676acd00" providerId="LiveId" clId="{BD0860A1-F5A1-4FEA-884C-7A640D7D3494}" dt="2020-04-25T12:40:59.944" v="112" actId="164"/>
          <ac:grpSpMkLst>
            <pc:docMk/>
            <pc:sldMk cId="2914539843" sldId="262"/>
            <ac:grpSpMk id="9" creationId="{7C5D0149-AB0B-4E02-9310-4DF30256B4EF}"/>
          </ac:grpSpMkLst>
        </pc:grpChg>
        <pc:grpChg chg="mod topLvl">
          <ac:chgData name="수현 박" userId="5a28c8d0676acd00" providerId="LiveId" clId="{BD0860A1-F5A1-4FEA-884C-7A640D7D3494}" dt="2020-04-25T12:40:59.944" v="112" actId="164"/>
          <ac:grpSpMkLst>
            <pc:docMk/>
            <pc:sldMk cId="2914539843" sldId="262"/>
            <ac:grpSpMk id="11" creationId="{E8A07BA4-6B5C-4DB3-B699-2D0DD5C918DD}"/>
          </ac:grpSpMkLst>
        </pc:grpChg>
        <pc:grpChg chg="del">
          <ac:chgData name="수현 박" userId="5a28c8d0676acd00" providerId="LiveId" clId="{BD0860A1-F5A1-4FEA-884C-7A640D7D3494}" dt="2020-04-25T12:40:22.555" v="107" actId="478"/>
          <ac:grpSpMkLst>
            <pc:docMk/>
            <pc:sldMk cId="2914539843" sldId="262"/>
            <ac:grpSpMk id="16" creationId="{B73349C6-AE56-455F-8247-72702DBA5F2A}"/>
          </ac:grpSpMkLst>
        </pc:grpChg>
        <pc:grpChg chg="del mod topLvl">
          <ac:chgData name="수현 박" userId="5a28c8d0676acd00" providerId="LiveId" clId="{BD0860A1-F5A1-4FEA-884C-7A640D7D3494}" dt="2020-04-25T12:40:30.406" v="109" actId="478"/>
          <ac:grpSpMkLst>
            <pc:docMk/>
            <pc:sldMk cId="2914539843" sldId="262"/>
            <ac:grpSpMk id="22" creationId="{6A17FBC9-7EE3-4837-B6E4-2CC53591F8BE}"/>
          </ac:grpSpMkLst>
        </pc:grpChg>
        <pc:grpChg chg="del">
          <ac:chgData name="수현 박" userId="5a28c8d0676acd00" providerId="LiveId" clId="{BD0860A1-F5A1-4FEA-884C-7A640D7D3494}" dt="2020-04-25T12:40:12.209" v="103" actId="478"/>
          <ac:grpSpMkLst>
            <pc:docMk/>
            <pc:sldMk cId="2914539843" sldId="262"/>
            <ac:grpSpMk id="30" creationId="{4DDF3348-B3F0-4308-A321-791AFE728DEE}"/>
          </ac:grpSpMkLst>
        </pc:grpChg>
        <pc:grpChg chg="del mod topLvl">
          <ac:chgData name="수현 박" userId="5a28c8d0676acd00" providerId="LiveId" clId="{BD0860A1-F5A1-4FEA-884C-7A640D7D3494}" dt="2020-04-25T12:40:17.645" v="105" actId="478"/>
          <ac:grpSpMkLst>
            <pc:docMk/>
            <pc:sldMk cId="2914539843" sldId="262"/>
            <ac:grpSpMk id="36" creationId="{58896C29-5680-4C3D-B761-331F21C4766D}"/>
          </ac:grpSpMkLst>
        </pc:grpChg>
        <pc:grpChg chg="del mod">
          <ac:chgData name="수현 박" userId="5a28c8d0676acd00" providerId="LiveId" clId="{BD0860A1-F5A1-4FEA-884C-7A640D7D3494}" dt="2020-04-25T12:40:04.851" v="101" actId="165"/>
          <ac:grpSpMkLst>
            <pc:docMk/>
            <pc:sldMk cId="2914539843" sldId="262"/>
            <ac:grpSpMk id="49" creationId="{71CA26F2-3400-4F58-B97F-B00D8CF35498}"/>
          </ac:grpSpMkLst>
        </pc:grpChg>
        <pc:grpChg chg="del mod topLvl">
          <ac:chgData name="수현 박" userId="5a28c8d0676acd00" providerId="LiveId" clId="{BD0860A1-F5A1-4FEA-884C-7A640D7D3494}" dt="2020-04-25T12:40:48.107" v="111" actId="478"/>
          <ac:grpSpMkLst>
            <pc:docMk/>
            <pc:sldMk cId="2914539843" sldId="262"/>
            <ac:grpSpMk id="58" creationId="{E1A61796-9A4A-4AAE-9BCC-F2929338381D}"/>
          </ac:grpSpMkLst>
        </pc:grpChg>
        <pc:picChg chg="mod topLvl">
          <ac:chgData name="수현 박" userId="5a28c8d0676acd00" providerId="LiveId" clId="{BD0860A1-F5A1-4FEA-884C-7A640D7D3494}" dt="2020-04-25T12:40:59.944" v="112" actId="164"/>
          <ac:picMkLst>
            <pc:docMk/>
            <pc:sldMk cId="2914539843" sldId="262"/>
            <ac:picMk id="5" creationId="{F51BFB56-0E2E-40AA-A690-8254103219BA}"/>
          </ac:picMkLst>
        </pc:picChg>
        <pc:picChg chg="mod topLvl">
          <ac:chgData name="수현 박" userId="5a28c8d0676acd00" providerId="LiveId" clId="{BD0860A1-F5A1-4FEA-884C-7A640D7D3494}" dt="2020-04-25T12:40:59.944" v="112" actId="164"/>
          <ac:picMkLst>
            <pc:docMk/>
            <pc:sldMk cId="2914539843" sldId="262"/>
            <ac:picMk id="6" creationId="{0C6701F5-D630-4F11-B62E-1AD411C62FD8}"/>
          </ac:picMkLst>
        </pc:picChg>
        <pc:picChg chg="mod topLvl">
          <ac:chgData name="수현 박" userId="5a28c8d0676acd00" providerId="LiveId" clId="{BD0860A1-F5A1-4FEA-884C-7A640D7D3494}" dt="2020-04-25T12:40:59.944" v="112" actId="164"/>
          <ac:picMkLst>
            <pc:docMk/>
            <pc:sldMk cId="2914539843" sldId="262"/>
            <ac:picMk id="40" creationId="{0E5C64A7-8D51-4BEA-A255-ED66952BF8F9}"/>
          </ac:picMkLst>
        </pc:picChg>
        <pc:picChg chg="mod topLvl">
          <ac:chgData name="수현 박" userId="5a28c8d0676acd00" providerId="LiveId" clId="{BD0860A1-F5A1-4FEA-884C-7A640D7D3494}" dt="2020-04-25T12:40:59.944" v="112" actId="164"/>
          <ac:picMkLst>
            <pc:docMk/>
            <pc:sldMk cId="2914539843" sldId="262"/>
            <ac:picMk id="67" creationId="{6D3AC6CC-6255-4FC4-AA4E-68597390200A}"/>
          </ac:picMkLst>
        </pc:pic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3" creationId="{5E43EE71-6C63-4AE9-B706-2CC608147090}"/>
          </ac:cxnSpMkLst>
        </pc:cxnChg>
        <pc:cxnChg chg="del">
          <ac:chgData name="수현 박" userId="5a28c8d0676acd00" providerId="LiveId" clId="{BD0860A1-F5A1-4FEA-884C-7A640D7D3494}" dt="2020-04-25T12:40:22.555" v="107" actId="478"/>
          <ac:cxnSpMkLst>
            <pc:docMk/>
            <pc:sldMk cId="2914539843" sldId="262"/>
            <ac:cxnSpMk id="18" creationId="{7FD1FA4D-F47C-444C-8453-8F7B68BFD70D}"/>
          </ac:cxnSpMkLst>
        </pc:cxn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20" creationId="{2159A6A0-4632-4002-9014-19F45486AC27}"/>
          </ac:cxnSpMkLst>
        </pc:cxnChg>
        <pc:cxnChg chg="del topLvl">
          <ac:chgData name="수현 박" userId="5a28c8d0676acd00" providerId="LiveId" clId="{BD0860A1-F5A1-4FEA-884C-7A640D7D3494}" dt="2020-04-25T12:40:30.406" v="109" actId="478"/>
          <ac:cxnSpMkLst>
            <pc:docMk/>
            <pc:sldMk cId="2914539843" sldId="262"/>
            <ac:cxnSpMk id="24" creationId="{898874ED-F671-43C5-921F-F361EAF8B3DB}"/>
          </ac:cxnSpMkLst>
        </pc:cxnChg>
        <pc:cxnChg chg="del">
          <ac:chgData name="수현 박" userId="5a28c8d0676acd00" providerId="LiveId" clId="{BD0860A1-F5A1-4FEA-884C-7A640D7D3494}" dt="2020-04-25T12:40:09.765" v="102" actId="478"/>
          <ac:cxnSpMkLst>
            <pc:docMk/>
            <pc:sldMk cId="2914539843" sldId="262"/>
            <ac:cxnSpMk id="32" creationId="{71571088-214D-4D79-BCC3-CF21023FB97C}"/>
          </ac:cxnSpMkLst>
        </pc:cxn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34" creationId="{154D363C-C75E-4669-A8EB-032C03001904}"/>
          </ac:cxnSpMkLst>
        </pc:cxn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35" creationId="{F284D285-365F-4239-91B2-D7D73BF9FB03}"/>
          </ac:cxnSpMkLst>
        </pc:cxnChg>
        <pc:cxnChg chg="del topLvl">
          <ac:chgData name="수현 박" userId="5a28c8d0676acd00" providerId="LiveId" clId="{BD0860A1-F5A1-4FEA-884C-7A640D7D3494}" dt="2020-04-25T12:40:17.645" v="105" actId="478"/>
          <ac:cxnSpMkLst>
            <pc:docMk/>
            <pc:sldMk cId="2914539843" sldId="262"/>
            <ac:cxnSpMk id="38" creationId="{CF612322-B5A1-4B4C-A455-2BCF50A6182F}"/>
          </ac:cxnSpMkLst>
        </pc:cxn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55" creationId="{21CC2CB2-E9F7-4ECD-9E1F-8C3C777461FF}"/>
          </ac:cxnSpMkLst>
        </pc:cxnChg>
        <pc:cxnChg chg="mod topLvl">
          <ac:chgData name="수현 박" userId="5a28c8d0676acd00" providerId="LiveId" clId="{BD0860A1-F5A1-4FEA-884C-7A640D7D3494}" dt="2020-04-25T12:40:59.944" v="112" actId="164"/>
          <ac:cxnSpMkLst>
            <pc:docMk/>
            <pc:sldMk cId="2914539843" sldId="262"/>
            <ac:cxnSpMk id="56" creationId="{795B3907-2E44-458A-A828-1B7EE9189855}"/>
          </ac:cxnSpMkLst>
        </pc:cxnChg>
        <pc:cxnChg chg="del topLvl">
          <ac:chgData name="수현 박" userId="5a28c8d0676acd00" providerId="LiveId" clId="{BD0860A1-F5A1-4FEA-884C-7A640D7D3494}" dt="2020-04-25T12:40:48.107" v="111" actId="478"/>
          <ac:cxnSpMkLst>
            <pc:docMk/>
            <pc:sldMk cId="2914539843" sldId="262"/>
            <ac:cxnSpMk id="60" creationId="{BDBA5F71-2938-426A-A663-EFAF404A8821}"/>
          </ac:cxnSpMkLst>
        </pc:cxnChg>
      </pc:sldChg>
      <pc:sldChg chg="addSp delSp modSp add">
        <pc:chgData name="수현 박" userId="5a28c8d0676acd00" providerId="LiveId" clId="{BD0860A1-F5A1-4FEA-884C-7A640D7D3494}" dt="2020-04-25T12:53:11.554" v="236" actId="20577"/>
        <pc:sldMkLst>
          <pc:docMk/>
          <pc:sldMk cId="1116081583" sldId="263"/>
        </pc:sldMkLst>
        <pc:spChg chg="del">
          <ac:chgData name="수현 박" userId="5a28c8d0676acd00" providerId="LiveId" clId="{BD0860A1-F5A1-4FEA-884C-7A640D7D3494}" dt="2020-04-25T12:31:42.357" v="9" actId="478"/>
          <ac:spMkLst>
            <pc:docMk/>
            <pc:sldMk cId="1116081583" sldId="263"/>
            <ac:spMk id="2" creationId="{00FCE630-049B-4D45-9C83-73B2190A6BF1}"/>
          </ac:spMkLst>
        </pc:spChg>
        <pc:spChg chg="del">
          <ac:chgData name="수현 박" userId="5a28c8d0676acd00" providerId="LiveId" clId="{BD0860A1-F5A1-4FEA-884C-7A640D7D3494}" dt="2020-04-25T12:31:42.357" v="9" actId="478"/>
          <ac:spMkLst>
            <pc:docMk/>
            <pc:sldMk cId="1116081583" sldId="263"/>
            <ac:spMk id="3" creationId="{D99C70B6-C53B-42E8-A6A3-D5C087525F0D}"/>
          </ac:spMkLst>
        </pc:spChg>
        <pc:spChg chg="add del">
          <ac:chgData name="수현 박" userId="5a28c8d0676acd00" providerId="LiveId" clId="{BD0860A1-F5A1-4FEA-884C-7A640D7D3494}" dt="2020-04-25T12:33:01.451" v="14" actId="478"/>
          <ac:spMkLst>
            <pc:docMk/>
            <pc:sldMk cId="1116081583" sldId="263"/>
            <ac:spMk id="6" creationId="{E97EA395-EB46-49E5-9592-1455B9826A77}"/>
          </ac:spMkLst>
        </pc:spChg>
        <pc:spChg chg="add del">
          <ac:chgData name="수현 박" userId="5a28c8d0676acd00" providerId="LiveId" clId="{BD0860A1-F5A1-4FEA-884C-7A640D7D3494}" dt="2020-04-25T12:33:01.451" v="14" actId="478"/>
          <ac:spMkLst>
            <pc:docMk/>
            <pc:sldMk cId="1116081583" sldId="263"/>
            <ac:spMk id="7" creationId="{87CF298B-CD91-4AFF-BBE8-1514B6B98B4F}"/>
          </ac:spMkLst>
        </pc:spChg>
        <pc:spChg chg="add mod">
          <ac:chgData name="수현 박" userId="5a28c8d0676acd00" providerId="LiveId" clId="{BD0860A1-F5A1-4FEA-884C-7A640D7D3494}" dt="2020-04-25T12:33:31.215" v="42" actId="113"/>
          <ac:spMkLst>
            <pc:docMk/>
            <pc:sldMk cId="1116081583" sldId="263"/>
            <ac:spMk id="8" creationId="{378C4886-F8ED-4C86-B29F-D046BE9BC1D5}"/>
          </ac:spMkLst>
        </pc:spChg>
        <pc:spChg chg="add mod">
          <ac:chgData name="수현 박" userId="5a28c8d0676acd00" providerId="LiveId" clId="{BD0860A1-F5A1-4FEA-884C-7A640D7D3494}" dt="2020-04-25T12:38:28.542" v="49" actId="14100"/>
          <ac:spMkLst>
            <pc:docMk/>
            <pc:sldMk cId="1116081583" sldId="263"/>
            <ac:spMk id="9" creationId="{AD3C21B5-8C15-44B7-86F9-442833610394}"/>
          </ac:spMkLst>
        </pc:spChg>
        <pc:spChg chg="add mod">
          <ac:chgData name="수현 박" userId="5a28c8d0676acd00" providerId="LiveId" clId="{BD0860A1-F5A1-4FEA-884C-7A640D7D3494}" dt="2020-04-25T12:50:28.154" v="207" actId="1076"/>
          <ac:spMkLst>
            <pc:docMk/>
            <pc:sldMk cId="1116081583" sldId="263"/>
            <ac:spMk id="13" creationId="{93E47681-09C8-4686-94E5-8A3DB8A2970E}"/>
          </ac:spMkLst>
        </pc:spChg>
        <pc:spChg chg="add mod">
          <ac:chgData name="수현 박" userId="5a28c8d0676acd00" providerId="LiveId" clId="{BD0860A1-F5A1-4FEA-884C-7A640D7D3494}" dt="2020-04-25T12:50:28.154" v="207" actId="1076"/>
          <ac:spMkLst>
            <pc:docMk/>
            <pc:sldMk cId="1116081583" sldId="263"/>
            <ac:spMk id="15" creationId="{30A26933-26B4-46EE-A082-5F89AB6CAD79}"/>
          </ac:spMkLst>
        </pc:spChg>
        <pc:graphicFrameChg chg="add del">
          <ac:chgData name="수현 박" userId="5a28c8d0676acd00" providerId="LiveId" clId="{BD0860A1-F5A1-4FEA-884C-7A640D7D3494}" dt="2020-04-25T12:32:24.839" v="12" actId="478"/>
          <ac:graphicFrameMkLst>
            <pc:docMk/>
            <pc:sldMk cId="1116081583" sldId="263"/>
            <ac:graphicFrameMk id="4" creationId="{7805D0AC-1238-40D9-BDA4-AE77A2B6BD57}"/>
          </ac:graphicFrameMkLst>
        </pc:graphicFrameChg>
        <pc:graphicFrameChg chg="add del mod modGraphic">
          <ac:chgData name="수현 박" userId="5a28c8d0676acd00" providerId="LiveId" clId="{BD0860A1-F5A1-4FEA-884C-7A640D7D3494}" dt="2020-04-25T12:33:56.581" v="48" actId="478"/>
          <ac:graphicFrameMkLst>
            <pc:docMk/>
            <pc:sldMk cId="1116081583" sldId="263"/>
            <ac:graphicFrameMk id="5" creationId="{F90CCBEF-950A-41C3-AAC0-5C3B1923B5AA}"/>
          </ac:graphicFrameMkLst>
        </pc:graphicFrameChg>
        <pc:graphicFrameChg chg="add del">
          <ac:chgData name="수현 박" userId="5a28c8d0676acd00" providerId="LiveId" clId="{BD0860A1-F5A1-4FEA-884C-7A640D7D3494}" dt="2020-04-25T12:41:34.247" v="116" actId="478"/>
          <ac:graphicFrameMkLst>
            <pc:docMk/>
            <pc:sldMk cId="1116081583" sldId="263"/>
            <ac:graphicFrameMk id="10" creationId="{70EF2EC1-0C0A-4248-A8AE-29D9AED23A6D}"/>
          </ac:graphicFrameMkLst>
        </pc:graphicFrameChg>
        <pc:graphicFrameChg chg="add del modGraphic">
          <ac:chgData name="수현 박" userId="5a28c8d0676acd00" providerId="LiveId" clId="{BD0860A1-F5A1-4FEA-884C-7A640D7D3494}" dt="2020-04-25T12:41:39.631" v="118" actId="478"/>
          <ac:graphicFrameMkLst>
            <pc:docMk/>
            <pc:sldMk cId="1116081583" sldId="263"/>
            <ac:graphicFrameMk id="11" creationId="{CAD95501-A9C7-48D3-92C0-4152CF3F6F7C}"/>
          </ac:graphicFrameMkLst>
        </pc:graphicFrameChg>
        <pc:graphicFrameChg chg="add mod modGraphic">
          <ac:chgData name="수현 박" userId="5a28c8d0676acd00" providerId="LiveId" clId="{BD0860A1-F5A1-4FEA-884C-7A640D7D3494}" dt="2020-04-25T12:50:28.154" v="207" actId="1076"/>
          <ac:graphicFrameMkLst>
            <pc:docMk/>
            <pc:sldMk cId="1116081583" sldId="263"/>
            <ac:graphicFrameMk id="12" creationId="{14278052-E9E9-45AE-BB59-9356722F39CE}"/>
          </ac:graphicFrameMkLst>
        </pc:graphicFrameChg>
        <pc:graphicFrameChg chg="add mod modGraphic">
          <ac:chgData name="수현 박" userId="5a28c8d0676acd00" providerId="LiveId" clId="{BD0860A1-F5A1-4FEA-884C-7A640D7D3494}" dt="2020-04-25T12:53:11.554" v="236" actId="20577"/>
          <ac:graphicFrameMkLst>
            <pc:docMk/>
            <pc:sldMk cId="1116081583" sldId="263"/>
            <ac:graphicFrameMk id="14" creationId="{FCC786C9-C36F-4912-B103-0D789E9C5170}"/>
          </ac:graphicFrameMkLst>
        </pc:graphicFrameChg>
      </pc:sldChg>
      <pc:sldChg chg="del">
        <pc:chgData name="수현 박" userId="5a28c8d0676acd00" providerId="LiveId" clId="{BD0860A1-F5A1-4FEA-884C-7A640D7D3494}" dt="2020-04-25T12:30:25.168" v="4" actId="2696"/>
        <pc:sldMkLst>
          <pc:docMk/>
          <pc:sldMk cId="1986220481" sldId="263"/>
        </pc:sldMkLst>
      </pc:sldChg>
      <pc:sldChg chg="addSp delSp modSp add ord">
        <pc:chgData name="수현 박" userId="5a28c8d0676acd00" providerId="LiveId" clId="{BD0860A1-F5A1-4FEA-884C-7A640D7D3494}" dt="2020-04-25T12:53:46.345" v="242" actId="20577"/>
        <pc:sldMkLst>
          <pc:docMk/>
          <pc:sldMk cId="1747968573" sldId="264"/>
        </pc:sldMkLst>
        <pc:spChg chg="mod ord">
          <ac:chgData name="수현 박" userId="5a28c8d0676acd00" providerId="LiveId" clId="{BD0860A1-F5A1-4FEA-884C-7A640D7D3494}" dt="2020-04-25T12:52:23.514" v="231" actId="167"/>
          <ac:spMkLst>
            <pc:docMk/>
            <pc:sldMk cId="1747968573" sldId="264"/>
            <ac:spMk id="13" creationId="{93E47681-09C8-4686-94E5-8A3DB8A2970E}"/>
          </ac:spMkLst>
        </pc:spChg>
        <pc:spChg chg="del mod">
          <ac:chgData name="수현 박" userId="5a28c8d0676acd00" providerId="LiveId" clId="{BD0860A1-F5A1-4FEA-884C-7A640D7D3494}" dt="2020-04-25T12:47:10.164" v="187" actId="478"/>
          <ac:spMkLst>
            <pc:docMk/>
            <pc:sldMk cId="1747968573" sldId="264"/>
            <ac:spMk id="15" creationId="{30A26933-26B4-46EE-A082-5F89AB6CAD79}"/>
          </ac:spMkLst>
        </pc:spChg>
        <pc:spChg chg="add del mod">
          <ac:chgData name="수현 박" userId="5a28c8d0676acd00" providerId="LiveId" clId="{BD0860A1-F5A1-4FEA-884C-7A640D7D3494}" dt="2020-04-25T12:48:06.538" v="197" actId="478"/>
          <ac:spMkLst>
            <pc:docMk/>
            <pc:sldMk cId="1747968573" sldId="264"/>
            <ac:spMk id="16" creationId="{681CE8A0-0690-4E93-8D10-7A9982933025}"/>
          </ac:spMkLst>
        </pc:spChg>
        <pc:spChg chg="add del mod">
          <ac:chgData name="수현 박" userId="5a28c8d0676acd00" providerId="LiveId" clId="{BD0860A1-F5A1-4FEA-884C-7A640D7D3494}" dt="2020-04-25T12:52:30.951" v="234" actId="478"/>
          <ac:spMkLst>
            <pc:docMk/>
            <pc:sldMk cId="1747968573" sldId="264"/>
            <ac:spMk id="18" creationId="{E032B3A9-053E-461F-B20E-AC845F21E8C9}"/>
          </ac:spMkLst>
        </pc:spChg>
        <pc:graphicFrameChg chg="add mod modGraphic">
          <ac:chgData name="수현 박" userId="5a28c8d0676acd00" providerId="LiveId" clId="{BD0860A1-F5A1-4FEA-884C-7A640D7D3494}" dt="2020-04-25T12:53:46.345" v="242" actId="20577"/>
          <ac:graphicFrameMkLst>
            <pc:docMk/>
            <pc:sldMk cId="1747968573" sldId="264"/>
            <ac:graphicFrameMk id="10" creationId="{3D9E85FE-1FB3-4678-9DB0-1D7BCFC53666}"/>
          </ac:graphicFrameMkLst>
        </pc:graphicFrameChg>
        <pc:graphicFrameChg chg="add del mod">
          <ac:chgData name="수현 박" userId="5a28c8d0676acd00" providerId="LiveId" clId="{BD0860A1-F5A1-4FEA-884C-7A640D7D3494}" dt="2020-04-25T12:47:10.164" v="187" actId="478"/>
          <ac:graphicFrameMkLst>
            <pc:docMk/>
            <pc:sldMk cId="1747968573" sldId="264"/>
            <ac:graphicFrameMk id="11" creationId="{28769DE7-08D0-4A03-88DF-8894C9F646CA}"/>
          </ac:graphicFrameMkLst>
        </pc:graphicFrameChg>
        <pc:graphicFrameChg chg="del">
          <ac:chgData name="수현 박" userId="5a28c8d0676acd00" providerId="LiveId" clId="{BD0860A1-F5A1-4FEA-884C-7A640D7D3494}" dt="2020-04-25T12:46:16.697" v="166" actId="478"/>
          <ac:graphicFrameMkLst>
            <pc:docMk/>
            <pc:sldMk cId="1747968573" sldId="264"/>
            <ac:graphicFrameMk id="12" creationId="{14278052-E9E9-45AE-BB59-9356722F39CE}"/>
          </ac:graphicFrameMkLst>
        </pc:graphicFrameChg>
        <pc:graphicFrameChg chg="del">
          <ac:chgData name="수현 박" userId="5a28c8d0676acd00" providerId="LiveId" clId="{BD0860A1-F5A1-4FEA-884C-7A640D7D3494}" dt="2020-04-25T12:46:16.697" v="166" actId="478"/>
          <ac:graphicFrameMkLst>
            <pc:docMk/>
            <pc:sldMk cId="1747968573" sldId="264"/>
            <ac:graphicFrameMk id="14" creationId="{FCC786C9-C36F-4912-B103-0D789E9C5170}"/>
          </ac:graphicFrameMkLst>
        </pc:graphicFrameChg>
        <pc:graphicFrameChg chg="add del mod">
          <ac:chgData name="수현 박" userId="5a28c8d0676acd00" providerId="LiveId" clId="{BD0860A1-F5A1-4FEA-884C-7A640D7D3494}" dt="2020-04-25T12:48:06.538" v="197" actId="478"/>
          <ac:graphicFrameMkLst>
            <pc:docMk/>
            <pc:sldMk cId="1747968573" sldId="264"/>
            <ac:graphicFrameMk id="17" creationId="{FDD8C324-00FE-4CBA-93FB-B8619D180550}"/>
          </ac:graphicFrameMkLst>
        </pc:graphicFrameChg>
      </pc:sldChg>
      <pc:sldChg chg="addSp delSp modSp add">
        <pc:chgData name="수현 박" userId="5a28c8d0676acd00" providerId="LiveId" clId="{BD0860A1-F5A1-4FEA-884C-7A640D7D3494}" dt="2020-04-25T12:53:27.886" v="241" actId="20577"/>
        <pc:sldMkLst>
          <pc:docMk/>
          <pc:sldMk cId="3237842961" sldId="265"/>
        </pc:sldMkLst>
        <pc:spChg chg="del">
          <ac:chgData name="수현 박" userId="5a28c8d0676acd00" providerId="LiveId" clId="{BD0860A1-F5A1-4FEA-884C-7A640D7D3494}" dt="2020-04-25T12:47:16.909" v="189" actId="478"/>
          <ac:spMkLst>
            <pc:docMk/>
            <pc:sldMk cId="3237842961" sldId="265"/>
            <ac:spMk id="2" creationId="{68ADB4BF-434F-489E-AC54-94597EBDD408}"/>
          </ac:spMkLst>
        </pc:spChg>
        <pc:spChg chg="del">
          <ac:chgData name="수현 박" userId="5a28c8d0676acd00" providerId="LiveId" clId="{BD0860A1-F5A1-4FEA-884C-7A640D7D3494}" dt="2020-04-25T12:47:16.909" v="189" actId="478"/>
          <ac:spMkLst>
            <pc:docMk/>
            <pc:sldMk cId="3237842961" sldId="265"/>
            <ac:spMk id="3" creationId="{B420CE58-10E6-4523-B4B0-7E2F53661958}"/>
          </ac:spMkLst>
        </pc:spChg>
        <pc:spChg chg="add mod">
          <ac:chgData name="수현 박" userId="5a28c8d0676acd00" providerId="LiveId" clId="{BD0860A1-F5A1-4FEA-884C-7A640D7D3494}" dt="2020-04-25T12:52:08.484" v="228" actId="1076"/>
          <ac:spMkLst>
            <pc:docMk/>
            <pc:sldMk cId="3237842961" sldId="265"/>
            <ac:spMk id="4" creationId="{B1CC3485-64C3-45E6-B96D-985C0EBE21E2}"/>
          </ac:spMkLst>
        </pc:spChg>
        <pc:spChg chg="add">
          <ac:chgData name="수현 박" userId="5a28c8d0676acd00" providerId="LiveId" clId="{BD0860A1-F5A1-4FEA-884C-7A640D7D3494}" dt="2020-04-25T12:47:23.547" v="192"/>
          <ac:spMkLst>
            <pc:docMk/>
            <pc:sldMk cId="3237842961" sldId="265"/>
            <ac:spMk id="6" creationId="{6C552A5F-AAB7-456A-BE57-75502E38C4D1}"/>
          </ac:spMkLst>
        </pc:spChg>
        <pc:spChg chg="add">
          <ac:chgData name="수현 박" userId="5a28c8d0676acd00" providerId="LiveId" clId="{BD0860A1-F5A1-4FEA-884C-7A640D7D3494}" dt="2020-04-25T12:47:23.547" v="192"/>
          <ac:spMkLst>
            <pc:docMk/>
            <pc:sldMk cId="3237842961" sldId="265"/>
            <ac:spMk id="7" creationId="{F30EEFBB-878D-4DB9-B787-874CE5C73045}"/>
          </ac:spMkLst>
        </pc:spChg>
        <pc:spChg chg="add del">
          <ac:chgData name="수현 박" userId="5a28c8d0676acd00" providerId="LiveId" clId="{BD0860A1-F5A1-4FEA-884C-7A640D7D3494}" dt="2020-04-25T12:50:46.263" v="211"/>
          <ac:spMkLst>
            <pc:docMk/>
            <pc:sldMk cId="3237842961" sldId="265"/>
            <ac:spMk id="8" creationId="{41340E87-5039-4FED-BCBA-C488ADAB137D}"/>
          </ac:spMkLst>
        </pc:spChg>
        <pc:spChg chg="add del">
          <ac:chgData name="수현 박" userId="5a28c8d0676acd00" providerId="LiveId" clId="{BD0860A1-F5A1-4FEA-884C-7A640D7D3494}" dt="2020-04-25T12:51:07.358" v="215" actId="478"/>
          <ac:spMkLst>
            <pc:docMk/>
            <pc:sldMk cId="3237842961" sldId="265"/>
            <ac:spMk id="10" creationId="{D157653E-DBE5-4F9E-8DDB-306FD2551053}"/>
          </ac:spMkLst>
        </pc:spChg>
        <pc:graphicFrameChg chg="add mod modGraphic">
          <ac:chgData name="수현 박" userId="5a28c8d0676acd00" providerId="LiveId" clId="{BD0860A1-F5A1-4FEA-884C-7A640D7D3494}" dt="2020-04-25T12:53:27.886" v="241" actId="20577"/>
          <ac:graphicFrameMkLst>
            <pc:docMk/>
            <pc:sldMk cId="3237842961" sldId="265"/>
            <ac:graphicFrameMk id="5" creationId="{DDB48BDE-B23D-47F2-BBA5-5EF8E6155321}"/>
          </ac:graphicFrameMkLst>
        </pc:graphicFrameChg>
        <pc:graphicFrameChg chg="add del">
          <ac:chgData name="수현 박" userId="5a28c8d0676acd00" providerId="LiveId" clId="{BD0860A1-F5A1-4FEA-884C-7A640D7D3494}" dt="2020-04-25T12:50:46.263" v="211"/>
          <ac:graphicFrameMkLst>
            <pc:docMk/>
            <pc:sldMk cId="3237842961" sldId="265"/>
            <ac:graphicFrameMk id="9" creationId="{0C4F9AFC-5172-4CAB-991E-2EBE31602FC9}"/>
          </ac:graphicFrameMkLst>
        </pc:graphicFrameChg>
      </pc:sldChg>
      <pc:sldChg chg="addSp modSp add del">
        <pc:chgData name="수현 박" userId="5a28c8d0676acd00" providerId="LiveId" clId="{BD0860A1-F5A1-4FEA-884C-7A640D7D3494}" dt="2020-04-25T12:52:36.510" v="235" actId="2696"/>
        <pc:sldMkLst>
          <pc:docMk/>
          <pc:sldMk cId="1989760369" sldId="266"/>
        </pc:sldMkLst>
        <pc:spChg chg="mod">
          <ac:chgData name="수현 박" userId="5a28c8d0676acd00" providerId="LiveId" clId="{BD0860A1-F5A1-4FEA-884C-7A640D7D3494}" dt="2020-04-25T12:50:11.742" v="206" actId="1076"/>
          <ac:spMkLst>
            <pc:docMk/>
            <pc:sldMk cId="1989760369" sldId="266"/>
            <ac:spMk id="4" creationId="{B1CC3485-64C3-45E6-B96D-985C0EBE21E2}"/>
          </ac:spMkLst>
        </pc:spChg>
        <pc:spChg chg="add mod">
          <ac:chgData name="수현 박" userId="5a28c8d0676acd00" providerId="LiveId" clId="{BD0860A1-F5A1-4FEA-884C-7A640D7D3494}" dt="2020-04-25T12:50:11.742" v="206" actId="1076"/>
          <ac:spMkLst>
            <pc:docMk/>
            <pc:sldMk cId="1989760369" sldId="266"/>
            <ac:spMk id="8" creationId="{69BAB846-525F-46F5-B95E-C0FF1AA4BCC5}"/>
          </ac:spMkLst>
        </pc:spChg>
        <pc:graphicFrameChg chg="mod modGraphic">
          <ac:chgData name="수현 박" userId="5a28c8d0676acd00" providerId="LiveId" clId="{BD0860A1-F5A1-4FEA-884C-7A640D7D3494}" dt="2020-04-25T12:50:11.742" v="206" actId="1076"/>
          <ac:graphicFrameMkLst>
            <pc:docMk/>
            <pc:sldMk cId="1989760369" sldId="266"/>
            <ac:graphicFrameMk id="5" creationId="{DDB48BDE-B23D-47F2-BBA5-5EF8E6155321}"/>
          </ac:graphicFrameMkLst>
        </pc:graphicFrameChg>
        <pc:graphicFrameChg chg="add mod modGraphic">
          <ac:chgData name="수현 박" userId="5a28c8d0676acd00" providerId="LiveId" clId="{BD0860A1-F5A1-4FEA-884C-7A640D7D3494}" dt="2020-04-25T12:50:11.742" v="206" actId="1076"/>
          <ac:graphicFrameMkLst>
            <pc:docMk/>
            <pc:sldMk cId="1989760369" sldId="266"/>
            <ac:graphicFrameMk id="9" creationId="{11B4FC0D-4859-4407-9D7F-821573E00F62}"/>
          </ac:graphicFrameMkLst>
        </pc:graphicFrameChg>
      </pc:sldChg>
    </pc:docChg>
  </pc:docChgLst>
  <pc:docChgLst>
    <pc:chgData name="수현 박" userId="5a28c8d0676acd00" providerId="LiveId" clId="{0A7C502C-B401-4526-861F-D485643FB3B4}"/>
    <pc:docChg chg="undo custSel addSld modSld">
      <pc:chgData name="수현 박" userId="5a28c8d0676acd00" providerId="LiveId" clId="{0A7C502C-B401-4526-861F-D485643FB3B4}" dt="2020-05-26T13:55:08.345" v="166" actId="478"/>
      <pc:docMkLst>
        <pc:docMk/>
      </pc:docMkLst>
      <pc:sldChg chg="addSp delSp modSp">
        <pc:chgData name="수현 박" userId="5a28c8d0676acd00" providerId="LiveId" clId="{0A7C502C-B401-4526-861F-D485643FB3B4}" dt="2020-05-26T13:55:08.345" v="166" actId="478"/>
        <pc:sldMkLst>
          <pc:docMk/>
          <pc:sldMk cId="2914539843" sldId="262"/>
        </pc:sldMkLst>
        <pc:picChg chg="add del mod">
          <ac:chgData name="수현 박" userId="5a28c8d0676acd00" providerId="LiveId" clId="{0A7C502C-B401-4526-861F-D485643FB3B4}" dt="2020-05-26T13:55:08.345" v="166" actId="478"/>
          <ac:picMkLst>
            <pc:docMk/>
            <pc:sldMk cId="2914539843" sldId="262"/>
            <ac:picMk id="30" creationId="{C9899797-A7C1-46CA-9F2D-F54FD7F8203A}"/>
          </ac:picMkLst>
        </pc:picChg>
      </pc:sldChg>
      <pc:sldChg chg="addSp delSp modSp">
        <pc:chgData name="수현 박" userId="5a28c8d0676acd00" providerId="LiveId" clId="{0A7C502C-B401-4526-861F-D485643FB3B4}" dt="2020-05-26T08:33:59.365" v="72" actId="1036"/>
        <pc:sldMkLst>
          <pc:docMk/>
          <pc:sldMk cId="1116081583" sldId="263"/>
        </pc:sldMkLst>
        <pc:spChg chg="mod">
          <ac:chgData name="수현 박" userId="5a28c8d0676acd00" providerId="LiveId" clId="{0A7C502C-B401-4526-861F-D485643FB3B4}" dt="2020-05-26T08:33:59.365" v="72" actId="1036"/>
          <ac:spMkLst>
            <pc:docMk/>
            <pc:sldMk cId="1116081583" sldId="263"/>
            <ac:spMk id="13" creationId="{93E47681-09C8-4686-94E5-8A3DB8A2970E}"/>
          </ac:spMkLst>
        </pc:spChg>
        <pc:spChg chg="del mod">
          <ac:chgData name="수현 박" userId="5a28c8d0676acd00" providerId="LiveId" clId="{0A7C502C-B401-4526-861F-D485643FB3B4}" dt="2020-05-26T08:32:07.992" v="18" actId="478"/>
          <ac:spMkLst>
            <pc:docMk/>
            <pc:sldMk cId="1116081583" sldId="263"/>
            <ac:spMk id="15" creationId="{30A26933-26B4-46EE-A082-5F89AB6CAD79}"/>
          </ac:spMkLst>
        </pc:spChg>
        <pc:graphicFrameChg chg="add del">
          <ac:chgData name="수현 박" userId="5a28c8d0676acd00" providerId="LiveId" clId="{0A7C502C-B401-4526-861F-D485643FB3B4}" dt="2020-05-26T08:32:33.309" v="28"/>
          <ac:graphicFrameMkLst>
            <pc:docMk/>
            <pc:sldMk cId="1116081583" sldId="263"/>
            <ac:graphicFrameMk id="2" creationId="{FA24ECBD-2FEA-4028-AE62-C0E37C8899D9}"/>
          </ac:graphicFrameMkLst>
        </pc:graphicFrameChg>
        <pc:graphicFrameChg chg="mod modGraphic">
          <ac:chgData name="수현 박" userId="5a28c8d0676acd00" providerId="LiveId" clId="{0A7C502C-B401-4526-861F-D485643FB3B4}" dt="2020-05-26T08:33:59.365" v="72" actId="1036"/>
          <ac:graphicFrameMkLst>
            <pc:docMk/>
            <pc:sldMk cId="1116081583" sldId="263"/>
            <ac:graphicFrameMk id="12" creationId="{14278052-E9E9-45AE-BB59-9356722F39CE}"/>
          </ac:graphicFrameMkLst>
        </pc:graphicFrameChg>
        <pc:graphicFrameChg chg="del mod">
          <ac:chgData name="수현 박" userId="5a28c8d0676acd00" providerId="LiveId" clId="{0A7C502C-B401-4526-861F-D485643FB3B4}" dt="2020-05-26T08:32:07.992" v="18" actId="478"/>
          <ac:graphicFrameMkLst>
            <pc:docMk/>
            <pc:sldMk cId="1116081583" sldId="263"/>
            <ac:graphicFrameMk id="14" creationId="{FCC786C9-C36F-4912-B103-0D789E9C5170}"/>
          </ac:graphicFrameMkLst>
        </pc:graphicFrameChg>
      </pc:sldChg>
      <pc:sldChg chg="addSp">
        <pc:chgData name="수현 박" userId="5a28c8d0676acd00" providerId="LiveId" clId="{0A7C502C-B401-4526-861F-D485643FB3B4}" dt="2020-05-26T08:32:00.737" v="17"/>
        <pc:sldMkLst>
          <pc:docMk/>
          <pc:sldMk cId="1747968573" sldId="264"/>
        </pc:sldMkLst>
        <pc:spChg chg="add">
          <ac:chgData name="수현 박" userId="5a28c8d0676acd00" providerId="LiveId" clId="{0A7C502C-B401-4526-861F-D485643FB3B4}" dt="2020-05-26T08:32:00.737" v="17"/>
          <ac:spMkLst>
            <pc:docMk/>
            <pc:sldMk cId="1747968573" sldId="264"/>
            <ac:spMk id="7" creationId="{2359067B-AD98-4A4B-8C23-6C44BFEEC1CB}"/>
          </ac:spMkLst>
        </pc:spChg>
        <pc:graphicFrameChg chg="add">
          <ac:chgData name="수현 박" userId="5a28c8d0676acd00" providerId="LiveId" clId="{0A7C502C-B401-4526-861F-D485643FB3B4}" dt="2020-05-26T08:32:00.737" v="17"/>
          <ac:graphicFrameMkLst>
            <pc:docMk/>
            <pc:sldMk cId="1747968573" sldId="264"/>
            <ac:graphicFrameMk id="6" creationId="{E65D4D0C-A5B4-48D6-B048-6CEC29D05023}"/>
          </ac:graphicFrameMkLst>
        </pc:graphicFrameChg>
      </pc:sldChg>
      <pc:sldChg chg="addSp delSp modSp add">
        <pc:chgData name="수현 박" userId="5a28c8d0676acd00" providerId="LiveId" clId="{0A7C502C-B401-4526-861F-D485643FB3B4}" dt="2020-05-26T13:49:14.555" v="161"/>
        <pc:sldMkLst>
          <pc:docMk/>
          <pc:sldMk cId="845370242" sldId="266"/>
        </pc:sldMkLst>
        <pc:spChg chg="del">
          <ac:chgData name="수현 박" userId="5a28c8d0676acd00" providerId="LiveId" clId="{0A7C502C-B401-4526-861F-D485643FB3B4}" dt="2020-05-26T13:42:08.993" v="74" actId="478"/>
          <ac:spMkLst>
            <pc:docMk/>
            <pc:sldMk cId="845370242" sldId="266"/>
            <ac:spMk id="2" creationId="{FFDE578A-C3DD-4B90-A83E-8B6FE893A9B6}"/>
          </ac:spMkLst>
        </pc:spChg>
        <pc:spChg chg="del">
          <ac:chgData name="수현 박" userId="5a28c8d0676acd00" providerId="LiveId" clId="{0A7C502C-B401-4526-861F-D485643FB3B4}" dt="2020-05-26T13:42:08.993" v="74" actId="478"/>
          <ac:spMkLst>
            <pc:docMk/>
            <pc:sldMk cId="845370242" sldId="266"/>
            <ac:spMk id="3" creationId="{F2E889D7-2D37-42DD-B189-614A4AAEC9AD}"/>
          </ac:spMkLst>
        </pc:spChg>
        <pc:spChg chg="add">
          <ac:chgData name="수현 박" userId="5a28c8d0676acd00" providerId="LiveId" clId="{0A7C502C-B401-4526-861F-D485643FB3B4}" dt="2020-05-26T13:42:13.757" v="75"/>
          <ac:spMkLst>
            <pc:docMk/>
            <pc:sldMk cId="845370242" sldId="266"/>
            <ac:spMk id="4" creationId="{2B164555-5D83-4D50-8C51-B0D1712A5D22}"/>
          </ac:spMkLst>
        </pc:spChg>
        <pc:spChg chg="add">
          <ac:chgData name="수현 박" userId="5a28c8d0676acd00" providerId="LiveId" clId="{0A7C502C-B401-4526-861F-D485643FB3B4}" dt="2020-05-26T13:42:13.757" v="75"/>
          <ac:spMkLst>
            <pc:docMk/>
            <pc:sldMk cId="845370242" sldId="266"/>
            <ac:spMk id="5" creationId="{9D12A4F7-07C0-4185-9E67-1C4898592435}"/>
          </ac:spMkLst>
        </pc:spChg>
        <pc:spChg chg="add mod">
          <ac:chgData name="수현 박" userId="5a28c8d0676acd00" providerId="LiveId" clId="{0A7C502C-B401-4526-861F-D485643FB3B4}" dt="2020-05-26T13:46:38.665" v="127" actId="20577"/>
          <ac:spMkLst>
            <pc:docMk/>
            <pc:sldMk cId="845370242" sldId="266"/>
            <ac:spMk id="6" creationId="{082F504D-CF49-4553-9C15-E03269CDEF2E}"/>
          </ac:spMkLst>
        </pc:spChg>
        <pc:graphicFrameChg chg="add mod modGraphic">
          <ac:chgData name="수현 박" userId="5a28c8d0676acd00" providerId="LiveId" clId="{0A7C502C-B401-4526-861F-D485643FB3B4}" dt="2020-05-26T13:49:14.555" v="161"/>
          <ac:graphicFrameMkLst>
            <pc:docMk/>
            <pc:sldMk cId="845370242" sldId="266"/>
            <ac:graphicFrameMk id="7" creationId="{032F164F-3B06-457D-A2D2-F7BD3C3FBCB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A17B-A47F-4532-B319-B97269AE1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D9237-9246-41F9-85CB-3BB49DED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5F36C-E24C-4B8B-8D88-3FB255CE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FD6AA-47EB-4220-B0F9-7AC8271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3D3B4-8129-4DE7-82F6-381370F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DFCA-67EA-49E3-8A7C-AA7E8A6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A3BDB-296E-4A9B-AE67-2C046F8E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B1665-81A0-45F0-9434-A06142A2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5930-8BE4-4F91-84D5-4B8A4F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B2C4-D2E5-48F1-8646-BDFD696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D4101-75DB-4DC3-92BA-BC2E476CD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307D-DB97-42F9-A696-9F861E2C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3D99C-C132-4C3A-98D1-36A628A0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8A06-B671-4347-9784-DD57895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4B88B-B1ED-47A9-A338-CD3CAC16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58A4-A78E-42B1-B0E4-0750C4D1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A16B6-37DA-472F-AB0B-AAAB75FE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EEA9-D65A-4FEF-B7F9-44790D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9FBE9-B520-4B65-951F-4AD9F71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2A999-70F3-4E9B-8851-6381307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A3DD-55D9-4B4B-A3B6-E8601720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965D1-9152-425A-B3B4-10839CE0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401AB-C677-449D-BDE1-79053A67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BB83F-871B-4815-9396-6438F578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6C3ED-1B2E-4D76-AC51-7E19158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5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E1D3-13D8-487A-9CB6-06ECD0A3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E2095-6FA6-4AE9-853F-BB9F5AF7E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46446-5A25-42BE-9101-FAC3D63D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77C10-2F65-4658-B11B-8EAEF7FB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1F69E-37CC-44B0-80E7-8A0FDC7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23EE0-11E0-4438-BD37-90A9824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1C2DC-9A7F-40BF-9A4E-F8FA1F9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E159A-8618-4E3F-9D60-FE67CE62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3A50A-E343-4E98-8B65-9FF656AA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77D04-C6E6-4879-A8EF-FA090FD7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7005-C737-4EE1-A34D-F607B602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F6155-5FA1-42B8-B955-A71C62B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42A9E-4F44-43A8-A95E-42E50110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460B5-6737-4966-9F3B-595E22D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9B47-628E-44EE-ACB7-16915E6B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573EB-7890-418F-AEF3-558A38DB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E5175-C4AB-45A3-902C-727B2552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BF0B5-30BA-4A8E-AB42-564D72D8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12F9F-67FD-44D5-8AEE-2F40F87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94B6E-A998-4B88-A5EC-1D8E566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2FB67-2C83-40A1-AC9C-F637662D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505D6-60DC-4F7A-96D5-3BA520DE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76FBA-CD77-4A33-81A4-9604DD92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4AB8A-B3FB-4FE1-952C-39E9D14E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5BE44-5191-475E-8010-A506C2A4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E8379-AC75-431F-8BAB-CD86155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F94-AF20-4FBB-9892-37479C5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722F-91FD-4388-BCF6-92C3D38B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812DD-39FB-41A5-9C3B-97E788A09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9562D-8F41-47B0-B736-4F03E979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7A669-0B9F-40BC-8889-387C649D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B45D-F158-4F7C-8E8E-4A4C09EA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0B992-F357-48C2-8ED7-4F8A3B9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6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B34F3-289F-4EA3-A9B0-FCEC224B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D9882-1007-47C9-AB03-C0970780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04224-FB4D-4D0F-928C-FE7064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ED72-99DD-452C-9A59-263324FFB2B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5EF14-569B-44AC-8381-49C1E474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4FF5-12D2-4619-BB85-F84EDFECF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8C4886-F8ED-4C86-B29F-D046BE9BC1D5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팀명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dirty="0">
                <a:solidFill>
                  <a:schemeClr val="tx1"/>
                </a:solidFill>
              </a:rPr>
              <a:t>대표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박수현 사원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C21B5-8C15-44B7-86F9-442833610394}"/>
              </a:ext>
            </a:extLst>
          </p:cNvPr>
          <p:cNvSpPr/>
          <p:nvPr/>
        </p:nvSpPr>
        <p:spPr>
          <a:xfrm>
            <a:off x="1" y="0"/>
            <a:ext cx="2177592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4278052-E9E9-45AE-BB59-9356722F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97893"/>
              </p:ext>
            </p:extLst>
          </p:nvPr>
        </p:nvGraphicFramePr>
        <p:xfrm>
          <a:off x="563577" y="1262776"/>
          <a:ext cx="7932354" cy="413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59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M_PW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M_EMAIL1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M_EMAIL2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M_TEL3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M_BIRTH1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708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M_BIRTH2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654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M_BIRTH3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3076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E47681-09C8-4686-94E5-8A3DB8A2970E}"/>
              </a:ext>
            </a:extLst>
          </p:cNvPr>
          <p:cNvSpPr/>
          <p:nvPr/>
        </p:nvSpPr>
        <p:spPr>
          <a:xfrm>
            <a:off x="563576" y="810015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Member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회원 관리 테이블</a:t>
            </a:r>
          </a:p>
        </p:txBody>
      </p:sp>
    </p:spTree>
    <p:extLst>
      <p:ext uri="{BB962C8B-B14F-4D97-AF65-F5344CB8AC3E}">
        <p14:creationId xmlns:p14="http://schemas.microsoft.com/office/powerpoint/2010/main" val="111608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CC3485-64C3-45E6-B96D-985C0EBE21E2}"/>
              </a:ext>
            </a:extLst>
          </p:cNvPr>
          <p:cNvSpPr/>
          <p:nvPr/>
        </p:nvSpPr>
        <p:spPr>
          <a:xfrm>
            <a:off x="563576" y="774720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Log</a:t>
            </a:r>
            <a:r>
              <a:rPr lang="ko-KR" altLang="en-US" sz="2000" b="1" dirty="0">
                <a:solidFill>
                  <a:schemeClr val="tx1"/>
                </a:solidFill>
              </a:rPr>
              <a:t> 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회원 탈퇴 또는 가입 등 내역 기록 테이블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B48BDE-B23D-47F2-BBA5-5EF8E615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03428"/>
              </p:ext>
            </p:extLst>
          </p:nvPr>
        </p:nvGraphicFramePr>
        <p:xfrm>
          <a:off x="563577" y="1227481"/>
          <a:ext cx="7932354" cy="34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59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SU_KIND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41627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L_YEAR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L_MONTH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L_DAY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8209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L_HOUR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9848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L_MINUTE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821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L_ACTIVITY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138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C552A5F-AAB7-456A-BE57-75502E38C4D1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팀명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dirty="0">
                <a:solidFill>
                  <a:schemeClr val="tx1"/>
                </a:solidFill>
              </a:rPr>
              <a:t>대표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박수현 사원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0EEFBB-878D-4DB9-B787-874CE5C73045}"/>
              </a:ext>
            </a:extLst>
          </p:cNvPr>
          <p:cNvSpPr/>
          <p:nvPr/>
        </p:nvSpPr>
        <p:spPr>
          <a:xfrm>
            <a:off x="1" y="0"/>
            <a:ext cx="2177592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</a:t>
            </a:r>
          </a:p>
        </p:txBody>
      </p:sp>
    </p:spTree>
    <p:extLst>
      <p:ext uri="{BB962C8B-B14F-4D97-AF65-F5344CB8AC3E}">
        <p14:creationId xmlns:p14="http://schemas.microsoft.com/office/powerpoint/2010/main" val="323784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A585615-919B-47C1-8941-E449BF29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126"/>
              </p:ext>
            </p:extLst>
          </p:nvPr>
        </p:nvGraphicFramePr>
        <p:xfrm>
          <a:off x="563577" y="1227481"/>
          <a:ext cx="7932354" cy="31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59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SL_SITE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27296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6729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SU_KIND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SL_YEAR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198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SL_MONTH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894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SL_DAY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1230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SL_STATE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Boolean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809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E47681-09C8-4686-94E5-8A3DB8A2970E}"/>
              </a:ext>
            </a:extLst>
          </p:cNvPr>
          <p:cNvSpPr/>
          <p:nvPr/>
        </p:nvSpPr>
        <p:spPr>
          <a:xfrm>
            <a:off x="563577" y="774720"/>
            <a:ext cx="793235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Site_List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고객들이 간편가입으로 연동된 사이트들 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C4886-F8ED-4C86-B29F-D046BE9BC1D5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팀명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dirty="0">
                <a:solidFill>
                  <a:schemeClr val="tx1"/>
                </a:solidFill>
              </a:rPr>
              <a:t>대표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박수현 사원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C21B5-8C15-44B7-86F9-442833610394}"/>
              </a:ext>
            </a:extLst>
          </p:cNvPr>
          <p:cNvSpPr/>
          <p:nvPr/>
        </p:nvSpPr>
        <p:spPr>
          <a:xfrm>
            <a:off x="1" y="0"/>
            <a:ext cx="2177592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</a:t>
            </a:r>
          </a:p>
        </p:txBody>
      </p:sp>
    </p:spTree>
    <p:extLst>
      <p:ext uri="{BB962C8B-B14F-4D97-AF65-F5344CB8AC3E}">
        <p14:creationId xmlns:p14="http://schemas.microsoft.com/office/powerpoint/2010/main" val="174796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164555-5D83-4D50-8C51-B0D1712A5D22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팀명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dirty="0">
                <a:solidFill>
                  <a:schemeClr val="tx1"/>
                </a:solidFill>
              </a:rPr>
              <a:t>대표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박수현 사원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2A4F7-07C0-4185-9E67-1C4898592435}"/>
              </a:ext>
            </a:extLst>
          </p:cNvPr>
          <p:cNvSpPr/>
          <p:nvPr/>
        </p:nvSpPr>
        <p:spPr>
          <a:xfrm>
            <a:off x="1" y="0"/>
            <a:ext cx="2177592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F504D-CF49-4553-9C15-E03269CDEF2E}"/>
              </a:ext>
            </a:extLst>
          </p:cNvPr>
          <p:cNvSpPr/>
          <p:nvPr/>
        </p:nvSpPr>
        <p:spPr>
          <a:xfrm>
            <a:off x="563576" y="774720"/>
            <a:ext cx="869354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Qna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문의하기 데이터 테이블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32F164F-3B06-457D-A2D2-F7BD3C3F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3183"/>
              </p:ext>
            </p:extLst>
          </p:nvPr>
        </p:nvGraphicFramePr>
        <p:xfrm>
          <a:off x="563576" y="1227481"/>
          <a:ext cx="8693544" cy="31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924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Q_TITLE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Varchar(100)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Q_PWD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Q_CONTENT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BLOB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Q_YEAR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47549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Q_MONTH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54958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Q_DAY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47880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Q_REPLY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BLOB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4951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395EAD-146A-4900-8071-28024AC50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88535"/>
              </p:ext>
            </p:extLst>
          </p:nvPr>
        </p:nvGraphicFramePr>
        <p:xfrm>
          <a:off x="563576" y="5104141"/>
          <a:ext cx="7932354" cy="10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59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SU_KIND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SU_LINK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1115300-66AF-4DF3-BE5F-63786C5E6224}"/>
              </a:ext>
            </a:extLst>
          </p:cNvPr>
          <p:cNvSpPr/>
          <p:nvPr/>
        </p:nvSpPr>
        <p:spPr>
          <a:xfrm>
            <a:off x="563576" y="4651380"/>
            <a:ext cx="793235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Sign_up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연동되는 </a:t>
            </a:r>
            <a:r>
              <a:rPr lang="en-US" altLang="ko-KR" sz="2000" dirty="0">
                <a:solidFill>
                  <a:schemeClr val="tx1"/>
                </a:solidFill>
              </a:rPr>
              <a:t>SNS </a:t>
            </a:r>
            <a:r>
              <a:rPr lang="ko-KR" altLang="en-US" sz="2000" dirty="0">
                <a:solidFill>
                  <a:schemeClr val="tx1"/>
                </a:solidFill>
              </a:rPr>
              <a:t>계정 내역</a:t>
            </a:r>
          </a:p>
        </p:txBody>
      </p:sp>
    </p:spTree>
    <p:extLst>
      <p:ext uri="{BB962C8B-B14F-4D97-AF65-F5344CB8AC3E}">
        <p14:creationId xmlns:p14="http://schemas.microsoft.com/office/powerpoint/2010/main" val="84537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6A8FB3-0F62-4739-814A-EFDBBF942086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팀명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dirty="0">
                <a:solidFill>
                  <a:schemeClr val="tx1"/>
                </a:solidFill>
              </a:rPr>
              <a:t>대표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박수현 사원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01F494-EFB0-4B48-BF3E-01D6C5038335}"/>
              </a:ext>
            </a:extLst>
          </p:cNvPr>
          <p:cNvSpPr/>
          <p:nvPr/>
        </p:nvSpPr>
        <p:spPr>
          <a:xfrm>
            <a:off x="0" y="0"/>
            <a:ext cx="2394407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ER</a:t>
            </a:r>
            <a:r>
              <a:rPr lang="ko-KR" altLang="en-US" sz="2400" b="1" dirty="0">
                <a:solidFill>
                  <a:schemeClr val="tx1"/>
                </a:solidFill>
              </a:rPr>
              <a:t> 다이어그램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31175CA-2776-480F-9DA7-F9407216F04A}"/>
              </a:ext>
            </a:extLst>
          </p:cNvPr>
          <p:cNvGrpSpPr/>
          <p:nvPr/>
        </p:nvGrpSpPr>
        <p:grpSpPr>
          <a:xfrm>
            <a:off x="588820" y="533584"/>
            <a:ext cx="11008390" cy="6274846"/>
            <a:chOff x="588820" y="533584"/>
            <a:chExt cx="11008390" cy="627484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215D6D9-6C58-4487-AB3D-705269DFC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37" y="2362334"/>
              <a:ext cx="1714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225B154-4037-44FC-9AF7-41145D65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951" y="1472421"/>
              <a:ext cx="2544336" cy="3913158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78F2FA7-CC54-45D9-BFF2-99EE973D7DB8}"/>
                </a:ext>
              </a:extLst>
            </p:cNvPr>
            <p:cNvGrpSpPr/>
            <p:nvPr/>
          </p:nvGrpSpPr>
          <p:grpSpPr>
            <a:xfrm>
              <a:off x="588820" y="1519487"/>
              <a:ext cx="2544336" cy="4344089"/>
              <a:chOff x="604215" y="1867899"/>
              <a:chExt cx="2065270" cy="352615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8D43E9E-27E6-4E2C-B967-1718B913F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216" y="1867899"/>
                <a:ext cx="2065269" cy="1628467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0931F18-F7F2-40FE-B30C-C43AB7CCB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215" y="4541650"/>
                <a:ext cx="2065270" cy="852401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791062-1938-45C8-AE7A-1695E3ED0AB0}"/>
                </a:ext>
              </a:extLst>
            </p:cNvPr>
            <p:cNvGrpSpPr/>
            <p:nvPr/>
          </p:nvGrpSpPr>
          <p:grpSpPr>
            <a:xfrm>
              <a:off x="9052874" y="533584"/>
              <a:ext cx="2544336" cy="6274846"/>
              <a:chOff x="9281859" y="1028707"/>
              <a:chExt cx="2065270" cy="5093373"/>
            </a:xfrm>
          </p:grpSpPr>
          <p:pic>
            <p:nvPicPr>
              <p:cNvPr id="9" name="그림 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9DBE181-6F5A-44F8-AF24-F4929DB27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1859" y="3463098"/>
                <a:ext cx="2065270" cy="2658982"/>
              </a:xfrm>
              <a:prstGeom prst="rect">
                <a:avLst/>
              </a:prstGeom>
            </p:spPr>
          </p:pic>
          <p:pic>
            <p:nvPicPr>
              <p:cNvPr id="17" name="그림 1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4ADCC91F-FF33-43B9-9135-1D4994079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1859" y="1028707"/>
                <a:ext cx="2065270" cy="2400293"/>
              </a:xfrm>
              <a:prstGeom prst="rect">
                <a:avLst/>
              </a:prstGeom>
            </p:spPr>
          </p:pic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C6E6460-0559-49C1-A34E-F6C4D7B01179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29" y="2238651"/>
              <a:ext cx="0" cy="247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C3509D66-B066-40E8-89A4-D73389291C74}"/>
                </a:ext>
              </a:extLst>
            </p:cNvPr>
            <p:cNvSpPr/>
            <p:nvPr/>
          </p:nvSpPr>
          <p:spPr>
            <a:xfrm rot="5400000">
              <a:off x="3109759" y="2291803"/>
              <a:ext cx="163527" cy="140972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EE8DB2-6E8A-4F93-B8A9-CD9E2F594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56" y="2444053"/>
              <a:ext cx="7777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5818215-A0B8-4839-ABAD-00465C0AB1CC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5" y="1745823"/>
              <a:ext cx="9114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7B09905-4BFA-442B-8082-B9FD7CBFD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3719" y="1742647"/>
              <a:ext cx="0" cy="7056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CB22293-2E98-472B-9980-3195B51FCE38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56" y="3366972"/>
              <a:ext cx="0" cy="24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22D788E5-B1B3-4E68-B70E-26417AD0AFF1}"/>
                </a:ext>
              </a:extLst>
            </p:cNvPr>
            <p:cNvSpPr/>
            <p:nvPr/>
          </p:nvSpPr>
          <p:spPr>
            <a:xfrm rot="16200000">
              <a:off x="8900625" y="1677273"/>
              <a:ext cx="163526" cy="140972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E18B34B-9D35-48C2-A38F-42D84A72E887}"/>
                </a:ext>
              </a:extLst>
            </p:cNvPr>
            <p:cNvCxnSpPr>
              <a:cxnSpLocks/>
            </p:cNvCxnSpPr>
            <p:nvPr/>
          </p:nvCxnSpPr>
          <p:spPr>
            <a:xfrm>
              <a:off x="7471496" y="2320370"/>
              <a:ext cx="0" cy="247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823E150-7D5E-4B50-A3AA-EEE57755C9AC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56" y="4593329"/>
              <a:ext cx="1692393" cy="87207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CB91E6DA-6EEB-446C-A76E-B60F32C7D7D6}"/>
                </a:ext>
              </a:extLst>
            </p:cNvPr>
            <p:cNvSpPr/>
            <p:nvPr/>
          </p:nvSpPr>
          <p:spPr>
            <a:xfrm rot="16200000">
              <a:off x="8903793" y="5397550"/>
              <a:ext cx="163527" cy="140972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25A3061-FC7F-4403-87D9-2074A1608AC4}"/>
                </a:ext>
              </a:extLst>
            </p:cNvPr>
            <p:cNvCxnSpPr>
              <a:cxnSpLocks/>
            </p:cNvCxnSpPr>
            <p:nvPr/>
          </p:nvCxnSpPr>
          <p:spPr>
            <a:xfrm>
              <a:off x="7447728" y="4469647"/>
              <a:ext cx="0" cy="247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3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500</Words>
  <Application>Microsoft Office PowerPoint</Application>
  <PresentationFormat>와이드스크린</PresentationFormat>
  <Paragraphs>207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박</dc:creator>
  <cp:lastModifiedBy>수현 박</cp:lastModifiedBy>
  <cp:revision>32</cp:revision>
  <dcterms:created xsi:type="dcterms:W3CDTF">2020-04-25T06:16:33Z</dcterms:created>
  <dcterms:modified xsi:type="dcterms:W3CDTF">2020-06-21T13:16:40Z</dcterms:modified>
</cp:coreProperties>
</file>