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4" r:id="rId5"/>
    <p:sldId id="271" r:id="rId6"/>
    <p:sldId id="272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EAEF1-D4F5-8D67-F2E0-EC933473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5451E-6D4B-4642-E953-F434DDF2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8C721-724F-0458-34CE-8AD34BB8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45752-9493-3A20-02B9-B7F94C73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C6DB2-E554-701E-EC19-37A766EC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5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B2672-0CAC-053A-52D5-9F274B6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EAA3E6-DEE6-D21B-7EDF-723050FC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4F3ED-39E1-F355-F83C-16421392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917B-FAB1-3AA1-E8EF-652A141A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D6193-220D-DAFD-628E-DF4004F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3487C-3B64-106C-3D3F-2FEFBDA47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14BCE9-4E7C-8630-B1E4-97D2B15F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BB9E6-CCAD-9C0C-E689-BFD6B5A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BB523-D0D2-7E2C-814C-A4B47B4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EDE1E-C88B-44B1-F5C2-B20A818F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9081D-7A03-499D-FDC8-89530413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38727-93A6-5408-EA19-F2CD598C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628A1-C680-D12B-3E7F-0A763DB1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4439E-C2E1-0072-A946-3F809915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C5385-18B3-5BF8-A2F3-EEA7F771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2172B-70BB-4D6A-AAA1-D5EC4C52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C31-C18B-4EAD-60FE-65BCA7AA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BBFCC-A10C-3E48-5E08-A114064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A0742-8C0D-613F-5FD7-B42FB7B4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33834-A3BE-B20C-A38E-EC85486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A875-15E6-170A-3E91-F273839F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FD0EA-BB52-69DD-4EEB-FE45E7B18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27EE4-BAB8-4A6C-0938-4B17FB2E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85B02-A64F-753A-114A-3EC1CB7F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8A187-303D-7258-EE12-79CE54C7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3F00C-403F-AA6B-C730-5962A94B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8C07-A1A1-9D32-7E4F-26AC1F6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E179E-C81C-B90F-00CC-0A1580A6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6750A-CBAD-38D0-D15D-7E5DCC3F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5EF25-746E-EE2E-997C-F1C23FA5F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60FA36-3AFF-9653-8FDA-1F9BB0FC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97F869-55DC-2D8B-0EFB-E1DD2897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ADA49-A422-F9A8-2261-B7FBE6BF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D2E26-440B-5D38-DCD0-2BC484F3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9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2816-10CE-F68F-E666-487CF3B1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3267B-C84A-2DB3-161B-D6B12B14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342F1-CE01-BC2F-D62A-2BFA0E58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CD494-C3AE-6F1C-FCC9-5D34C73F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9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5FF88-9BD7-8CDB-F363-96AC15B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F56E2-95A8-EDFB-25EA-2C7E6483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C0D17-88FA-8B67-FA1D-0DA1A0AD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6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CA497-0905-7497-06F6-D9620802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6F279-060B-4E78-E1B9-7EAEFB95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AE7F5-7B10-EAE9-68A0-0D26C1CF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42A38-E211-55AD-CDC3-2BC75FC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11BC4-CD23-4D1E-D048-51187264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3548A-396D-8663-7732-690AC347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7875E-B02B-E24E-7705-1682EDED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D1F8DF-F1B0-EC06-49DF-61C65E3A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7B2759-0D6C-3695-3F63-54FFC197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09B08-1AC5-8A23-739E-D03410F7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9257-7C23-1E55-67BC-1AC4BD93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2E0DC-8BD5-9828-91AD-652C456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8F19E-54B2-BD8B-84A5-8F47C6A4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F2A0D-8F1B-8BA5-8E55-C030E2FA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71640-98EE-0078-85FA-3E6074EE7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C2BC-BDE8-4A49-BB7E-1836355468B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2F815-C603-6098-3423-8949B8F46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C1CDA-7201-76F1-9511-0C5C27BD0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8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49040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8C71181-34ED-FD06-6303-D1CE06D14311}"/>
              </a:ext>
            </a:extLst>
          </p:cNvPr>
          <p:cNvGrpSpPr/>
          <p:nvPr/>
        </p:nvGrpSpPr>
        <p:grpSpPr>
          <a:xfrm>
            <a:off x="4050198" y="1331949"/>
            <a:ext cx="4179840" cy="4381733"/>
            <a:chOff x="4050198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50198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F63FD-9A04-D647-D2E5-DA3D10B5B005}"/>
                </a:ext>
              </a:extLst>
            </p:cNvPr>
            <p:cNvSpPr txBox="1"/>
            <p:nvPr/>
          </p:nvSpPr>
          <p:spPr>
            <a:xfrm>
              <a:off x="4102668" y="200024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E2A06F8-B973-FF72-D3F4-16483291A924}"/>
                </a:ext>
              </a:extLst>
            </p:cNvPr>
            <p:cNvSpPr/>
            <p:nvPr/>
          </p:nvSpPr>
          <p:spPr>
            <a:xfrm>
              <a:off x="4745046" y="1970004"/>
              <a:ext cx="2793650" cy="33423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41FA4A3-5ED7-56AE-FC5F-7CC56335C4C7}"/>
                </a:ext>
              </a:extLst>
            </p:cNvPr>
            <p:cNvSpPr/>
            <p:nvPr/>
          </p:nvSpPr>
          <p:spPr>
            <a:xfrm>
              <a:off x="7699133" y="1508213"/>
              <a:ext cx="368033" cy="7905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6AE7FBE-D0A5-ECA8-24FB-DF7F6A46D818}"/>
                </a:ext>
              </a:extLst>
            </p:cNvPr>
            <p:cNvGrpSpPr/>
            <p:nvPr/>
          </p:nvGrpSpPr>
          <p:grpSpPr>
            <a:xfrm>
              <a:off x="4179469" y="2572923"/>
              <a:ext cx="3955498" cy="502990"/>
              <a:chOff x="4178119" y="2375132"/>
              <a:chExt cx="3955498" cy="354288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8BFCC3DB-F04C-AE9D-113E-135AB564817B}"/>
                  </a:ext>
                </a:extLst>
              </p:cNvPr>
              <p:cNvSpPr/>
              <p:nvPr/>
            </p:nvSpPr>
            <p:spPr>
              <a:xfrm>
                <a:off x="41781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F2EC4649-F023-2D0E-03A1-B3FF7B9A605E}"/>
                  </a:ext>
                </a:extLst>
              </p:cNvPr>
              <p:cNvSpPr/>
              <p:nvPr/>
            </p:nvSpPr>
            <p:spPr>
              <a:xfrm>
                <a:off x="72994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725C82EB-7673-8387-E51C-F5190632C134}"/>
                  </a:ext>
                </a:extLst>
              </p:cNvPr>
              <p:cNvSpPr/>
              <p:nvPr/>
            </p:nvSpPr>
            <p:spPr>
              <a:xfrm>
                <a:off x="62590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ACAABC10-3D3F-28C1-507B-FF9E8D641E9D}"/>
                  </a:ext>
                </a:extLst>
              </p:cNvPr>
              <p:cNvSpPr/>
              <p:nvPr/>
            </p:nvSpPr>
            <p:spPr>
              <a:xfrm>
                <a:off x="52185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8EC9726-71DE-B702-AC45-848D632EC8BE}"/>
                </a:ext>
              </a:extLst>
            </p:cNvPr>
            <p:cNvGrpSpPr/>
            <p:nvPr/>
          </p:nvGrpSpPr>
          <p:grpSpPr>
            <a:xfrm>
              <a:off x="4179469" y="3386038"/>
              <a:ext cx="3955498" cy="502990"/>
              <a:chOff x="4187936" y="3303744"/>
              <a:chExt cx="3955498" cy="354288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D9B2740-0438-FEAA-3D65-37C898A77343}"/>
                  </a:ext>
                </a:extLst>
              </p:cNvPr>
              <p:cNvSpPr/>
              <p:nvPr/>
            </p:nvSpPr>
            <p:spPr>
              <a:xfrm>
                <a:off x="41879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4ED59FF2-6897-187D-D01A-BC389623490C}"/>
                  </a:ext>
                </a:extLst>
              </p:cNvPr>
              <p:cNvSpPr/>
              <p:nvPr/>
            </p:nvSpPr>
            <p:spPr>
              <a:xfrm>
                <a:off x="73092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20EEC34B-0578-8756-B788-54A675A80B4D}"/>
                  </a:ext>
                </a:extLst>
              </p:cNvPr>
              <p:cNvSpPr/>
              <p:nvPr/>
            </p:nvSpPr>
            <p:spPr>
              <a:xfrm>
                <a:off x="62688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DE5516E-04E0-4AA6-EEB6-4419694004B2}"/>
                  </a:ext>
                </a:extLst>
              </p:cNvPr>
              <p:cNvSpPr/>
              <p:nvPr/>
            </p:nvSpPr>
            <p:spPr>
              <a:xfrm>
                <a:off x="52283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734F366-D89C-2766-25CD-0F9858DFC880}"/>
                </a:ext>
              </a:extLst>
            </p:cNvPr>
            <p:cNvGrpSpPr/>
            <p:nvPr/>
          </p:nvGrpSpPr>
          <p:grpSpPr>
            <a:xfrm>
              <a:off x="4179469" y="4199153"/>
              <a:ext cx="3955498" cy="502990"/>
              <a:chOff x="4187936" y="4232356"/>
              <a:chExt cx="3955498" cy="354288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44984927-2F20-5D5E-C335-B92AEADA5BC3}"/>
                  </a:ext>
                </a:extLst>
              </p:cNvPr>
              <p:cNvSpPr/>
              <p:nvPr/>
            </p:nvSpPr>
            <p:spPr>
              <a:xfrm>
                <a:off x="41879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5FA62FEA-B0EC-07D3-B699-8CA42722E16E}"/>
                  </a:ext>
                </a:extLst>
              </p:cNvPr>
              <p:cNvSpPr/>
              <p:nvPr/>
            </p:nvSpPr>
            <p:spPr>
              <a:xfrm>
                <a:off x="73092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12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F11E9318-4A61-29AD-CBEC-85219604A97A}"/>
                  </a:ext>
                </a:extLst>
              </p:cNvPr>
              <p:cNvSpPr/>
              <p:nvPr/>
            </p:nvSpPr>
            <p:spPr>
              <a:xfrm>
                <a:off x="62688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BA76A738-2B95-DEB7-841C-B95673F0FE04}"/>
                  </a:ext>
                </a:extLst>
              </p:cNvPr>
              <p:cNvSpPr/>
              <p:nvPr/>
            </p:nvSpPr>
            <p:spPr>
              <a:xfrm>
                <a:off x="52283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4F88C1A-6C7F-2530-9317-CE963ED24DDA}"/>
                </a:ext>
              </a:extLst>
            </p:cNvPr>
            <p:cNvGrpSpPr/>
            <p:nvPr/>
          </p:nvGrpSpPr>
          <p:grpSpPr>
            <a:xfrm>
              <a:off x="4179469" y="5012267"/>
              <a:ext cx="3955498" cy="502990"/>
              <a:chOff x="4187936" y="5160969"/>
              <a:chExt cx="3955498" cy="354288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AE46EB30-C58F-6D16-049F-C00789C99B57}"/>
                  </a:ext>
                </a:extLst>
              </p:cNvPr>
              <p:cNvSpPr/>
              <p:nvPr/>
            </p:nvSpPr>
            <p:spPr>
              <a:xfrm>
                <a:off x="41879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13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F6A98318-20E9-9E0B-1969-9736C67B9971}"/>
                  </a:ext>
                </a:extLst>
              </p:cNvPr>
              <p:cNvSpPr/>
              <p:nvPr/>
            </p:nvSpPr>
            <p:spPr>
              <a:xfrm>
                <a:off x="73092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A1698C3C-8796-6B0A-9D45-24EFC7047BA8}"/>
                  </a:ext>
                </a:extLst>
              </p:cNvPr>
              <p:cNvSpPr/>
              <p:nvPr/>
            </p:nvSpPr>
            <p:spPr>
              <a:xfrm>
                <a:off x="62688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A25A215-3A15-3C8E-FC38-16E4B683FA2A}"/>
                  </a:ext>
                </a:extLst>
              </p:cNvPr>
              <p:cNvSpPr/>
              <p:nvPr/>
            </p:nvSpPr>
            <p:spPr>
              <a:xfrm>
                <a:off x="52283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1FCA0702-9AB1-2C7D-DE1C-7AE7416928B6}"/>
                </a:ext>
              </a:extLst>
            </p:cNvPr>
            <p:cNvGrpSpPr/>
            <p:nvPr/>
          </p:nvGrpSpPr>
          <p:grpSpPr>
            <a:xfrm>
              <a:off x="4175044" y="1434045"/>
              <a:ext cx="416777" cy="416095"/>
              <a:chOff x="4183511" y="1434045"/>
              <a:chExt cx="416777" cy="416095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F28091AC-C0B9-0B56-9BDF-634AF48E07E7}"/>
                  </a:ext>
                </a:extLst>
              </p:cNvPr>
              <p:cNvSpPr/>
              <p:nvPr/>
            </p:nvSpPr>
            <p:spPr>
              <a:xfrm>
                <a:off x="4183511" y="1434045"/>
                <a:ext cx="416777" cy="41609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0" name="그래픽 99" descr="핀 있는 지도 단색으로 채워진">
                <a:extLst>
                  <a:ext uri="{FF2B5EF4-FFF2-40B4-BE49-F238E27FC236}">
                    <a16:creationId xmlns:a16="http://schemas.microsoft.com/office/drawing/2014/main" id="{E3297DF1-9A18-C2C7-C852-B405D4333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1628" y="1465924"/>
                <a:ext cx="339668" cy="339668"/>
              </a:xfrm>
              <a:prstGeom prst="rect">
                <a:avLst/>
              </a:prstGeom>
            </p:spPr>
          </p:pic>
        </p:grpSp>
        <p:sp>
          <p:nvSpPr>
            <p:cNvPr id="106" name="원형: 비어 있음 105">
              <a:extLst>
                <a:ext uri="{FF2B5EF4-FFF2-40B4-BE49-F238E27FC236}">
                  <a16:creationId xmlns:a16="http://schemas.microsoft.com/office/drawing/2014/main" id="{F2DC2FBE-0AF5-99E3-B0E2-245E09A95855}"/>
                </a:ext>
              </a:extLst>
            </p:cNvPr>
            <p:cNvSpPr/>
            <p:nvPr/>
          </p:nvSpPr>
          <p:spPr>
            <a:xfrm>
              <a:off x="5482651" y="2661330"/>
              <a:ext cx="326012" cy="326012"/>
            </a:xfrm>
            <a:prstGeom prst="donut">
              <a:avLst>
                <a:gd name="adj" fmla="val 15241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7" name="그래픽 106" descr="물음표 단색으로 채워진">
              <a:extLst>
                <a:ext uri="{FF2B5EF4-FFF2-40B4-BE49-F238E27FC236}">
                  <a16:creationId xmlns:a16="http://schemas.microsoft.com/office/drawing/2014/main" id="{D55DFECF-D6E4-1AF7-2A8D-1798A1D6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7313" y="2603132"/>
              <a:ext cx="437194" cy="437194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B7AEEDB-AF17-D287-C625-0AF6D86A91E7}"/>
                </a:ext>
              </a:extLst>
            </p:cNvPr>
            <p:cNvGrpSpPr/>
            <p:nvPr/>
          </p:nvGrpSpPr>
          <p:grpSpPr>
            <a:xfrm>
              <a:off x="5067118" y="1476114"/>
              <a:ext cx="2124883" cy="355001"/>
              <a:chOff x="4933880" y="1482400"/>
              <a:chExt cx="2124883" cy="355001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4CBB2807-49BB-1F6F-3203-C4DD80638CC2}"/>
                  </a:ext>
                </a:extLst>
              </p:cNvPr>
              <p:cNvGrpSpPr/>
              <p:nvPr/>
            </p:nvGrpSpPr>
            <p:grpSpPr>
              <a:xfrm>
                <a:off x="6166910" y="1482400"/>
                <a:ext cx="891853" cy="337812"/>
                <a:chOff x="4423484" y="1513298"/>
                <a:chExt cx="891853" cy="337812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01991E9-1084-333E-6202-BD48B10520EB}"/>
                    </a:ext>
                  </a:extLst>
                </p:cNvPr>
                <p:cNvSpPr/>
                <p:nvPr/>
              </p:nvSpPr>
              <p:spPr>
                <a:xfrm>
                  <a:off x="4423484" y="1513298"/>
                  <a:ext cx="528472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16</a:t>
                  </a:r>
                  <a:endParaRPr lang="ko-KR" altLang="en-US" sz="14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B199516-0D1B-4191-FFB9-62CCC44CB190}"/>
                    </a:ext>
                  </a:extLst>
                </p:cNvPr>
                <p:cNvSpPr txBox="1"/>
                <p:nvPr/>
              </p:nvSpPr>
              <p:spPr>
                <a:xfrm>
                  <a:off x="4951135" y="1543333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400" dirty="0"/>
                    <a:t>조</a:t>
                  </a:r>
                </a:p>
              </p:txBody>
            </p:sp>
            <p:sp>
              <p:nvSpPr>
                <p:cNvPr id="25" name="순서도: 추출 24">
                  <a:extLst>
                    <a:ext uri="{FF2B5EF4-FFF2-40B4-BE49-F238E27FC236}">
                      <a16:creationId xmlns:a16="http://schemas.microsoft.com/office/drawing/2014/main" id="{879D0920-DAA9-8B6E-C6A3-333566B397E9}"/>
                    </a:ext>
                  </a:extLst>
                </p:cNvPr>
                <p:cNvSpPr/>
                <p:nvPr/>
              </p:nvSpPr>
              <p:spPr>
                <a:xfrm rot="10800000">
                  <a:off x="4787754" y="1653373"/>
                  <a:ext cx="112718" cy="55508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CFAEA29-7EBC-4F7D-D9B4-89D44DFF65A5}"/>
                  </a:ext>
                </a:extLst>
              </p:cNvPr>
              <p:cNvSpPr txBox="1"/>
              <p:nvPr/>
            </p:nvSpPr>
            <p:spPr>
              <a:xfrm>
                <a:off x="4933880" y="1498847"/>
                <a:ext cx="1233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00</a:t>
                </a:r>
                <a:r>
                  <a:rPr lang="ko-KR" altLang="en-US" sz="1600" dirty="0"/>
                  <a:t>초등학교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2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53685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9E314A-4349-1F36-EC32-D8EBECD06A05}"/>
              </a:ext>
            </a:extLst>
          </p:cNvPr>
          <p:cNvGrpSpPr/>
          <p:nvPr/>
        </p:nvGrpSpPr>
        <p:grpSpPr>
          <a:xfrm>
            <a:off x="4045965" y="1331949"/>
            <a:ext cx="4179840" cy="4381733"/>
            <a:chOff x="4045965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45965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F63FD-9A04-D647-D2E5-DA3D10B5B005}"/>
                </a:ext>
              </a:extLst>
            </p:cNvPr>
            <p:cNvSpPr txBox="1"/>
            <p:nvPr/>
          </p:nvSpPr>
          <p:spPr>
            <a:xfrm>
              <a:off x="4111135" y="193293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DDC3FA-DA8F-BE04-7B3D-CC43AE5DBC4A}"/>
                </a:ext>
              </a:extLst>
            </p:cNvPr>
            <p:cNvGrpSpPr/>
            <p:nvPr/>
          </p:nvGrpSpPr>
          <p:grpSpPr>
            <a:xfrm>
              <a:off x="4111135" y="2322419"/>
              <a:ext cx="3949872" cy="3243518"/>
              <a:chOff x="4125762" y="2258919"/>
              <a:chExt cx="3949872" cy="324351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CC9BB-2511-07A7-2D15-5E9C3C4D90C7}"/>
                  </a:ext>
                </a:extLst>
              </p:cNvPr>
              <p:cNvSpPr txBox="1"/>
              <p:nvPr/>
            </p:nvSpPr>
            <p:spPr>
              <a:xfrm>
                <a:off x="4125762" y="2502340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1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867469-7D33-3578-2AED-3FE112F088BB}"/>
                  </a:ext>
                </a:extLst>
              </p:cNvPr>
              <p:cNvSpPr/>
              <p:nvPr/>
            </p:nvSpPr>
            <p:spPr>
              <a:xfrm>
                <a:off x="4753513" y="2258919"/>
                <a:ext cx="2793650" cy="794620"/>
              </a:xfrm>
              <a:prstGeom prst="roundRect">
                <a:avLst>
                  <a:gd name="adj" fmla="val 641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설명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C1CF802-60CC-CB0A-E9A7-1E4A756F62C6}"/>
                  </a:ext>
                </a:extLst>
              </p:cNvPr>
              <p:cNvGrpSpPr/>
              <p:nvPr/>
            </p:nvGrpSpPr>
            <p:grpSpPr>
              <a:xfrm>
                <a:off x="4225044" y="5168204"/>
                <a:ext cx="3850589" cy="334233"/>
                <a:chOff x="4225043" y="3878383"/>
                <a:chExt cx="3850589" cy="334233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29704B44-0B03-99BF-0C00-3A087BE1A560}"/>
                    </a:ext>
                  </a:extLst>
                </p:cNvPr>
                <p:cNvSpPr/>
                <p:nvPr/>
              </p:nvSpPr>
              <p:spPr>
                <a:xfrm>
                  <a:off x="4753512" y="3878383"/>
                  <a:ext cx="3322120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Comment…</a:t>
                  </a:r>
                  <a:endParaRPr lang="ko-KR" altLang="en-US" sz="1400" dirty="0"/>
                </a:p>
              </p:txBody>
            </p:sp>
            <p:pic>
              <p:nvPicPr>
                <p:cNvPr id="45" name="그래픽 44" descr="시계 방향으로 굽은 줄 화살표 단색으로 채워진">
                  <a:extLst>
                    <a:ext uri="{FF2B5EF4-FFF2-40B4-BE49-F238E27FC236}">
                      <a16:creationId xmlns:a16="http://schemas.microsoft.com/office/drawing/2014/main" id="{B55D2E1B-4E60-AD3E-D4E6-54E51020A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 flipH="1">
                  <a:off x="4250818" y="3854866"/>
                  <a:ext cx="329713" cy="381264"/>
                </a:xfrm>
                <a:prstGeom prst="rect">
                  <a:avLst/>
                </a:prstGeom>
              </p:spPr>
            </p:pic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FFF70B79-C2D6-5DFE-FFC1-916A2E8D2655}"/>
                  </a:ext>
                </a:extLst>
              </p:cNvPr>
              <p:cNvGrpSpPr/>
              <p:nvPr/>
            </p:nvGrpSpPr>
            <p:grpSpPr>
              <a:xfrm>
                <a:off x="7707601" y="2262775"/>
                <a:ext cx="368032" cy="367430"/>
                <a:chOff x="7707601" y="2414698"/>
                <a:chExt cx="368032" cy="367430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7FA946E7-D7CD-4023-9341-E0693D55D9B3}"/>
                    </a:ext>
                  </a:extLst>
                </p:cNvPr>
                <p:cNvSpPr/>
                <p:nvPr/>
              </p:nvSpPr>
              <p:spPr>
                <a:xfrm>
                  <a:off x="7707601" y="2414698"/>
                  <a:ext cx="368032" cy="36743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" name="그래픽 5" descr="이미지 단색으로 채워진">
                  <a:extLst>
                    <a:ext uri="{FF2B5EF4-FFF2-40B4-BE49-F238E27FC236}">
                      <a16:creationId xmlns:a16="http://schemas.microsoft.com/office/drawing/2014/main" id="{E6BE0BDB-A236-38A3-5B7D-C8768D9D8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291" y="2475098"/>
                  <a:ext cx="245085" cy="245085"/>
                </a:xfrm>
                <a:prstGeom prst="rect">
                  <a:avLst/>
                </a:prstGeom>
              </p:spPr>
            </p:pic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17B3EB3-0FCF-80FB-23C7-FC387FB710EC}"/>
                  </a:ext>
                </a:extLst>
              </p:cNvPr>
              <p:cNvGrpSpPr/>
              <p:nvPr/>
            </p:nvGrpSpPr>
            <p:grpSpPr>
              <a:xfrm>
                <a:off x="7707602" y="2686109"/>
                <a:ext cx="368032" cy="367430"/>
                <a:chOff x="7707602" y="2838032"/>
                <a:chExt cx="368032" cy="367430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49564E9D-F923-13A1-5031-5E8DFA13B75E}"/>
                    </a:ext>
                  </a:extLst>
                </p:cNvPr>
                <p:cNvSpPr/>
                <p:nvPr/>
              </p:nvSpPr>
              <p:spPr>
                <a:xfrm>
                  <a:off x="7707602" y="2838032"/>
                  <a:ext cx="368032" cy="36743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2" name="그래픽 11" descr="확인 표시 단색으로 채워진">
                  <a:extLst>
                    <a:ext uri="{FF2B5EF4-FFF2-40B4-BE49-F238E27FC236}">
                      <a16:creationId xmlns:a16="http://schemas.microsoft.com/office/drawing/2014/main" id="{31FF2B51-DDEF-C16A-1E37-FCEA578E2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3655" y="2896139"/>
                  <a:ext cx="255610" cy="255610"/>
                </a:xfrm>
                <a:prstGeom prst="rect">
                  <a:avLst/>
                </a:prstGeom>
              </p:spPr>
            </p:pic>
          </p:grp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345AA584-8D13-0B82-FB21-DB4682FEB55A}"/>
                  </a:ext>
                </a:extLst>
              </p:cNvPr>
              <p:cNvSpPr/>
              <p:nvPr/>
            </p:nvSpPr>
            <p:spPr>
              <a:xfrm>
                <a:off x="4753513" y="3201284"/>
                <a:ext cx="3322120" cy="1837055"/>
              </a:xfrm>
              <a:prstGeom prst="roundRect">
                <a:avLst>
                  <a:gd name="adj" fmla="val 35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등록된 사진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2C4B18-97A7-6FE2-C025-0D2E0E6EE8F0}"/>
                </a:ext>
              </a:extLst>
            </p:cNvPr>
            <p:cNvSpPr txBox="1"/>
            <p:nvPr/>
          </p:nvSpPr>
          <p:spPr>
            <a:xfrm>
              <a:off x="5279610" y="1458417"/>
              <a:ext cx="1967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 </a:t>
              </a:r>
              <a:r>
                <a:rPr lang="en-US" altLang="ko-KR" sz="1600" dirty="0"/>
                <a:t>- 16 </a:t>
              </a:r>
              <a:r>
                <a:rPr lang="ko-KR" altLang="en-US" sz="1600" dirty="0"/>
                <a:t>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6A53B0-E8B8-829F-43BE-2903229B0667}"/>
                </a:ext>
              </a:extLst>
            </p:cNvPr>
            <p:cNvSpPr txBox="1"/>
            <p:nvPr/>
          </p:nvSpPr>
          <p:spPr>
            <a:xfrm>
              <a:off x="4693911" y="1932937"/>
              <a:ext cx="3381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EB54D5-89C0-E19B-B4E3-A1E5186F570E}"/>
                </a:ext>
              </a:extLst>
            </p:cNvPr>
            <p:cNvSpPr/>
            <p:nvPr/>
          </p:nvSpPr>
          <p:spPr>
            <a:xfrm>
              <a:off x="4183511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8FF90A7-A453-49C9-3832-75268825C79B}"/>
                </a:ext>
              </a:extLst>
            </p:cNvPr>
            <p:cNvSpPr/>
            <p:nvPr/>
          </p:nvSpPr>
          <p:spPr>
            <a:xfrm>
              <a:off x="4650319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래픽 35" descr="주택 단색으로 채워진">
              <a:extLst>
                <a:ext uri="{FF2B5EF4-FFF2-40B4-BE49-F238E27FC236}">
                  <a16:creationId xmlns:a16="http://schemas.microsoft.com/office/drawing/2014/main" id="{E04CD12D-6846-84A4-23E0-1B706E152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07966" y="1458131"/>
              <a:ext cx="367865" cy="367865"/>
            </a:xfrm>
            <a:prstGeom prst="rect">
              <a:avLst/>
            </a:prstGeom>
          </p:spPr>
        </p:pic>
        <p:pic>
          <p:nvPicPr>
            <p:cNvPr id="37" name="그래픽 36" descr="핀 있는 지도 단색으로 채워진">
              <a:extLst>
                <a:ext uri="{FF2B5EF4-FFF2-40B4-BE49-F238E27FC236}">
                  <a16:creationId xmlns:a16="http://schemas.microsoft.com/office/drawing/2014/main" id="{F722ED66-7335-31A1-60C9-78FD41D95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8831" y="1472229"/>
              <a:ext cx="339668" cy="339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5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BB12083-8746-1BB8-0345-66271F476CA7}"/>
              </a:ext>
            </a:extLst>
          </p:cNvPr>
          <p:cNvSpPr/>
          <p:nvPr/>
        </p:nvSpPr>
        <p:spPr>
          <a:xfrm>
            <a:off x="4051157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4E8A36-ED4B-CFE9-09CD-D526D5F4EB74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BB595C0-8A3D-DD52-B336-67F91EDFDE9B}"/>
              </a:ext>
            </a:extLst>
          </p:cNvPr>
          <p:cNvGrpSpPr/>
          <p:nvPr/>
        </p:nvGrpSpPr>
        <p:grpSpPr>
          <a:xfrm>
            <a:off x="4048505" y="1331949"/>
            <a:ext cx="4179840" cy="4381733"/>
            <a:chOff x="4048505" y="1331949"/>
            <a:chExt cx="4179840" cy="4381733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2BDF1DF-6B47-1175-0B61-F1931580BEE2}"/>
                </a:ext>
              </a:extLst>
            </p:cNvPr>
            <p:cNvSpPr/>
            <p:nvPr/>
          </p:nvSpPr>
          <p:spPr>
            <a:xfrm flipV="1">
              <a:off x="4048505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9A28ACC-B293-5233-7E72-3D115166E0F9}"/>
                </a:ext>
              </a:extLst>
            </p:cNvPr>
            <p:cNvSpPr/>
            <p:nvPr/>
          </p:nvSpPr>
          <p:spPr>
            <a:xfrm>
              <a:off x="4178118" y="1459447"/>
              <a:ext cx="1031586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정답관리</a:t>
              </a:r>
              <a:endParaRPr lang="en-US" altLang="ko-KR" sz="1400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83DBF8A-2452-9728-FA72-50FB2C1C455E}"/>
                </a:ext>
              </a:extLst>
            </p:cNvPr>
            <p:cNvGrpSpPr/>
            <p:nvPr/>
          </p:nvGrpSpPr>
          <p:grpSpPr>
            <a:xfrm>
              <a:off x="5059158" y="2633949"/>
              <a:ext cx="2140804" cy="1777732"/>
              <a:chOff x="5055493" y="2572166"/>
              <a:chExt cx="2140804" cy="177773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A0EF58C-AFB3-C9A1-41A9-07722B0DE001}"/>
                  </a:ext>
                </a:extLst>
              </p:cNvPr>
              <p:cNvGrpSpPr/>
              <p:nvPr/>
            </p:nvGrpSpPr>
            <p:grpSpPr>
              <a:xfrm>
                <a:off x="5379031" y="3152688"/>
                <a:ext cx="1552266" cy="342694"/>
                <a:chOff x="5627163" y="1482400"/>
                <a:chExt cx="1229111" cy="34269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42CEE57F-F54B-04A8-8118-E352E179D84E}"/>
                    </a:ext>
                  </a:extLst>
                </p:cNvPr>
                <p:cNvSpPr/>
                <p:nvPr/>
              </p:nvSpPr>
              <p:spPr>
                <a:xfrm>
                  <a:off x="5978533" y="1482400"/>
                  <a:ext cx="528472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/>
                    <a:t>16</a:t>
                  </a:r>
                  <a:endParaRPr lang="ko-KR" altLang="en-US" sz="16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9C687D-806D-87B8-78D8-E616B0205F41}"/>
                    </a:ext>
                  </a:extLst>
                </p:cNvPr>
                <p:cNvSpPr txBox="1"/>
                <p:nvPr/>
              </p:nvSpPr>
              <p:spPr>
                <a:xfrm>
                  <a:off x="6547584" y="1486540"/>
                  <a:ext cx="3086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조</a:t>
                  </a:r>
                </a:p>
              </p:txBody>
            </p:sp>
            <p:sp>
              <p:nvSpPr>
                <p:cNvPr id="16" name="순서도: 추출 15">
                  <a:extLst>
                    <a:ext uri="{FF2B5EF4-FFF2-40B4-BE49-F238E27FC236}">
                      <a16:creationId xmlns:a16="http://schemas.microsoft.com/office/drawing/2014/main" id="{8A120A27-B34D-047E-5B04-9E69B44E5BE8}"/>
                    </a:ext>
                  </a:extLst>
                </p:cNvPr>
                <p:cNvSpPr/>
                <p:nvPr/>
              </p:nvSpPr>
              <p:spPr>
                <a:xfrm rot="10800000">
                  <a:off x="6342803" y="1622475"/>
                  <a:ext cx="112718" cy="55508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638924-DFF2-3A40-2154-FBF4FC3B9676}"/>
                    </a:ext>
                  </a:extLst>
                </p:cNvPr>
                <p:cNvSpPr txBox="1"/>
                <p:nvPr/>
              </p:nvSpPr>
              <p:spPr>
                <a:xfrm>
                  <a:off x="5627163" y="1482400"/>
                  <a:ext cx="3086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총</a:t>
                  </a: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02B38CC-74B1-A8EF-B6E7-46754FE59028}"/>
                  </a:ext>
                </a:extLst>
              </p:cNvPr>
              <p:cNvSpPr/>
              <p:nvPr/>
            </p:nvSpPr>
            <p:spPr>
              <a:xfrm>
                <a:off x="5379031" y="3731831"/>
                <a:ext cx="1532317" cy="618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시작하기</a:t>
                </a:r>
                <a:endParaRPr lang="en-US" altLang="ko-KR" dirty="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E1BDE22-49A9-E15F-3245-D32BC5FA25A5}"/>
                  </a:ext>
                </a:extLst>
              </p:cNvPr>
              <p:cNvGrpSpPr/>
              <p:nvPr/>
            </p:nvGrpSpPr>
            <p:grpSpPr>
              <a:xfrm>
                <a:off x="5055493" y="2572166"/>
                <a:ext cx="2140804" cy="344074"/>
                <a:chOff x="4933023" y="2556358"/>
                <a:chExt cx="2140804" cy="344074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0828CA59-EB23-1E12-017C-82C03F3CC476}"/>
                    </a:ext>
                  </a:extLst>
                </p:cNvPr>
                <p:cNvSpPr/>
                <p:nvPr/>
              </p:nvSpPr>
              <p:spPr>
                <a:xfrm>
                  <a:off x="4933023" y="2566199"/>
                  <a:ext cx="595037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/>
                    <a:t>00</a:t>
                  </a:r>
                  <a:endParaRPr lang="ko-KR" altLang="en-US" sz="16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4A09169-6669-A566-1A1C-B818F6E10A57}"/>
                    </a:ext>
                  </a:extLst>
                </p:cNvPr>
                <p:cNvSpPr txBox="1"/>
                <p:nvPr/>
              </p:nvSpPr>
              <p:spPr>
                <a:xfrm>
                  <a:off x="6478791" y="2556358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학교</a:t>
                  </a: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4E6AF103-5FFC-42B5-ADBE-D7F7175F6CAC}"/>
                    </a:ext>
                  </a:extLst>
                </p:cNvPr>
                <p:cNvSpPr/>
                <p:nvPr/>
              </p:nvSpPr>
              <p:spPr>
                <a:xfrm>
                  <a:off x="5593080" y="2556945"/>
                  <a:ext cx="870649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/>
                    <a:t>초등</a:t>
                  </a:r>
                </a:p>
              </p:txBody>
            </p:sp>
            <p:sp>
              <p:nvSpPr>
                <p:cNvPr id="32" name="순서도: 추출 31">
                  <a:extLst>
                    <a:ext uri="{FF2B5EF4-FFF2-40B4-BE49-F238E27FC236}">
                      <a16:creationId xmlns:a16="http://schemas.microsoft.com/office/drawing/2014/main" id="{2E764466-0B21-982C-07FC-2437FF058787}"/>
                    </a:ext>
                  </a:extLst>
                </p:cNvPr>
                <p:cNvSpPr/>
                <p:nvPr/>
              </p:nvSpPr>
              <p:spPr>
                <a:xfrm rot="10800000">
                  <a:off x="6256355" y="2697020"/>
                  <a:ext cx="142354" cy="55508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5D7FAD7-D140-C269-777E-EE18F45A192B}"/>
                </a:ext>
              </a:extLst>
            </p:cNvPr>
            <p:cNvSpPr/>
            <p:nvPr/>
          </p:nvSpPr>
          <p:spPr>
            <a:xfrm>
              <a:off x="5268877" y="1455273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래픽 35" descr="핀 있는 지도 단색으로 채워진">
              <a:extLst>
                <a:ext uri="{FF2B5EF4-FFF2-40B4-BE49-F238E27FC236}">
                  <a16:creationId xmlns:a16="http://schemas.microsoft.com/office/drawing/2014/main" id="{F0615482-F779-E2F4-DC3D-8E728E8E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7389" y="1493457"/>
              <a:ext cx="339668" cy="339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09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9D9F61-D88A-F776-C851-F922315DB4AE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31D58B-2E5E-251A-0F14-590891F58F4B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66030C-DFAB-19E8-F09B-CB6B306A616E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58665" y="1331949"/>
            <a:chExt cx="4179840" cy="43817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F2FA09-A627-2FEB-E732-B30E291FAEFD}"/>
                </a:ext>
              </a:extLst>
            </p:cNvPr>
            <p:cNvSpPr/>
            <p:nvPr/>
          </p:nvSpPr>
          <p:spPr>
            <a:xfrm flipV="1">
              <a:off x="4058665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4348C2-28DA-329D-6C39-27E73A40CD6B}"/>
                </a:ext>
              </a:extLst>
            </p:cNvPr>
            <p:cNvSpPr txBox="1"/>
            <p:nvPr/>
          </p:nvSpPr>
          <p:spPr>
            <a:xfrm>
              <a:off x="5747183" y="147518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정답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2D3197-9E67-3C3C-7AFF-71A45C3A7C3F}"/>
                </a:ext>
              </a:extLst>
            </p:cNvPr>
            <p:cNvGrpSpPr/>
            <p:nvPr/>
          </p:nvGrpSpPr>
          <p:grpSpPr>
            <a:xfrm>
              <a:off x="4159212" y="2017870"/>
              <a:ext cx="3873575" cy="790764"/>
              <a:chOff x="4159136" y="2017870"/>
              <a:chExt cx="3873575" cy="79076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46B2E-7E8E-3F4A-626D-97475095D0FA}"/>
                  </a:ext>
                </a:extLst>
              </p:cNvPr>
              <p:cNvSpPr txBox="1"/>
              <p:nvPr/>
            </p:nvSpPr>
            <p:spPr>
              <a:xfrm>
                <a:off x="4159136" y="2222168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1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197C99D-1A78-C658-50B0-F9C9E03258A1}"/>
                  </a:ext>
                </a:extLst>
              </p:cNvPr>
              <p:cNvSpPr/>
              <p:nvPr/>
            </p:nvSpPr>
            <p:spPr>
              <a:xfrm>
                <a:off x="4791095" y="2017870"/>
                <a:ext cx="3241616" cy="79076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설명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F477F15-C082-89B9-D324-8FDFA20B24FB}"/>
                </a:ext>
              </a:extLst>
            </p:cNvPr>
            <p:cNvGrpSpPr/>
            <p:nvPr/>
          </p:nvGrpSpPr>
          <p:grpSpPr>
            <a:xfrm>
              <a:off x="4159209" y="2975272"/>
              <a:ext cx="3873575" cy="790764"/>
              <a:chOff x="4159136" y="2017870"/>
              <a:chExt cx="3873575" cy="79076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6AF20A-4A49-79AB-EE06-BB323C573550}"/>
                  </a:ext>
                </a:extLst>
              </p:cNvPr>
              <p:cNvSpPr txBox="1"/>
              <p:nvPr/>
            </p:nvSpPr>
            <p:spPr>
              <a:xfrm>
                <a:off x="4159136" y="2222168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2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96D608CD-3B7E-A897-BFB0-2C7D2C78B5B2}"/>
                  </a:ext>
                </a:extLst>
              </p:cNvPr>
              <p:cNvSpPr/>
              <p:nvPr/>
            </p:nvSpPr>
            <p:spPr>
              <a:xfrm>
                <a:off x="4791095" y="2017870"/>
                <a:ext cx="3241616" cy="79076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2 </a:t>
                </a:r>
                <a:r>
                  <a:rPr lang="ko-KR" altLang="en-US" sz="1400" dirty="0"/>
                  <a:t>설명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259786-D132-6A00-FD19-A41C4CB54205}"/>
                </a:ext>
              </a:extLst>
            </p:cNvPr>
            <p:cNvGrpSpPr/>
            <p:nvPr/>
          </p:nvGrpSpPr>
          <p:grpSpPr>
            <a:xfrm>
              <a:off x="4159209" y="3932674"/>
              <a:ext cx="3873575" cy="790764"/>
              <a:chOff x="4159136" y="2017870"/>
              <a:chExt cx="3873575" cy="7907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9381CE-8C75-2C81-2D89-F9F5426F47F7}"/>
                  </a:ext>
                </a:extLst>
              </p:cNvPr>
              <p:cNvSpPr txBox="1"/>
              <p:nvPr/>
            </p:nvSpPr>
            <p:spPr>
              <a:xfrm>
                <a:off x="4159136" y="2222168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3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153FABA-85D4-0951-852A-90F3D7C2CB7E}"/>
                  </a:ext>
                </a:extLst>
              </p:cNvPr>
              <p:cNvSpPr/>
              <p:nvPr/>
            </p:nvSpPr>
            <p:spPr>
              <a:xfrm>
                <a:off x="4791095" y="2017870"/>
                <a:ext cx="3241616" cy="79076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3 </a:t>
                </a:r>
                <a:r>
                  <a:rPr lang="ko-KR" altLang="en-US" sz="1400" dirty="0"/>
                  <a:t>설명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01DBDA-40B5-6BFC-A2D6-93EF5DB44AEB}"/>
                </a:ext>
              </a:extLst>
            </p:cNvPr>
            <p:cNvSpPr txBox="1"/>
            <p:nvPr/>
          </p:nvSpPr>
          <p:spPr>
            <a:xfrm>
              <a:off x="5868608" y="4783947"/>
              <a:ext cx="454777" cy="259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9374BC2-3FDA-C4D1-AD75-5C8CEBC7FE01}"/>
                </a:ext>
              </a:extLst>
            </p:cNvPr>
            <p:cNvGrpSpPr/>
            <p:nvPr/>
          </p:nvGrpSpPr>
          <p:grpSpPr>
            <a:xfrm>
              <a:off x="4183511" y="1434045"/>
              <a:ext cx="416777" cy="416095"/>
              <a:chOff x="3248167" y="1791664"/>
              <a:chExt cx="523049" cy="522193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A2EFF97E-C517-D535-C887-CB975B02B226}"/>
                  </a:ext>
                </a:extLst>
              </p:cNvPr>
              <p:cNvSpPr/>
              <p:nvPr/>
            </p:nvSpPr>
            <p:spPr>
              <a:xfrm>
                <a:off x="3248167" y="1791664"/>
                <a:ext cx="523049" cy="52219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0" name="그래픽 29" descr="주택 단색으로 채워진">
                <a:extLst>
                  <a:ext uri="{FF2B5EF4-FFF2-40B4-BE49-F238E27FC236}">
                    <a16:creationId xmlns:a16="http://schemas.microsoft.com/office/drawing/2014/main" id="{A68E636F-52B9-2E8D-791B-6FAF1B449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78858" y="1821892"/>
                <a:ext cx="461665" cy="461665"/>
              </a:xfrm>
              <a:prstGeom prst="rect">
                <a:avLst/>
              </a:prstGeom>
            </p:spPr>
          </p:pic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03C36F-C4B2-419B-A512-38747CB47BA3}"/>
                </a:ext>
              </a:extLst>
            </p:cNvPr>
            <p:cNvSpPr/>
            <p:nvPr/>
          </p:nvSpPr>
          <p:spPr>
            <a:xfrm>
              <a:off x="7278043" y="526338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  <a:endParaRPr lang="en-US" altLang="ko-KR" sz="12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3B3AD9B-2DF0-4683-85BA-A7EC00C24CE8}"/>
                </a:ext>
              </a:extLst>
            </p:cNvPr>
            <p:cNvSpPr/>
            <p:nvPr/>
          </p:nvSpPr>
          <p:spPr>
            <a:xfrm>
              <a:off x="6337062" y="526190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초기화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68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9D9F61-D88A-F776-C851-F922315DB4AE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31D58B-2E5E-251A-0F14-590891F58F4B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68F530-7540-4F8D-76F3-C28C9BAEF08C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49787" y="1331949"/>
            <a:chExt cx="4179840" cy="43817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F2FA09-A627-2FEB-E732-B30E291FAEFD}"/>
                </a:ext>
              </a:extLst>
            </p:cNvPr>
            <p:cNvSpPr/>
            <p:nvPr/>
          </p:nvSpPr>
          <p:spPr>
            <a:xfrm flipV="1">
              <a:off x="4049787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4348C2-28DA-329D-6C39-27E73A40CD6B}"/>
                </a:ext>
              </a:extLst>
            </p:cNvPr>
            <p:cNvSpPr txBox="1"/>
            <p:nvPr/>
          </p:nvSpPr>
          <p:spPr>
            <a:xfrm>
              <a:off x="5747183" y="147518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지도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9374BC2-3FDA-C4D1-AD75-5C8CEBC7FE01}"/>
                </a:ext>
              </a:extLst>
            </p:cNvPr>
            <p:cNvGrpSpPr/>
            <p:nvPr/>
          </p:nvGrpSpPr>
          <p:grpSpPr>
            <a:xfrm>
              <a:off x="4183510" y="1434045"/>
              <a:ext cx="416777" cy="416095"/>
              <a:chOff x="3248166" y="1791663"/>
              <a:chExt cx="523049" cy="522193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A2EFF97E-C517-D535-C887-CB975B02B226}"/>
                  </a:ext>
                </a:extLst>
              </p:cNvPr>
              <p:cNvSpPr/>
              <p:nvPr/>
            </p:nvSpPr>
            <p:spPr>
              <a:xfrm>
                <a:off x="3248166" y="1791663"/>
                <a:ext cx="523049" cy="52219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0" name="그래픽 29" descr="주택 단색으로 채워진">
                <a:extLst>
                  <a:ext uri="{FF2B5EF4-FFF2-40B4-BE49-F238E27FC236}">
                    <a16:creationId xmlns:a16="http://schemas.microsoft.com/office/drawing/2014/main" id="{A68E636F-52B9-2E8D-791B-6FAF1B449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78858" y="1821892"/>
                <a:ext cx="461665" cy="461665"/>
              </a:xfrm>
              <a:prstGeom prst="rect">
                <a:avLst/>
              </a:prstGeom>
            </p:spPr>
          </p:pic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03C36F-C4B2-419B-A512-38747CB47BA3}"/>
                </a:ext>
              </a:extLst>
            </p:cNvPr>
            <p:cNvSpPr/>
            <p:nvPr/>
          </p:nvSpPr>
          <p:spPr>
            <a:xfrm>
              <a:off x="7278043" y="526338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  <a:endParaRPr lang="en-US" altLang="ko-KR" sz="12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3B3AD9B-2DF0-4683-85BA-A7EC00C24CE8}"/>
                </a:ext>
              </a:extLst>
            </p:cNvPr>
            <p:cNvSpPr/>
            <p:nvPr/>
          </p:nvSpPr>
          <p:spPr>
            <a:xfrm>
              <a:off x="6337062" y="526190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초기화</a:t>
              </a:r>
              <a:endParaRPr lang="en-US" altLang="ko-KR" sz="12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7D4835A-BF81-4F5B-787F-B04230710A04}"/>
                </a:ext>
              </a:extLst>
            </p:cNvPr>
            <p:cNvSpPr/>
            <p:nvPr/>
          </p:nvSpPr>
          <p:spPr>
            <a:xfrm>
              <a:off x="4183511" y="1978940"/>
              <a:ext cx="3945466" cy="3174408"/>
            </a:xfrm>
            <a:prstGeom prst="roundRect">
              <a:avLst>
                <a:gd name="adj" fmla="val 33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pic>
          <p:nvPicPr>
            <p:cNvPr id="8" name="그래픽 7" descr="이미지 단색으로 채워진">
              <a:extLst>
                <a:ext uri="{FF2B5EF4-FFF2-40B4-BE49-F238E27FC236}">
                  <a16:creationId xmlns:a16="http://schemas.microsoft.com/office/drawing/2014/main" id="{027F4349-21C7-3286-B276-4496ADE09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2777" y="2396362"/>
              <a:ext cx="2253566" cy="225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07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9D9F61-D88A-F776-C851-F922315DB4AE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31D58B-2E5E-251A-0F14-590891F58F4B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4FA7C-5B82-9597-279B-29491824AB21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49787" y="1331949"/>
            <a:chExt cx="4179840" cy="43817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F2FA09-A627-2FEB-E732-B30E291FAEFD}"/>
                </a:ext>
              </a:extLst>
            </p:cNvPr>
            <p:cNvSpPr/>
            <p:nvPr/>
          </p:nvSpPr>
          <p:spPr>
            <a:xfrm flipV="1">
              <a:off x="4049787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4348C2-28DA-329D-6C39-27E73A40CD6B}"/>
                </a:ext>
              </a:extLst>
            </p:cNvPr>
            <p:cNvSpPr txBox="1"/>
            <p:nvPr/>
          </p:nvSpPr>
          <p:spPr>
            <a:xfrm>
              <a:off x="5747183" y="147518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지도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2EFF97E-C517-D535-C887-CB975B02B226}"/>
                </a:ext>
              </a:extLst>
            </p:cNvPr>
            <p:cNvSpPr/>
            <p:nvPr/>
          </p:nvSpPr>
          <p:spPr>
            <a:xfrm>
              <a:off x="4183510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7D4835A-BF81-4F5B-787F-B04230710A04}"/>
                </a:ext>
              </a:extLst>
            </p:cNvPr>
            <p:cNvSpPr/>
            <p:nvPr/>
          </p:nvSpPr>
          <p:spPr>
            <a:xfrm>
              <a:off x="4183511" y="1978939"/>
              <a:ext cx="3945466" cy="3547111"/>
            </a:xfrm>
            <a:prstGeom prst="roundRect">
              <a:avLst>
                <a:gd name="adj" fmla="val 33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pic>
          <p:nvPicPr>
            <p:cNvPr id="8" name="그래픽 7" descr="이미지 단색으로 채워진">
              <a:extLst>
                <a:ext uri="{FF2B5EF4-FFF2-40B4-BE49-F238E27FC236}">
                  <a16:creationId xmlns:a16="http://schemas.microsoft.com/office/drawing/2014/main" id="{027F4349-21C7-3286-B276-4496ADE09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2777" y="2396362"/>
              <a:ext cx="2253566" cy="2253566"/>
            </a:xfrm>
            <a:prstGeom prst="rect">
              <a:avLst/>
            </a:prstGeom>
          </p:spPr>
        </p:pic>
        <p:pic>
          <p:nvPicPr>
            <p:cNvPr id="4" name="그래픽 3" descr="줄 화살표: 가로 U-턴 단색으로 채워진">
              <a:extLst>
                <a:ext uri="{FF2B5EF4-FFF2-40B4-BE49-F238E27FC236}">
                  <a16:creationId xmlns:a16="http://schemas.microsoft.com/office/drawing/2014/main" id="{508D1021-251F-04E2-9F1B-39B6CAEE0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28695" y="1481869"/>
              <a:ext cx="307777" cy="307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4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BB12083-8746-1BB8-0345-66271F476CA7}"/>
              </a:ext>
            </a:extLst>
          </p:cNvPr>
          <p:cNvSpPr/>
          <p:nvPr/>
        </p:nvSpPr>
        <p:spPr>
          <a:xfrm>
            <a:off x="4051157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4E8A36-ED4B-CFE9-09CD-D526D5F4EB74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E6737C8-70ED-D21C-105C-347575381604}"/>
              </a:ext>
            </a:extLst>
          </p:cNvPr>
          <p:cNvGrpSpPr/>
          <p:nvPr/>
        </p:nvGrpSpPr>
        <p:grpSpPr>
          <a:xfrm>
            <a:off x="4048505" y="1331949"/>
            <a:ext cx="4179840" cy="4381733"/>
            <a:chOff x="4048505" y="1331949"/>
            <a:chExt cx="4179840" cy="438173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0131CC1-CC51-CBC5-55B6-6970167A374A}"/>
                </a:ext>
              </a:extLst>
            </p:cNvPr>
            <p:cNvGrpSpPr/>
            <p:nvPr/>
          </p:nvGrpSpPr>
          <p:grpSpPr>
            <a:xfrm>
              <a:off x="4048505" y="1331949"/>
              <a:ext cx="4179840" cy="4381733"/>
              <a:chOff x="4048505" y="1331949"/>
              <a:chExt cx="4179840" cy="4381733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2BDF1DF-6B47-1175-0B61-F1931580BEE2}"/>
                  </a:ext>
                </a:extLst>
              </p:cNvPr>
              <p:cNvSpPr/>
              <p:nvPr/>
            </p:nvSpPr>
            <p:spPr>
              <a:xfrm flipV="1">
                <a:off x="4048505" y="1331949"/>
                <a:ext cx="4179840" cy="4381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998E113-E0EC-37E7-7420-3972037681C2}"/>
                  </a:ext>
                </a:extLst>
              </p:cNvPr>
              <p:cNvGrpSpPr/>
              <p:nvPr/>
            </p:nvGrpSpPr>
            <p:grpSpPr>
              <a:xfrm>
                <a:off x="7703469" y="1439729"/>
                <a:ext cx="430148" cy="416095"/>
                <a:chOff x="8422105" y="1830753"/>
                <a:chExt cx="491056" cy="475013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B036D3E4-1C29-AF35-D2A9-943B056FDA29}"/>
                    </a:ext>
                  </a:extLst>
                </p:cNvPr>
                <p:cNvSpPr/>
                <p:nvPr/>
              </p:nvSpPr>
              <p:spPr>
                <a:xfrm>
                  <a:off x="8422105" y="1830753"/>
                  <a:ext cx="491056" cy="47501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pic>
              <p:nvPicPr>
                <p:cNvPr id="49" name="그래픽 48" descr="새로 고침 단색으로 채워진">
                  <a:extLst>
                    <a:ext uri="{FF2B5EF4-FFF2-40B4-BE49-F238E27FC236}">
                      <a16:creationId xmlns:a16="http://schemas.microsoft.com/office/drawing/2014/main" id="{4B9DDA59-031B-4FBE-47D6-B3A396F908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8462344" y="1861026"/>
                  <a:ext cx="410576" cy="40236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35DE88EB-A303-3E4F-A66A-5D02F4A72756}"/>
                  </a:ext>
                </a:extLst>
              </p:cNvPr>
              <p:cNvGrpSpPr/>
              <p:nvPr/>
            </p:nvGrpSpPr>
            <p:grpSpPr>
              <a:xfrm>
                <a:off x="4178119" y="2020724"/>
                <a:ext cx="3955498" cy="708696"/>
                <a:chOff x="4178119" y="1978389"/>
                <a:chExt cx="3955498" cy="708696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64FEFBD6-978D-5591-19E6-DE9D0DD3E7FF}"/>
                    </a:ext>
                  </a:extLst>
                </p:cNvPr>
                <p:cNvSpPr/>
                <p:nvPr/>
              </p:nvSpPr>
              <p:spPr>
                <a:xfrm>
                  <a:off x="417811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83F94FB4-BABA-70EC-EA66-416BF9CA57A3}"/>
                    </a:ext>
                  </a:extLst>
                </p:cNvPr>
                <p:cNvSpPr/>
                <p:nvPr/>
              </p:nvSpPr>
              <p:spPr>
                <a:xfrm>
                  <a:off x="729946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258451B6-7918-56BC-39DE-B9419D9606F0}"/>
                    </a:ext>
                  </a:extLst>
                </p:cNvPr>
                <p:cNvSpPr/>
                <p:nvPr/>
              </p:nvSpPr>
              <p:spPr>
                <a:xfrm>
                  <a:off x="625901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6CF8AFF0-DD86-FA3F-FBCA-6044FAEA7051}"/>
                    </a:ext>
                  </a:extLst>
                </p:cNvPr>
                <p:cNvSpPr/>
                <p:nvPr/>
              </p:nvSpPr>
              <p:spPr>
                <a:xfrm>
                  <a:off x="521856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7CD6525-4F6A-D208-3C57-F9EC3017DE2F}"/>
                  </a:ext>
                </a:extLst>
              </p:cNvPr>
              <p:cNvGrpSpPr/>
              <p:nvPr/>
            </p:nvGrpSpPr>
            <p:grpSpPr>
              <a:xfrm>
                <a:off x="4187936" y="2949336"/>
                <a:ext cx="3955498" cy="708696"/>
                <a:chOff x="4187936" y="2814449"/>
                <a:chExt cx="3955498" cy="708696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15BD64F1-C98E-8559-284E-C99019E05D9A}"/>
                    </a:ext>
                  </a:extLst>
                </p:cNvPr>
                <p:cNvSpPr/>
                <p:nvPr/>
              </p:nvSpPr>
              <p:spPr>
                <a:xfrm>
                  <a:off x="418793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C2E5C330-97D4-4DC1-ED40-8B186A278AFE}"/>
                    </a:ext>
                  </a:extLst>
                </p:cNvPr>
                <p:cNvSpPr/>
                <p:nvPr/>
              </p:nvSpPr>
              <p:spPr>
                <a:xfrm>
                  <a:off x="730928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8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F13D6B6D-03C4-D4EE-5F73-9F9FD81DE282}"/>
                    </a:ext>
                  </a:extLst>
                </p:cNvPr>
                <p:cNvSpPr/>
                <p:nvPr/>
              </p:nvSpPr>
              <p:spPr>
                <a:xfrm>
                  <a:off x="626883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7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E3B64D86-46D9-F199-83D2-90CBB0F620FF}"/>
                    </a:ext>
                  </a:extLst>
                </p:cNvPr>
                <p:cNvSpPr/>
                <p:nvPr/>
              </p:nvSpPr>
              <p:spPr>
                <a:xfrm>
                  <a:off x="522838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6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1ABB02D-E6B4-BB0B-C530-3EC87ACCEF4B}"/>
                  </a:ext>
                </a:extLst>
              </p:cNvPr>
              <p:cNvGrpSpPr/>
              <p:nvPr/>
            </p:nvGrpSpPr>
            <p:grpSpPr>
              <a:xfrm>
                <a:off x="4187936" y="3877948"/>
                <a:ext cx="3955498" cy="708696"/>
                <a:chOff x="4187936" y="3676794"/>
                <a:chExt cx="3955498" cy="708696"/>
              </a:xfrm>
            </p:grpSpPr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52C2E090-4601-C564-3476-4D055D577C1A}"/>
                    </a:ext>
                  </a:extLst>
                </p:cNvPr>
                <p:cNvSpPr/>
                <p:nvPr/>
              </p:nvSpPr>
              <p:spPr>
                <a:xfrm>
                  <a:off x="418793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C5600CAB-575B-421C-1B2C-625020922F5F}"/>
                    </a:ext>
                  </a:extLst>
                </p:cNvPr>
                <p:cNvSpPr/>
                <p:nvPr/>
              </p:nvSpPr>
              <p:spPr>
                <a:xfrm>
                  <a:off x="730928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12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3175ADB4-11A9-A8C5-8589-7CCE5FE44F3E}"/>
                    </a:ext>
                  </a:extLst>
                </p:cNvPr>
                <p:cNvSpPr/>
                <p:nvPr/>
              </p:nvSpPr>
              <p:spPr>
                <a:xfrm>
                  <a:off x="626883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11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E85EE55E-65D2-53E3-F71E-0C27D06F9ADD}"/>
                    </a:ext>
                  </a:extLst>
                </p:cNvPr>
                <p:cNvSpPr/>
                <p:nvPr/>
              </p:nvSpPr>
              <p:spPr>
                <a:xfrm>
                  <a:off x="522838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AA0737E3-684A-7CC7-156A-CB7324A8C73D}"/>
                  </a:ext>
                </a:extLst>
              </p:cNvPr>
              <p:cNvGrpSpPr/>
              <p:nvPr/>
            </p:nvGrpSpPr>
            <p:grpSpPr>
              <a:xfrm>
                <a:off x="4187936" y="4806561"/>
                <a:ext cx="3955498" cy="708696"/>
                <a:chOff x="4178119" y="4875840"/>
                <a:chExt cx="3955498" cy="708696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E252B16D-9B0F-1288-FB85-694B5993CBC9}"/>
                    </a:ext>
                  </a:extLst>
                </p:cNvPr>
                <p:cNvSpPr/>
                <p:nvPr/>
              </p:nvSpPr>
              <p:spPr>
                <a:xfrm>
                  <a:off x="417811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13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357FE9D-7F04-7593-3394-A4DEAF8BF64E}"/>
                    </a:ext>
                  </a:extLst>
                </p:cNvPr>
                <p:cNvSpPr/>
                <p:nvPr/>
              </p:nvSpPr>
              <p:spPr>
                <a:xfrm>
                  <a:off x="729946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16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54C66535-A7A8-9D63-8E62-6A52839105AA}"/>
                    </a:ext>
                  </a:extLst>
                </p:cNvPr>
                <p:cNvSpPr/>
                <p:nvPr/>
              </p:nvSpPr>
              <p:spPr>
                <a:xfrm>
                  <a:off x="625901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15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6D6D6C8D-DBC1-249F-3E4F-4DE21C177DFE}"/>
                    </a:ext>
                  </a:extLst>
                </p:cNvPr>
                <p:cNvSpPr/>
                <p:nvPr/>
              </p:nvSpPr>
              <p:spPr>
                <a:xfrm>
                  <a:off x="521856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14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6B2230E-D9E2-5BAC-BAF2-4432EA4F908E}"/>
                </a:ext>
              </a:extLst>
            </p:cNvPr>
            <p:cNvSpPr/>
            <p:nvPr/>
          </p:nvSpPr>
          <p:spPr>
            <a:xfrm>
              <a:off x="4848687" y="196128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41CB732-00A2-6EE6-7BDB-DB11F1377CC0}"/>
                </a:ext>
              </a:extLst>
            </p:cNvPr>
            <p:cNvSpPr/>
            <p:nvPr/>
          </p:nvSpPr>
          <p:spPr>
            <a:xfrm>
              <a:off x="5879975" y="29075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7333CD7-0ACA-88DF-5BCF-3E05E1882144}"/>
                </a:ext>
              </a:extLst>
            </p:cNvPr>
            <p:cNvSpPr/>
            <p:nvPr/>
          </p:nvSpPr>
          <p:spPr>
            <a:xfrm>
              <a:off x="6929587" y="196128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B75667-645F-6F62-8399-23D179F7FDA1}"/>
                </a:ext>
              </a:extLst>
            </p:cNvPr>
            <p:cNvSpPr txBox="1"/>
            <p:nvPr/>
          </p:nvSpPr>
          <p:spPr>
            <a:xfrm>
              <a:off x="5479485" y="1516772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31C02A0-BD3E-FABC-B7BB-EE6A853674C3}"/>
                </a:ext>
              </a:extLst>
            </p:cNvPr>
            <p:cNvSpPr/>
            <p:nvPr/>
          </p:nvSpPr>
          <p:spPr>
            <a:xfrm>
              <a:off x="4183511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래픽 19" descr="배지 체크 표시1 단색으로 채워진">
              <a:extLst>
                <a:ext uri="{FF2B5EF4-FFF2-40B4-BE49-F238E27FC236}">
                  <a16:creationId xmlns:a16="http://schemas.microsoft.com/office/drawing/2014/main" id="{E99E357B-2C20-598B-B061-37264448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8585" y="1470783"/>
              <a:ext cx="346627" cy="346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35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49040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75057D-1C9C-90DA-6435-BF6C8E7F1555}"/>
              </a:ext>
            </a:extLst>
          </p:cNvPr>
          <p:cNvGrpSpPr/>
          <p:nvPr/>
        </p:nvGrpSpPr>
        <p:grpSpPr>
          <a:xfrm>
            <a:off x="4050198" y="1331949"/>
            <a:ext cx="4179840" cy="4381733"/>
            <a:chOff x="4050198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50198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6AE7FBE-D0A5-ECA8-24FB-DF7F6A46D818}"/>
                </a:ext>
              </a:extLst>
            </p:cNvPr>
            <p:cNvGrpSpPr/>
            <p:nvPr/>
          </p:nvGrpSpPr>
          <p:grpSpPr>
            <a:xfrm>
              <a:off x="4179469" y="2572923"/>
              <a:ext cx="3955498" cy="502990"/>
              <a:chOff x="4178119" y="2375132"/>
              <a:chExt cx="3955498" cy="354288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8BFCC3DB-F04C-AE9D-113E-135AB564817B}"/>
                  </a:ext>
                </a:extLst>
              </p:cNvPr>
              <p:cNvSpPr/>
              <p:nvPr/>
            </p:nvSpPr>
            <p:spPr>
              <a:xfrm>
                <a:off x="41781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F2EC4649-F023-2D0E-03A1-B3FF7B9A605E}"/>
                  </a:ext>
                </a:extLst>
              </p:cNvPr>
              <p:cNvSpPr/>
              <p:nvPr/>
            </p:nvSpPr>
            <p:spPr>
              <a:xfrm>
                <a:off x="72994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725C82EB-7673-8387-E51C-F5190632C134}"/>
                  </a:ext>
                </a:extLst>
              </p:cNvPr>
              <p:cNvSpPr/>
              <p:nvPr/>
            </p:nvSpPr>
            <p:spPr>
              <a:xfrm>
                <a:off x="62590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ACAABC10-3D3F-28C1-507B-FF9E8D641E9D}"/>
                  </a:ext>
                </a:extLst>
              </p:cNvPr>
              <p:cNvSpPr/>
              <p:nvPr/>
            </p:nvSpPr>
            <p:spPr>
              <a:xfrm>
                <a:off x="52185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8EC9726-71DE-B702-AC45-848D632EC8BE}"/>
                </a:ext>
              </a:extLst>
            </p:cNvPr>
            <p:cNvGrpSpPr/>
            <p:nvPr/>
          </p:nvGrpSpPr>
          <p:grpSpPr>
            <a:xfrm>
              <a:off x="4179469" y="3386038"/>
              <a:ext cx="3955498" cy="502990"/>
              <a:chOff x="4187936" y="3303744"/>
              <a:chExt cx="3955498" cy="354288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D9B2740-0438-FEAA-3D65-37C898A77343}"/>
                  </a:ext>
                </a:extLst>
              </p:cNvPr>
              <p:cNvSpPr/>
              <p:nvPr/>
            </p:nvSpPr>
            <p:spPr>
              <a:xfrm>
                <a:off x="41879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4ED59FF2-6897-187D-D01A-BC389623490C}"/>
                  </a:ext>
                </a:extLst>
              </p:cNvPr>
              <p:cNvSpPr/>
              <p:nvPr/>
            </p:nvSpPr>
            <p:spPr>
              <a:xfrm>
                <a:off x="73092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20EEC34B-0578-8756-B788-54A675A80B4D}"/>
                  </a:ext>
                </a:extLst>
              </p:cNvPr>
              <p:cNvSpPr/>
              <p:nvPr/>
            </p:nvSpPr>
            <p:spPr>
              <a:xfrm>
                <a:off x="62688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DE5516E-04E0-4AA6-EEB6-4419694004B2}"/>
                  </a:ext>
                </a:extLst>
              </p:cNvPr>
              <p:cNvSpPr/>
              <p:nvPr/>
            </p:nvSpPr>
            <p:spPr>
              <a:xfrm>
                <a:off x="52283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734F366-D89C-2766-25CD-0F9858DFC880}"/>
                </a:ext>
              </a:extLst>
            </p:cNvPr>
            <p:cNvGrpSpPr/>
            <p:nvPr/>
          </p:nvGrpSpPr>
          <p:grpSpPr>
            <a:xfrm>
              <a:off x="4179469" y="4199153"/>
              <a:ext cx="3955498" cy="502990"/>
              <a:chOff x="4187936" y="4232356"/>
              <a:chExt cx="3955498" cy="354288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44984927-2F20-5D5E-C335-B92AEADA5BC3}"/>
                  </a:ext>
                </a:extLst>
              </p:cNvPr>
              <p:cNvSpPr/>
              <p:nvPr/>
            </p:nvSpPr>
            <p:spPr>
              <a:xfrm>
                <a:off x="41879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5FA62FEA-B0EC-07D3-B699-8CA42722E16E}"/>
                  </a:ext>
                </a:extLst>
              </p:cNvPr>
              <p:cNvSpPr/>
              <p:nvPr/>
            </p:nvSpPr>
            <p:spPr>
              <a:xfrm>
                <a:off x="73092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12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F11E9318-4A61-29AD-CBEC-85219604A97A}"/>
                  </a:ext>
                </a:extLst>
              </p:cNvPr>
              <p:cNvSpPr/>
              <p:nvPr/>
            </p:nvSpPr>
            <p:spPr>
              <a:xfrm>
                <a:off x="62688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BA76A738-2B95-DEB7-841C-B95673F0FE04}"/>
                  </a:ext>
                </a:extLst>
              </p:cNvPr>
              <p:cNvSpPr/>
              <p:nvPr/>
            </p:nvSpPr>
            <p:spPr>
              <a:xfrm>
                <a:off x="52283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4F88C1A-6C7F-2530-9317-CE963ED24DDA}"/>
                </a:ext>
              </a:extLst>
            </p:cNvPr>
            <p:cNvGrpSpPr/>
            <p:nvPr/>
          </p:nvGrpSpPr>
          <p:grpSpPr>
            <a:xfrm>
              <a:off x="4179469" y="5012267"/>
              <a:ext cx="3955498" cy="502990"/>
              <a:chOff x="4187936" y="5160969"/>
              <a:chExt cx="3955498" cy="354288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AE46EB30-C58F-6D16-049F-C00789C99B57}"/>
                  </a:ext>
                </a:extLst>
              </p:cNvPr>
              <p:cNvSpPr/>
              <p:nvPr/>
            </p:nvSpPr>
            <p:spPr>
              <a:xfrm>
                <a:off x="41879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13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F6A98318-20E9-9E0B-1969-9736C67B9971}"/>
                  </a:ext>
                </a:extLst>
              </p:cNvPr>
              <p:cNvSpPr/>
              <p:nvPr/>
            </p:nvSpPr>
            <p:spPr>
              <a:xfrm>
                <a:off x="73092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A1698C3C-8796-6B0A-9D45-24EFC7047BA8}"/>
                  </a:ext>
                </a:extLst>
              </p:cNvPr>
              <p:cNvSpPr/>
              <p:nvPr/>
            </p:nvSpPr>
            <p:spPr>
              <a:xfrm>
                <a:off x="62688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A25A215-3A15-3C8E-FC38-16E4B683FA2A}"/>
                  </a:ext>
                </a:extLst>
              </p:cNvPr>
              <p:cNvSpPr/>
              <p:nvPr/>
            </p:nvSpPr>
            <p:spPr>
              <a:xfrm>
                <a:off x="52283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758ADA-86AC-E68D-7429-3760AF525E50}"/>
                </a:ext>
              </a:extLst>
            </p:cNvPr>
            <p:cNvSpPr txBox="1"/>
            <p:nvPr/>
          </p:nvSpPr>
          <p:spPr>
            <a:xfrm>
              <a:off x="4111135" y="193293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94B463-405F-9D96-3CBA-A811FEA773B0}"/>
                </a:ext>
              </a:extLst>
            </p:cNvPr>
            <p:cNvSpPr txBox="1"/>
            <p:nvPr/>
          </p:nvSpPr>
          <p:spPr>
            <a:xfrm>
              <a:off x="5112397" y="1458417"/>
              <a:ext cx="1967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 </a:t>
              </a:r>
              <a:r>
                <a:rPr lang="en-US" altLang="ko-KR" sz="1600" dirty="0"/>
                <a:t>- 16 </a:t>
              </a:r>
              <a:r>
                <a:rPr lang="ko-KR" altLang="en-US" sz="1600" dirty="0"/>
                <a:t>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E5B4C8-9364-9EAE-1162-C3A7816D4988}"/>
                </a:ext>
              </a:extLst>
            </p:cNvPr>
            <p:cNvSpPr txBox="1"/>
            <p:nvPr/>
          </p:nvSpPr>
          <p:spPr>
            <a:xfrm>
              <a:off x="4693911" y="1932937"/>
              <a:ext cx="3381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8B7B20-800B-16B4-7BB3-D875002B0789}"/>
                </a:ext>
              </a:extLst>
            </p:cNvPr>
            <p:cNvSpPr/>
            <p:nvPr/>
          </p:nvSpPr>
          <p:spPr>
            <a:xfrm>
              <a:off x="4183511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래픽 10" descr="주택 단색으로 채워진">
              <a:extLst>
                <a:ext uri="{FF2B5EF4-FFF2-40B4-BE49-F238E27FC236}">
                  <a16:creationId xmlns:a16="http://schemas.microsoft.com/office/drawing/2014/main" id="{C199940B-E852-4CB7-3F2F-D2A61F62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7966" y="1458131"/>
              <a:ext cx="367865" cy="367865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0D58A6-985A-E2EE-97A4-27B2ACDE8C78}"/>
                </a:ext>
              </a:extLst>
            </p:cNvPr>
            <p:cNvSpPr/>
            <p:nvPr/>
          </p:nvSpPr>
          <p:spPr>
            <a:xfrm>
              <a:off x="4845129" y="248807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8371233-65B7-15CC-0D84-B2CEB2C08FB9}"/>
                </a:ext>
              </a:extLst>
            </p:cNvPr>
            <p:cNvSpPr/>
            <p:nvPr/>
          </p:nvSpPr>
          <p:spPr>
            <a:xfrm>
              <a:off x="5879975" y="33176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512E4D5-FA32-166C-9904-95A1E39B1AA0}"/>
                </a:ext>
              </a:extLst>
            </p:cNvPr>
            <p:cNvSpPr/>
            <p:nvPr/>
          </p:nvSpPr>
          <p:spPr>
            <a:xfrm>
              <a:off x="4851740" y="41400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524A83-C6D5-32EE-009A-C5BB8F316E31}"/>
              </a:ext>
            </a:extLst>
          </p:cNvPr>
          <p:cNvSpPr/>
          <p:nvPr/>
        </p:nvSpPr>
        <p:spPr>
          <a:xfrm>
            <a:off x="7286787" y="1508213"/>
            <a:ext cx="780379" cy="3585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AF8AB8-BB8A-6581-AFBD-353E70579FC4}"/>
              </a:ext>
            </a:extLst>
          </p:cNvPr>
          <p:cNvSpPr/>
          <p:nvPr/>
        </p:nvSpPr>
        <p:spPr>
          <a:xfrm>
            <a:off x="7292060" y="1958521"/>
            <a:ext cx="780379" cy="3585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79196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85033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323970-07F2-D2D0-94DC-7557AD2B2BF5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49787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49787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F63FD-9A04-D647-D2E5-DA3D10B5B005}"/>
                </a:ext>
              </a:extLst>
            </p:cNvPr>
            <p:cNvSpPr txBox="1"/>
            <p:nvPr/>
          </p:nvSpPr>
          <p:spPr>
            <a:xfrm>
              <a:off x="4102257" y="193293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FCC9BB-2511-07A7-2D15-5E9C3C4D90C7}"/>
                </a:ext>
              </a:extLst>
            </p:cNvPr>
            <p:cNvSpPr txBox="1"/>
            <p:nvPr/>
          </p:nvSpPr>
          <p:spPr>
            <a:xfrm>
              <a:off x="4102257" y="2565840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/>
                <a:t>1</a:t>
              </a:r>
              <a:r>
                <a:rPr lang="ko-KR" altLang="en-US" sz="1400" dirty="0"/>
                <a:t>번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D867469-7D33-3578-2AED-3FE112F088BB}"/>
                </a:ext>
              </a:extLst>
            </p:cNvPr>
            <p:cNvSpPr/>
            <p:nvPr/>
          </p:nvSpPr>
          <p:spPr>
            <a:xfrm>
              <a:off x="4730007" y="2322419"/>
              <a:ext cx="3322119" cy="794620"/>
            </a:xfrm>
            <a:prstGeom prst="roundRect">
              <a:avLst>
                <a:gd name="adj" fmla="val 64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사진 포즈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설명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C1CF802-60CC-CB0A-E9A7-1E4A756F62C6}"/>
                </a:ext>
              </a:extLst>
            </p:cNvPr>
            <p:cNvGrpSpPr/>
            <p:nvPr/>
          </p:nvGrpSpPr>
          <p:grpSpPr>
            <a:xfrm>
              <a:off x="4201537" y="4715725"/>
              <a:ext cx="3850589" cy="334233"/>
              <a:chOff x="4225043" y="3878383"/>
              <a:chExt cx="3850589" cy="334233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9704B44-0B03-99BF-0C00-3A087BE1A560}"/>
                  </a:ext>
                </a:extLst>
              </p:cNvPr>
              <p:cNvSpPr/>
              <p:nvPr/>
            </p:nvSpPr>
            <p:spPr>
              <a:xfrm>
                <a:off x="4753512" y="3878383"/>
                <a:ext cx="3322120" cy="33423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Comment…</a:t>
                </a:r>
                <a:endParaRPr lang="ko-KR" altLang="en-US" sz="1400" dirty="0"/>
              </a:p>
            </p:txBody>
          </p:sp>
          <p:pic>
            <p:nvPicPr>
              <p:cNvPr id="45" name="그래픽 44" descr="시계 방향으로 굽은 줄 화살표 단색으로 채워진">
                <a:extLst>
                  <a:ext uri="{FF2B5EF4-FFF2-40B4-BE49-F238E27FC236}">
                    <a16:creationId xmlns:a16="http://schemas.microsoft.com/office/drawing/2014/main" id="{B55D2E1B-4E60-AD3E-D4E6-54E51020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4250818" y="3854866"/>
                <a:ext cx="329713" cy="381264"/>
              </a:xfrm>
              <a:prstGeom prst="rect">
                <a:avLst/>
              </a:prstGeom>
            </p:spPr>
          </p:pic>
        </p:grp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45AA584-8D13-0B82-FB21-DB4682FEB55A}"/>
                </a:ext>
              </a:extLst>
            </p:cNvPr>
            <p:cNvSpPr/>
            <p:nvPr/>
          </p:nvSpPr>
          <p:spPr>
            <a:xfrm>
              <a:off x="4730006" y="3187314"/>
              <a:ext cx="3322120" cy="1458136"/>
            </a:xfrm>
            <a:prstGeom prst="roundRect">
              <a:avLst>
                <a:gd name="adj" fmla="val 353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등록된 사진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2C4B18-97A7-6FE2-C025-0D2E0E6EE8F0}"/>
                </a:ext>
              </a:extLst>
            </p:cNvPr>
            <p:cNvSpPr txBox="1"/>
            <p:nvPr/>
          </p:nvSpPr>
          <p:spPr>
            <a:xfrm>
              <a:off x="5103519" y="1458417"/>
              <a:ext cx="1967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 </a:t>
              </a:r>
              <a:r>
                <a:rPr lang="en-US" altLang="ko-KR" sz="1600" dirty="0"/>
                <a:t>- 16 </a:t>
              </a:r>
              <a:r>
                <a:rPr lang="ko-KR" altLang="en-US" sz="1600" dirty="0"/>
                <a:t>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6A53B0-E8B8-829F-43BE-2903229B0667}"/>
                </a:ext>
              </a:extLst>
            </p:cNvPr>
            <p:cNvSpPr txBox="1"/>
            <p:nvPr/>
          </p:nvSpPr>
          <p:spPr>
            <a:xfrm>
              <a:off x="4685033" y="1932937"/>
              <a:ext cx="3381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EB54D5-89C0-E19B-B4E3-A1E5186F570E}"/>
                </a:ext>
              </a:extLst>
            </p:cNvPr>
            <p:cNvSpPr/>
            <p:nvPr/>
          </p:nvSpPr>
          <p:spPr>
            <a:xfrm>
              <a:off x="4174633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021C364-8CFA-7988-8CA4-4583583B8F43}"/>
                </a:ext>
              </a:extLst>
            </p:cNvPr>
            <p:cNvSpPr/>
            <p:nvPr/>
          </p:nvSpPr>
          <p:spPr>
            <a:xfrm>
              <a:off x="4730006" y="5177850"/>
              <a:ext cx="1534916" cy="3674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원형: 비어 있음 13">
              <a:extLst>
                <a:ext uri="{FF2B5EF4-FFF2-40B4-BE49-F238E27FC236}">
                  <a16:creationId xmlns:a16="http://schemas.microsoft.com/office/drawing/2014/main" id="{3FCF78BD-12AD-91FB-041A-73E2FDE6C5C5}"/>
                </a:ext>
              </a:extLst>
            </p:cNvPr>
            <p:cNvSpPr/>
            <p:nvPr/>
          </p:nvSpPr>
          <p:spPr>
            <a:xfrm>
              <a:off x="5403203" y="5262498"/>
              <a:ext cx="188522" cy="188522"/>
            </a:xfrm>
            <a:prstGeom prst="donut">
              <a:avLst>
                <a:gd name="adj" fmla="val 14644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3D4E973-DB72-34B8-49AA-C0D6E66342BB}"/>
                </a:ext>
              </a:extLst>
            </p:cNvPr>
            <p:cNvSpPr/>
            <p:nvPr/>
          </p:nvSpPr>
          <p:spPr>
            <a:xfrm>
              <a:off x="6531839" y="5177850"/>
              <a:ext cx="1534916" cy="3674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래픽 15" descr="물음표 단색으로 채워진">
              <a:extLst>
                <a:ext uri="{FF2B5EF4-FFF2-40B4-BE49-F238E27FC236}">
                  <a16:creationId xmlns:a16="http://schemas.microsoft.com/office/drawing/2014/main" id="{6E8D39FD-5BCF-9EEF-234C-ADECDEB19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9922" y="5232189"/>
              <a:ext cx="258749" cy="258749"/>
            </a:xfrm>
            <a:prstGeom prst="rect">
              <a:avLst/>
            </a:prstGeom>
          </p:spPr>
        </p:pic>
        <p:pic>
          <p:nvPicPr>
            <p:cNvPr id="24" name="그래픽 23" descr="줄 화살표: 가로 U-턴 단색으로 채워진">
              <a:extLst>
                <a:ext uri="{FF2B5EF4-FFF2-40B4-BE49-F238E27FC236}">
                  <a16:creationId xmlns:a16="http://schemas.microsoft.com/office/drawing/2014/main" id="{31D6FF20-3BE7-2365-B70D-1B4C72271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8695" y="1481869"/>
              <a:ext cx="307777" cy="307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364</Words>
  <Application>Microsoft Office PowerPoint</Application>
  <PresentationFormat>와이드스크린</PresentationFormat>
  <Paragraphs>136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SUIT-Regular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수현</dc:creator>
  <cp:lastModifiedBy>박 수현</cp:lastModifiedBy>
  <cp:revision>93</cp:revision>
  <dcterms:created xsi:type="dcterms:W3CDTF">2023-05-18T06:48:13Z</dcterms:created>
  <dcterms:modified xsi:type="dcterms:W3CDTF">2023-07-20T13:42:18Z</dcterms:modified>
</cp:coreProperties>
</file>