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2" r:id="rId2"/>
  </p:sldMasterIdLst>
  <p:notesMasterIdLst>
    <p:notesMasterId r:id="rId43"/>
  </p:notesMasterIdLst>
  <p:sldIdLst>
    <p:sldId id="307" r:id="rId3"/>
    <p:sldId id="305" r:id="rId4"/>
    <p:sldId id="321" r:id="rId5"/>
    <p:sldId id="529" r:id="rId6"/>
    <p:sldId id="539" r:id="rId7"/>
    <p:sldId id="540" r:id="rId8"/>
    <p:sldId id="541" r:id="rId9"/>
    <p:sldId id="542" r:id="rId10"/>
    <p:sldId id="573" r:id="rId11"/>
    <p:sldId id="574" r:id="rId12"/>
    <p:sldId id="575" r:id="rId13"/>
    <p:sldId id="576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</p:sldIdLst>
  <p:sldSz cx="9144000" cy="6858000" type="screen4x3"/>
  <p:notesSz cx="6797675" cy="9926638"/>
  <p:embeddedFontLst>
    <p:embeddedFont>
      <p:font typeface="가는각진제목체" panose="020B0600000101010101" charset="-127"/>
      <p:regular r:id="rId44"/>
    </p:embeddedFont>
    <p:embeddedFont>
      <p:font typeface="Malgun Gothic Semilight" panose="020B0502040204020203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9E96-80A2-454F-B7E6-CA1B0BFC1747}">
          <p14:sldIdLst>
            <p14:sldId id="307"/>
            <p14:sldId id="305"/>
            <p14:sldId id="321"/>
            <p14:sldId id="529"/>
            <p14:sldId id="539"/>
            <p14:sldId id="540"/>
            <p14:sldId id="541"/>
            <p14:sldId id="542"/>
            <p14:sldId id="573"/>
            <p14:sldId id="574"/>
            <p14:sldId id="575"/>
            <p14:sldId id="576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</p14:sldIdLst>
        </p14:section>
        <p14:section name="제목 없는 구역" id="{C1FEB4AD-7104-4ED7-A368-D59AB6A960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F2F2"/>
    <a:srgbClr val="F1C6A3"/>
    <a:srgbClr val="FE763C"/>
    <a:srgbClr val="F8F8F8"/>
    <a:srgbClr val="F9F9FB"/>
    <a:srgbClr val="FAA76F"/>
    <a:srgbClr val="FF9900"/>
    <a:srgbClr val="0A46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1C04-8E33-4CA8-A50F-63E4531CF8CD}" v="90" dt="2020-04-23T08:46:3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6" autoAdjust="0"/>
    <p:restoredTop sz="24000" autoAdjust="0"/>
  </p:normalViewPr>
  <p:slideViewPr>
    <p:cSldViewPr>
      <p:cViewPr varScale="1">
        <p:scale>
          <a:sx n="72" d="100"/>
          <a:sy n="72" d="100"/>
        </p:scale>
        <p:origin x="1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68561C04-8E33-4CA8-A50F-63E4531CF8CD}"/>
    <pc:docChg chg="undo modSld">
      <pc:chgData name="수현 박" userId="5a28c8d0676acd00" providerId="LiveId" clId="{68561C04-8E33-4CA8-A50F-63E4531CF8CD}" dt="2020-04-23T08:46:36.161" v="793"/>
      <pc:docMkLst>
        <pc:docMk/>
      </pc:docMkLst>
      <pc:sldChg chg="modSp">
        <pc:chgData name="수현 박" userId="5a28c8d0676acd00" providerId="LiveId" clId="{68561C04-8E33-4CA8-A50F-63E4531CF8CD}" dt="2020-04-23T08:11:32.158" v="126" actId="20577"/>
        <pc:sldMkLst>
          <pc:docMk/>
          <pc:sldMk cId="0" sldId="305"/>
        </pc:sldMkLst>
        <pc:graphicFrameChg chg="modGraphic">
          <ac:chgData name="수현 박" userId="5a28c8d0676acd00" providerId="LiveId" clId="{68561C04-8E33-4CA8-A50F-63E4531CF8CD}" dt="2020-04-23T08:11:32.158" v="126" actId="20577"/>
          <ac:graphicFrameMkLst>
            <pc:docMk/>
            <pc:sldMk cId="0" sldId="305"/>
            <ac:graphicFrameMk id="7" creationId="{8C43CF6C-1CB9-41C1-972C-5DE6355667CC}"/>
          </ac:graphicFrameMkLst>
        </pc:graphicFrameChg>
      </pc:sldChg>
      <pc:sldChg chg="modSp">
        <pc:chgData name="수현 박" userId="5a28c8d0676acd00" providerId="LiveId" clId="{68561C04-8E33-4CA8-A50F-63E4531CF8CD}" dt="2020-04-23T08:11:37.497" v="130" actId="20577"/>
        <pc:sldMkLst>
          <pc:docMk/>
          <pc:sldMk cId="0" sldId="307"/>
        </pc:sldMkLst>
        <pc:spChg chg="mod">
          <ac:chgData name="수현 박" userId="5a28c8d0676acd00" providerId="LiveId" clId="{68561C04-8E33-4CA8-A50F-63E4531CF8CD}" dt="2020-04-23T08:11:37.497" v="130" actId="20577"/>
          <ac:spMkLst>
            <pc:docMk/>
            <pc:sldMk cId="0" sldId="307"/>
            <ac:spMk id="15" creationId="{327B491C-C24D-4978-AAE4-4F6A98BB0756}"/>
          </ac:spMkLst>
        </pc:spChg>
      </pc:sldChg>
      <pc:sldChg chg="modSp">
        <pc:chgData name="수현 박" userId="5a28c8d0676acd00" providerId="LiveId" clId="{68561C04-8E33-4CA8-A50F-63E4531CF8CD}" dt="2020-04-23T07:58:44.107" v="0" actId="20577"/>
        <pc:sldMkLst>
          <pc:docMk/>
          <pc:sldMk cId="3912283944" sldId="533"/>
        </pc:sldMkLst>
        <pc:spChg chg="mod">
          <ac:chgData name="수현 박" userId="5a28c8d0676acd00" providerId="LiveId" clId="{68561C04-8E33-4CA8-A50F-63E4531CF8CD}" dt="2020-04-23T07:58:44.107" v="0" actId="20577"/>
          <ac:spMkLst>
            <pc:docMk/>
            <pc:sldMk cId="3912283944" sldId="533"/>
            <ac:spMk id="5" creationId="{22B54B09-4E4F-483B-82BD-81822D5A3403}"/>
          </ac:spMkLst>
        </pc:spChg>
      </pc:sldChg>
      <pc:sldChg chg="modSp">
        <pc:chgData name="수현 박" userId="5a28c8d0676acd00" providerId="LiveId" clId="{68561C04-8E33-4CA8-A50F-63E4531CF8CD}" dt="2020-04-23T08:31:41.170" v="605" actId="6549"/>
        <pc:sldMkLst>
          <pc:docMk/>
          <pc:sldMk cId="3046447312" sldId="535"/>
        </pc:sldMkLst>
        <pc:spChg chg="mod">
          <ac:chgData name="수현 박" userId="5a28c8d0676acd00" providerId="LiveId" clId="{68561C04-8E33-4CA8-A50F-63E4531CF8CD}" dt="2020-04-23T08:14:22.557" v="195"/>
          <ac:spMkLst>
            <pc:docMk/>
            <pc:sldMk cId="3046447312" sldId="53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0:08.747" v="604" actId="20577"/>
          <ac:spMkLst>
            <pc:docMk/>
            <pc:sldMk cId="3046447312" sldId="535"/>
            <ac:spMk id="15" creationId="{2F6B7E35-1D24-4263-9EAE-0AF66DFD367F}"/>
          </ac:spMkLst>
        </pc:spChg>
        <pc:spChg chg="mod">
          <ac:chgData name="수현 박" userId="5a28c8d0676acd00" providerId="LiveId" clId="{68561C04-8E33-4CA8-A50F-63E4531CF8CD}" dt="2020-04-23T08:31:41.170" v="605" actId="6549"/>
          <ac:spMkLst>
            <pc:docMk/>
            <pc:sldMk cId="3046447312" sldId="535"/>
            <ac:spMk id="16" creationId="{5AFE6C1F-317A-46A6-875E-54B5D8E7DDFF}"/>
          </ac:spMkLst>
        </pc:spChg>
      </pc:sldChg>
      <pc:sldChg chg="modSp">
        <pc:chgData name="수현 박" userId="5a28c8d0676acd00" providerId="LiveId" clId="{68561C04-8E33-4CA8-A50F-63E4531CF8CD}" dt="2020-04-23T08:22:30.160" v="554" actId="2711"/>
        <pc:sldMkLst>
          <pc:docMk/>
          <pc:sldMk cId="1489875433" sldId="544"/>
        </pc:sldMkLst>
        <pc:spChg chg="mod">
          <ac:chgData name="수현 박" userId="5a28c8d0676acd00" providerId="LiveId" clId="{68561C04-8E33-4CA8-A50F-63E4531CF8CD}" dt="2020-04-23T08:22:30.160" v="554" actId="2711"/>
          <ac:spMkLst>
            <pc:docMk/>
            <pc:sldMk cId="1489875433" sldId="544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6:36.161" v="793"/>
        <pc:sldMkLst>
          <pc:docMk/>
          <pc:sldMk cId="1920484451" sldId="545"/>
        </pc:sldMkLst>
        <pc:spChg chg="mod">
          <ac:chgData name="수현 박" userId="5a28c8d0676acd00" providerId="LiveId" clId="{68561C04-8E33-4CA8-A50F-63E4531CF8CD}" dt="2020-04-23T08:46:33.115" v="785"/>
          <ac:spMkLst>
            <pc:docMk/>
            <pc:sldMk cId="1920484451" sldId="54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6:36.161" v="793"/>
          <ac:spMkLst>
            <pc:docMk/>
            <pc:sldMk cId="1920484451" sldId="545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17:49.782" v="306" actId="2711"/>
        <pc:sldMkLst>
          <pc:docMk/>
          <pc:sldMk cId="1414947792" sldId="547"/>
        </pc:sldMkLst>
        <pc:spChg chg="mod">
          <ac:chgData name="수현 박" userId="5a28c8d0676acd00" providerId="LiveId" clId="{68561C04-8E33-4CA8-A50F-63E4531CF8CD}" dt="2020-04-23T08:17:49.782" v="306" actId="2711"/>
          <ac:spMkLst>
            <pc:docMk/>
            <pc:sldMk cId="1414947792" sldId="547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22:12.919" v="551" actId="2711"/>
        <pc:sldMkLst>
          <pc:docMk/>
          <pc:sldMk cId="2594939419" sldId="548"/>
        </pc:sldMkLst>
        <pc:spChg chg="mod">
          <ac:chgData name="수현 박" userId="5a28c8d0676acd00" providerId="LiveId" clId="{68561C04-8E33-4CA8-A50F-63E4531CF8CD}" dt="2020-04-23T08:22:12.919" v="551" actId="2711"/>
          <ac:spMkLst>
            <pc:docMk/>
            <pc:sldMk cId="2594939419" sldId="548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3:02.907" v="609" actId="2711"/>
        <pc:sldMkLst>
          <pc:docMk/>
          <pc:sldMk cId="1695563772" sldId="549"/>
        </pc:sldMkLst>
        <pc:spChg chg="mod">
          <ac:chgData name="수현 박" userId="5a28c8d0676acd00" providerId="LiveId" clId="{68561C04-8E33-4CA8-A50F-63E4531CF8CD}" dt="2020-04-23T08:20:16.516" v="381"/>
          <ac:spMkLst>
            <pc:docMk/>
            <pc:sldMk cId="1695563772" sldId="549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3:02.907" v="609" actId="2711"/>
          <ac:spMkLst>
            <pc:docMk/>
            <pc:sldMk cId="1695563772" sldId="54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3:27.026" v="770" actId="20577"/>
        <pc:sldMkLst>
          <pc:docMk/>
          <pc:sldMk cId="743116492" sldId="550"/>
        </pc:sldMkLst>
        <pc:spChg chg="mod">
          <ac:chgData name="수현 박" userId="5a28c8d0676acd00" providerId="LiveId" clId="{68561C04-8E33-4CA8-A50F-63E4531CF8CD}" dt="2020-04-23T08:43:27.026" v="770" actId="20577"/>
          <ac:spMkLst>
            <pc:docMk/>
            <pc:sldMk cId="743116492" sldId="550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0:39.385" v="656" actId="20577"/>
        <pc:sldMkLst>
          <pc:docMk/>
          <pc:sldMk cId="1895647088" sldId="553"/>
        </pc:sldMkLst>
        <pc:spChg chg="mod">
          <ac:chgData name="수현 박" userId="5a28c8d0676acd00" providerId="LiveId" clId="{68561C04-8E33-4CA8-A50F-63E4531CF8CD}" dt="2020-04-23T08:40:39.385" v="656" actId="20577"/>
          <ac:spMkLst>
            <pc:docMk/>
            <pc:sldMk cId="1895647088" sldId="553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9:41.084" v="653"/>
        <pc:sldMkLst>
          <pc:docMk/>
          <pc:sldMk cId="383114113" sldId="555"/>
        </pc:sldMkLst>
        <pc:spChg chg="mod">
          <ac:chgData name="수현 박" userId="5a28c8d0676acd00" providerId="LiveId" clId="{68561C04-8E33-4CA8-A50F-63E4531CF8CD}" dt="2020-04-23T08:39:41.084" v="653"/>
          <ac:spMkLst>
            <pc:docMk/>
            <pc:sldMk cId="383114113" sldId="555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7:51.401" v="650" actId="6549"/>
        <pc:sldMkLst>
          <pc:docMk/>
          <pc:sldMk cId="3507469190" sldId="556"/>
        </pc:sldMkLst>
        <pc:spChg chg="mod">
          <ac:chgData name="수현 박" userId="5a28c8d0676acd00" providerId="LiveId" clId="{68561C04-8E33-4CA8-A50F-63E4531CF8CD}" dt="2020-04-23T08:37:51.401" v="650" actId="6549"/>
          <ac:spMkLst>
            <pc:docMk/>
            <pc:sldMk cId="3507469190" sldId="556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4:04.564" v="777"/>
        <pc:sldMkLst>
          <pc:docMk/>
          <pc:sldMk cId="2660157480" sldId="557"/>
        </pc:sldMkLst>
        <pc:spChg chg="mod">
          <ac:chgData name="수현 박" userId="5a28c8d0676acd00" providerId="LiveId" clId="{68561C04-8E33-4CA8-A50F-63E4531CF8CD}" dt="2020-04-23T08:44:04.564" v="777"/>
          <ac:spMkLst>
            <pc:docMk/>
            <pc:sldMk cId="2660157480" sldId="557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4:00.775" v="776" actId="20577"/>
          <ac:spMkLst>
            <pc:docMk/>
            <pc:sldMk cId="2660157480" sldId="557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34:30.625" v="624" actId="2711"/>
        <pc:sldMkLst>
          <pc:docMk/>
          <pc:sldMk cId="697790277" sldId="559"/>
        </pc:sldMkLst>
        <pc:spChg chg="mod">
          <ac:chgData name="수현 박" userId="5a28c8d0676acd00" providerId="LiveId" clId="{68561C04-8E33-4CA8-A50F-63E4531CF8CD}" dt="2020-04-23T08:34:30.625" v="624" actId="2711"/>
          <ac:spMkLst>
            <pc:docMk/>
            <pc:sldMk cId="697790277" sldId="55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01.583" v="662" actId="20577"/>
        <pc:sldMkLst>
          <pc:docMk/>
          <pc:sldMk cId="1291441830" sldId="561"/>
        </pc:sldMkLst>
        <pc:spChg chg="mod">
          <ac:chgData name="수현 박" userId="5a28c8d0676acd00" providerId="LiveId" clId="{68561C04-8E33-4CA8-A50F-63E4531CF8CD}" dt="2020-04-23T08:40:47.575" v="659" actId="20577"/>
          <ac:spMkLst>
            <pc:docMk/>
            <pc:sldMk cId="1291441830" sldId="561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01.583" v="662" actId="20577"/>
          <ac:spMkLst>
            <pc:docMk/>
            <pc:sldMk cId="1291441830" sldId="561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29.623" v="679" actId="20577"/>
        <pc:sldMkLst>
          <pc:docMk/>
          <pc:sldMk cId="3139965301" sldId="562"/>
        </pc:sldMkLst>
        <pc:spChg chg="mod">
          <ac:chgData name="수현 박" userId="5a28c8d0676acd00" providerId="LiveId" clId="{68561C04-8E33-4CA8-A50F-63E4531CF8CD}" dt="2020-04-23T08:40:16.510" v="655"/>
          <ac:spMkLst>
            <pc:docMk/>
            <pc:sldMk cId="3139965301" sldId="562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29.623" v="679" actId="20577"/>
          <ac:spMkLst>
            <pc:docMk/>
            <pc:sldMk cId="3139965301" sldId="562"/>
            <ac:spMk id="35" creationId="{45E8D5D8-A1F8-4467-8B2A-B9B5501965C6}"/>
          </ac:spMkLst>
        </pc:spChg>
        <pc:spChg chg="mod">
          <ac:chgData name="수현 박" userId="5a28c8d0676acd00" providerId="LiveId" clId="{68561C04-8E33-4CA8-A50F-63E4531CF8CD}" dt="2020-04-23T08:37:12.046" v="641" actId="2711"/>
          <ac:spMkLst>
            <pc:docMk/>
            <pc:sldMk cId="3139965301" sldId="562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41:36.168" v="680" actId="20577"/>
        <pc:sldMkLst>
          <pc:docMk/>
          <pc:sldMk cId="80914913" sldId="563"/>
        </pc:sldMkLst>
        <pc:spChg chg="mod">
          <ac:chgData name="수현 박" userId="5a28c8d0676acd00" providerId="LiveId" clId="{68561C04-8E33-4CA8-A50F-63E4531CF8CD}" dt="2020-04-23T08:40:00.379" v="654"/>
          <ac:spMkLst>
            <pc:docMk/>
            <pc:sldMk cId="80914913" sldId="563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36.168" v="680" actId="20577"/>
          <ac:spMkLst>
            <pc:docMk/>
            <pc:sldMk cId="80914913" sldId="563"/>
            <ac:spMk id="35" creationId="{45E8D5D8-A1F8-4467-8B2A-B9B5501965C6}"/>
          </ac:spMkLst>
        </pc:spChg>
      </pc:sldChg>
    </pc:docChg>
  </pc:docChgLst>
  <pc:docChgLst>
    <pc:chgData name="수현 박" userId="5a28c8d0676acd00" providerId="LiveId" clId="{22EF205A-98B8-41BC-AA1E-D49AC7769133}"/>
    <pc:docChg chg="undo custSel modSld">
      <pc:chgData name="수현 박" userId="5a28c8d0676acd00" providerId="LiveId" clId="{22EF205A-98B8-41BC-AA1E-D49AC7769133}" dt="2020-04-18T11:48:59.908" v="90"/>
      <pc:docMkLst>
        <pc:docMk/>
      </pc:docMkLst>
      <pc:sldChg chg="addSp delSp modSp">
        <pc:chgData name="수현 박" userId="5a28c8d0676acd00" providerId="LiveId" clId="{22EF205A-98B8-41BC-AA1E-D49AC7769133}" dt="2020-04-18T11:46:25.305" v="80" actId="20577"/>
        <pc:sldMkLst>
          <pc:docMk/>
          <pc:sldMk cId="18671198" sldId="539"/>
        </pc:sldMkLst>
        <pc:spChg chg="add del">
          <ac:chgData name="수현 박" userId="5a28c8d0676acd00" providerId="LiveId" clId="{22EF205A-98B8-41BC-AA1E-D49AC7769133}" dt="2020-04-18T11:45:06.276" v="53" actId="478"/>
          <ac:spMkLst>
            <pc:docMk/>
            <pc:sldMk cId="18671198" sldId="539"/>
            <ac:spMk id="17" creationId="{6DD93889-13A8-4701-B7E0-5D7444BB532A}"/>
          </ac:spMkLst>
        </pc:spChg>
        <pc:spChg chg="mod ord">
          <ac:chgData name="수현 박" userId="5a28c8d0676acd00" providerId="LiveId" clId="{22EF205A-98B8-41BC-AA1E-D49AC7769133}" dt="2020-04-18T11:45:40.060" v="62" actId="1076"/>
          <ac:spMkLst>
            <pc:docMk/>
            <pc:sldMk cId="18671198" sldId="539"/>
            <ac:spMk id="24" creationId="{81C61976-4637-4093-A7F3-8D30CDD37348}"/>
          </ac:spMkLst>
        </pc:spChg>
        <pc:spChg chg="mod ord">
          <ac:chgData name="수현 박" userId="5a28c8d0676acd00" providerId="LiveId" clId="{22EF205A-98B8-41BC-AA1E-D49AC7769133}" dt="2020-04-18T11:45:34.717" v="60" actId="1076"/>
          <ac:spMkLst>
            <pc:docMk/>
            <pc:sldMk cId="18671198" sldId="539"/>
            <ac:spMk id="25" creationId="{1DA7A605-79E2-4F2D-A2CA-2C77E65D14ED}"/>
          </ac:spMkLst>
        </pc:spChg>
        <pc:spChg chg="ord">
          <ac:chgData name="수현 박" userId="5a28c8d0676acd00" providerId="LiveId" clId="{22EF205A-98B8-41BC-AA1E-D49AC7769133}" dt="2020-04-18T11:44:59.224" v="51" actId="166"/>
          <ac:spMkLst>
            <pc:docMk/>
            <pc:sldMk cId="18671198" sldId="539"/>
            <ac:spMk id="26" creationId="{38ECCEAA-5FA9-45F7-A4DE-B8176C8DD8EE}"/>
          </ac:spMkLst>
        </pc:spChg>
        <pc:spChg chg="del">
          <ac:chgData name="수현 박" userId="5a28c8d0676acd00" providerId="LiveId" clId="{22EF205A-98B8-41BC-AA1E-D49AC7769133}" dt="2020-04-18T11:45:11.217" v="54" actId="478"/>
          <ac:spMkLst>
            <pc:docMk/>
            <pc:sldMk cId="18671198" sldId="539"/>
            <ac:spMk id="27" creationId="{D94CF6D2-9343-494D-A43C-F97B4023344D}"/>
          </ac:spMkLst>
        </pc:spChg>
        <pc:spChg chg="del">
          <ac:chgData name="수현 박" userId="5a28c8d0676acd00" providerId="LiveId" clId="{22EF205A-98B8-41BC-AA1E-D49AC7769133}" dt="2020-04-18T11:45:13.884" v="55" actId="478"/>
          <ac:spMkLst>
            <pc:docMk/>
            <pc:sldMk cId="18671198" sldId="539"/>
            <ac:spMk id="28" creationId="{8A97C5BB-447D-4054-9B5C-E608162F3AD7}"/>
          </ac:spMkLst>
        </pc:spChg>
        <pc:spChg chg="mod">
          <ac:chgData name="수현 박" userId="5a28c8d0676acd00" providerId="LiveId" clId="{22EF205A-98B8-41BC-AA1E-D49AC7769133}" dt="2020-04-18T11:45:30.036" v="59" actId="1076"/>
          <ac:spMkLst>
            <pc:docMk/>
            <pc:sldMk cId="18671198" sldId="539"/>
            <ac:spMk id="29" creationId="{EE777A73-C433-4450-A804-26CD97A03A18}"/>
          </ac:spMkLst>
        </pc:spChg>
        <pc:spChg chg="del mod">
          <ac:chgData name="수현 박" userId="5a28c8d0676acd00" providerId="LiveId" clId="{22EF205A-98B8-41BC-AA1E-D49AC7769133}" dt="2020-04-18T11:45:56.055" v="64" actId="478"/>
          <ac:spMkLst>
            <pc:docMk/>
            <pc:sldMk cId="18671198" sldId="539"/>
            <ac:spMk id="30" creationId="{F8EE6817-A317-4EA6-A173-AA105DA692BC}"/>
          </ac:spMkLst>
        </pc:spChg>
        <pc:spChg chg="add mod">
          <ac:chgData name="수현 박" userId="5a28c8d0676acd00" providerId="LiveId" clId="{22EF205A-98B8-41BC-AA1E-D49AC7769133}" dt="2020-04-18T11:46:25.305" v="80" actId="20577"/>
          <ac:spMkLst>
            <pc:docMk/>
            <pc:sldMk cId="18671198" sldId="539"/>
            <ac:spMk id="31" creationId="{958F0646-EFF2-4EFA-81B8-ED61DC08A0BD}"/>
          </ac:spMkLst>
        </pc:spChg>
      </pc:sldChg>
      <pc:sldChg chg="modSp">
        <pc:chgData name="수현 박" userId="5a28c8d0676acd00" providerId="LiveId" clId="{22EF205A-98B8-41BC-AA1E-D49AC7769133}" dt="2020-04-18T11:48:59.908" v="90"/>
        <pc:sldMkLst>
          <pc:docMk/>
          <pc:sldMk cId="917256048" sldId="542"/>
        </pc:sldMkLst>
        <pc:spChg chg="mod">
          <ac:chgData name="수현 박" userId="5a28c8d0676acd00" providerId="LiveId" clId="{22EF205A-98B8-41BC-AA1E-D49AC7769133}" dt="2020-04-18T11:48:59.908" v="90"/>
          <ac:spMkLst>
            <pc:docMk/>
            <pc:sldMk cId="917256048" sldId="542"/>
            <ac:spMk id="37" creationId="{D658E98A-E51F-4DA8-B19E-2E6526B268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CAB161-13C2-4C46-8C3A-81E1DF44E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A4F31-C84C-4285-9BEE-B26BF8E1A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E302D641-80A8-4A26-BD42-E583F3280BCB}" type="datetimeFigureOut">
              <a:rPr lang="ko-KR" altLang="en-US"/>
              <a:pPr>
                <a:defRPr/>
              </a:pPr>
              <a:t>2023-07-20</a:t>
            </a:fld>
            <a:endParaRPr lang="en-US" altLang="ko-KR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F65E9AD-8495-4DD0-9E3A-256AC4180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500D4B-2BA5-4A68-B2F2-51838A01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DBB67-40E9-4601-9D4D-0BE64D71BB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E1A8B-02FD-4C0F-8E4B-9D765D79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633DD3AE-0E8F-4302-9DDF-824D0594961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9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975AAF80-8788-46AE-B9C0-64C477FC0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AB40284-52BD-472F-B48C-2147BCAB3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64235D5-A653-4E48-93CA-63A58F5D069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/>
            <a:fld id="{06C01280-9C54-4478-AB07-F282BAE82024}" type="slidenum">
              <a:rPr kumimoji="0" lang="ko-KR" altLang="en-US" sz="1200"/>
              <a:pPr algn="r" eaLnBrk="1" hangingPunct="1"/>
              <a:t>0</a:t>
            </a:fld>
            <a:endParaRPr kumimoji="0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214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2D1F-1ABD-4F80-BFA2-CBEC05D7B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83238C-1248-4523-A5A3-0150A87A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9638"/>
            <a:ext cx="4984750" cy="446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9C855F-168F-46D8-AAB0-4E645F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fld id="{1B212253-8832-4964-A6FE-BE42098DC6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F65E09-D716-4DDD-A228-8794E221F9D4}"/>
              </a:ext>
            </a:extLst>
          </p:cNvPr>
          <p:cNvCxnSpPr>
            <a:cxnSpLocks/>
          </p:cNvCxnSpPr>
          <p:nvPr userDrawn="1"/>
        </p:nvCxnSpPr>
        <p:spPr>
          <a:xfrm>
            <a:off x="0" y="6445114"/>
            <a:ext cx="9144000" cy="0"/>
          </a:xfrm>
          <a:prstGeom prst="line">
            <a:avLst/>
          </a:prstGeom>
          <a:ln cmpd="thinThick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20DF84B-B32C-495C-9394-01B7A58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1242"/>
            <a:ext cx="91440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E05439-41CE-4BE7-947A-F2000F54CCF2}"/>
              </a:ext>
            </a:extLst>
          </p:cNvPr>
          <p:cNvCxnSpPr>
            <a:cxnSpLocks/>
          </p:cNvCxnSpPr>
          <p:nvPr userDrawn="1"/>
        </p:nvCxnSpPr>
        <p:spPr>
          <a:xfrm>
            <a:off x="161747" y="-16822"/>
            <a:ext cx="0" cy="3618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3018-C913-4AF4-BBDA-F98C0E9E69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77272"/>
            <a:ext cx="9144000" cy="9807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5pPr marL="1688165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Copyright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ⓒ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endParaRPr lang="ko-KR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r>
              <a:rPr lang="ko-KR" altLang="ko-KR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 사전 승인 없이 본 내용의 전부 또는 일부에 대한 복사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배포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사용을 금합니다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C3777D-3E86-44ED-9BD6-DA40C02F2B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7100335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7B882-DB93-4D80-B6F0-381089E59448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 dirty="0">
                <a:latin typeface="+mn-ea"/>
                <a:ea typeface="+mn-ea"/>
              </a:rPr>
              <a:t>2020</a:t>
            </a:r>
            <a:r>
              <a:rPr lang="ko-KR" altLang="en-US" sz="800" b="1" dirty="0">
                <a:latin typeface="+mn-ea"/>
                <a:ea typeface="+mn-ea"/>
              </a:rPr>
              <a:t>년도 사이트 개발 사업 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DA925CF-CDC9-4AC2-ABC1-095E110AB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813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2A5AF1FB-D44A-452D-A220-BD7C2846F9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14942565-841C-49B4-8087-EE8BD3DDA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A51349D-296F-41E5-8614-4F7D998C6E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425CA039-8774-4A71-BFBA-45A4D1CA64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6038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R/F ID 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B7430E3-BF10-42FE-A7DD-6DA94543F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13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D9F3-9B4C-4387-8EDD-FE1FC41299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8955" y="337537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8955" y="6564418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1E51125-C7E9-4CA4-A3EC-771A9735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5" y="6475414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21551918-BD40-4DA0-8F61-92980D2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6453189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18E05-E8C4-478F-91A2-C34DB13C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D4CDAF-D5CF-46FC-8364-67A00DE19A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545034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0F21D76-1025-42DE-9631-3C8695BE24FF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>
                <a:latin typeface="+mn-ea"/>
                <a:ea typeface="+mn-ea"/>
              </a:rPr>
              <a:t>2018</a:t>
            </a:r>
            <a:r>
              <a:rPr lang="ko-KR" altLang="en-US" sz="800" b="1">
                <a:latin typeface="+mn-ea"/>
                <a:ea typeface="+mn-ea"/>
              </a:rPr>
              <a:t>년도 </a:t>
            </a:r>
            <a:r>
              <a:rPr lang="en-US" altLang="ko-KR" sz="800" b="1" dirty="0">
                <a:latin typeface="+mn-ea"/>
                <a:ea typeface="+mn-ea"/>
              </a:rPr>
              <a:t>chemical B2B Platform </a:t>
            </a:r>
            <a:r>
              <a:rPr lang="ko-KR" altLang="en-US" sz="800" b="1" dirty="0">
                <a:latin typeface="+mn-ea"/>
                <a:ea typeface="+mn-ea"/>
              </a:rPr>
              <a:t>정보제공 영역 사이트 개발 사업 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293A75E2-A280-4210-BBFE-B625A86351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561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22D0FBD-6883-4FBB-9ED7-E9AB6FBFC6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4F59BC13-CEE2-4229-A5F7-A6F6C36AD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28A85C85-F638-4F2B-A295-6035302B7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0CB2EEF-CBCD-4408-B65E-ADBB86254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677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+mn-ea"/>
                <a:ea typeface="가는각진제목체" pitchFamily="18" charset="-127"/>
                <a:cs typeface="+mn-cs"/>
              </a:rPr>
              <a:t>R/F ID :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C5D8D3A-52A9-49C6-BBA5-336CE1B49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72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dol5292.netlify.app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8C21C-7B80-4356-BCBE-CF1627CDDC53}"/>
              </a:ext>
            </a:extLst>
          </p:cNvPr>
          <p:cNvCxnSpPr>
            <a:cxnSpLocks/>
          </p:cNvCxnSpPr>
          <p:nvPr/>
        </p:nvCxnSpPr>
        <p:spPr>
          <a:xfrm>
            <a:off x="314039" y="2854044"/>
            <a:ext cx="84938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B491C-C24D-4978-AAE4-4F6A98BB0756}"/>
              </a:ext>
            </a:extLst>
          </p:cNvPr>
          <p:cNvSpPr txBox="1"/>
          <p:nvPr/>
        </p:nvSpPr>
        <p:spPr>
          <a:xfrm>
            <a:off x="8023870" y="2895779"/>
            <a:ext cx="91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Ver. 2.00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C4F007-9873-432E-81BD-5F8BA862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0754"/>
              </p:ext>
            </p:extLst>
          </p:nvPr>
        </p:nvGraphicFramePr>
        <p:xfrm>
          <a:off x="2300314" y="4115275"/>
          <a:ext cx="4465155" cy="131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385">
                  <a:extLst>
                    <a:ext uri="{9D8B030D-6E8A-4147-A177-3AD203B41FA5}">
                      <a16:colId xmlns:a16="http://schemas.microsoft.com/office/drawing/2014/main" val="1239745097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19698077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34779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개발담당</a:t>
                      </a:r>
                      <a:endParaRPr lang="en-US" altLang="ko-KR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49186"/>
                  </a:ext>
                </a:extLst>
              </a:tr>
              <a:tr h="9401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253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5597C9E-7A03-4722-9EE9-0A6DB12D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039" y="2142419"/>
            <a:ext cx="8493815" cy="711625"/>
          </a:xfrm>
          <a:prstGeom prst="rect">
            <a:avLst/>
          </a:prstGeom>
        </p:spPr>
        <p:txBody>
          <a:bodyPr anchor="ctr"/>
          <a:lstStyle/>
          <a:p>
            <a:pPr algn="r" rtl="0" eaLnBrk="0" fontAlgn="base" hangingPunct="0"/>
            <a:r>
              <a:rPr kumimoji="1"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스마트한 추적놀이 </a:t>
            </a:r>
            <a:r>
              <a:rPr kumimoji="1" lang="ko-KR" altLang="ko-KR" sz="32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스토리보드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A1FAF48-F03B-00C7-5139-3615EDE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75" y="769150"/>
            <a:ext cx="4169550" cy="57346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지도를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확인할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EA3675-9F79-09D7-D419-7AF54666368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FED35-3D77-3125-DADC-0B86DE1C986C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11CB0A-C358-5127-DDB6-F5FE1932D99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3BB396-07EE-116C-0794-497B8E42C4B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417DD1-9CDF-11A6-291F-C2FE82ECF81D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AFA338-CC72-771F-B1B1-23188E999212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4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지도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27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3B68443B-6A61-6FCA-CC67-934C28F0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1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지도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</a:t>
            </a:r>
            <a:r>
              <a:rPr lang="ko-KR" altLang="en-US" sz="800" dirty="0">
                <a:latin typeface="+mj-ea"/>
                <a:ea typeface="+mj-ea"/>
              </a:rPr>
              <a:t>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현재 관리자가 등록한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587A42-9AED-EA87-D672-426113AF855F}"/>
              </a:ext>
            </a:extLst>
          </p:cNvPr>
          <p:cNvSpPr/>
          <p:nvPr/>
        </p:nvSpPr>
        <p:spPr>
          <a:xfrm>
            <a:off x="1694451" y="1407592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A06B9-8BDB-7C88-AB4D-99D1408F55FE}"/>
              </a:ext>
            </a:extLst>
          </p:cNvPr>
          <p:cNvSpPr/>
          <p:nvPr/>
        </p:nvSpPr>
        <p:spPr>
          <a:xfrm>
            <a:off x="1694450" y="19807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59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각 문제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44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각 문제 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입력할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DBC301-6AE4-9AF2-A200-6334EEF0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1"/>
            <a:ext cx="4161407" cy="572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8D220E-8DDA-3994-774A-F356F1A2A38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D4DFCA-2639-CC1E-A40F-19DAB6502E09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41ECF8-804D-BE92-1163-E7DEA0C42765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687977-37F3-F267-1586-EFC38F2B37D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B00328-0122-2FFF-3AA0-1EF01D6B6058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44B97B-F875-46C2-FFBB-9CA01BE32DEC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2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각 문제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각 번호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61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각 문제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각 번호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51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페이지</a:t>
            </a:r>
            <a:r>
              <a:rPr lang="en-US" altLang="ko-KR" sz="800" dirty="0">
                <a:latin typeface="+mj-ea"/>
                <a:ea typeface="+mj-ea"/>
              </a:rPr>
              <a:t>(ppt-9 page)</a:t>
            </a:r>
            <a:r>
              <a:rPr lang="ko-KR" altLang="en-US" sz="800" dirty="0">
                <a:latin typeface="+mj-ea"/>
                <a:ea typeface="+mj-ea"/>
              </a:rPr>
              <a:t>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각 번호에 맞는 사진 설명을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입력하는 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사진을 등록할 수 있는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5. 4</a:t>
            </a:r>
            <a:r>
              <a:rPr lang="ko-KR" altLang="en-US" sz="800" dirty="0">
                <a:latin typeface="+mj-ea"/>
                <a:ea typeface="+mj-ea"/>
              </a:rPr>
              <a:t>번에서 선택한 사진이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출력되는 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6. 3</a:t>
            </a:r>
            <a:r>
              <a:rPr lang="ko-KR" altLang="en-US" sz="800" dirty="0">
                <a:latin typeface="+mj-ea"/>
                <a:ea typeface="+mj-ea"/>
              </a:rPr>
              <a:t>번과 </a:t>
            </a:r>
            <a:r>
              <a:rPr lang="en-US" altLang="ko-KR" sz="800" dirty="0">
                <a:latin typeface="+mj-ea"/>
                <a:ea typeface="+mj-ea"/>
              </a:rPr>
              <a:t>5</a:t>
            </a:r>
            <a:r>
              <a:rPr lang="ko-KR" altLang="en-US" sz="800" dirty="0">
                <a:latin typeface="+mj-ea"/>
                <a:ea typeface="+mj-ea"/>
              </a:rPr>
              <a:t>번을 입력한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클릭하는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7. </a:t>
            </a:r>
            <a:r>
              <a:rPr lang="ko-KR" altLang="en-US" sz="800" dirty="0">
                <a:latin typeface="+mj-ea"/>
                <a:ea typeface="+mj-ea"/>
              </a:rPr>
              <a:t>관리자가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코멘트가 뜨는 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각 문제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705ACCA1-84EC-ECFF-F31E-9BC6073E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4195197" cy="43947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A2A910F-EE1F-5075-6052-6ECAF926F871}"/>
              </a:ext>
            </a:extLst>
          </p:cNvPr>
          <p:cNvSpPr/>
          <p:nvPr/>
        </p:nvSpPr>
        <p:spPr>
          <a:xfrm>
            <a:off x="2196252" y="136928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175CB3-9004-2CC5-58D5-02EAE04B3B29}"/>
              </a:ext>
            </a:extLst>
          </p:cNvPr>
          <p:cNvSpPr/>
          <p:nvPr/>
        </p:nvSpPr>
        <p:spPr>
          <a:xfrm>
            <a:off x="1691680" y="136928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990D19-C919-DCA5-ED28-5F1F0ED7E959}"/>
              </a:ext>
            </a:extLst>
          </p:cNvPr>
          <p:cNvSpPr/>
          <p:nvPr/>
        </p:nvSpPr>
        <p:spPr>
          <a:xfrm>
            <a:off x="2267744" y="229583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7C45C1-6364-F347-4EFB-2DF5CB9C7431}"/>
              </a:ext>
            </a:extLst>
          </p:cNvPr>
          <p:cNvSpPr/>
          <p:nvPr/>
        </p:nvSpPr>
        <p:spPr>
          <a:xfrm>
            <a:off x="2269801" y="322239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BECE40-4346-5BA1-5547-E6CE2CD26E02}"/>
              </a:ext>
            </a:extLst>
          </p:cNvPr>
          <p:cNvSpPr/>
          <p:nvPr/>
        </p:nvSpPr>
        <p:spPr>
          <a:xfrm>
            <a:off x="5148064" y="2295837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53F39B-1F68-6793-CF25-8029F9F77428}"/>
              </a:ext>
            </a:extLst>
          </p:cNvPr>
          <p:cNvSpPr/>
          <p:nvPr/>
        </p:nvSpPr>
        <p:spPr>
          <a:xfrm>
            <a:off x="5148063" y="271093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AABEFB-3E6B-8C0B-9AE9-90A5030C16ED}"/>
              </a:ext>
            </a:extLst>
          </p:cNvPr>
          <p:cNvSpPr/>
          <p:nvPr/>
        </p:nvSpPr>
        <p:spPr>
          <a:xfrm>
            <a:off x="2267743" y="514270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23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시작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629FB4-1AA5-2EBC-DF30-808B05FF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29" y="787808"/>
            <a:ext cx="4161406" cy="57234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시작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관리자가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정답과 지도를 관리하고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학교의 정보를 입력하고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시작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0145295-2245-ED9E-DD26-BC35FF623B4F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75CE37-C537-771F-AD23-51E8850F349A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5B235-FCF5-6529-5B9E-9FCABE90AC0F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518CE-DD51-C7B7-AB52-C5C9B12084B3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FBF71F-D50A-F71D-3078-50C2C391D1AB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37B35B-5FA7-2C98-588B-6C988DA8CE75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74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시작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메인 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2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DB0168-DDF0-440A-A99C-008B04A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2023</a:t>
            </a:r>
            <a:r>
              <a:rPr lang="ko-KR" altLang="en-US" dirty="0">
                <a:latin typeface="+mj-ea"/>
                <a:ea typeface="+mj-ea"/>
              </a:rPr>
              <a:t>년도 사이트 개발 사업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5882C-3CB5-4419-A654-3CDBCBC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fld id="{1B212253-8832-4964-A6FE-BE42098DC62A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3CF6C-1CB9-41C1-972C-5DE63556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5349"/>
              </p:ext>
            </p:extLst>
          </p:nvPr>
        </p:nvGraphicFramePr>
        <p:xfrm>
          <a:off x="304800" y="584202"/>
          <a:ext cx="8506697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048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441949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구조 및 기능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23.06.13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재구성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2.0.1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23.06.27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조 관리 페이지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(ppt-33 page)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버튼 추가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2.0.2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23.07.20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 각 조의 정보 등록 버튼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2623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959AE1F-4887-49C4-AB0F-6A9AC3BE8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08" y="2731"/>
            <a:ext cx="2716208" cy="381837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/>
            <a:r>
              <a:rPr kumimoji="1" lang="ko-KR" altLang="ko-KR" sz="18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개정이력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54CCE58-F49D-0C2E-1A2C-52C0E5FD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412776"/>
            <a:ext cx="4195197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시작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8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(ppt-25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새로운 학교에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 입력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4. 3</a:t>
            </a:r>
            <a:r>
              <a:rPr lang="ko-KR" altLang="en-US" sz="800" dirty="0">
                <a:latin typeface="+mj-ea"/>
                <a:ea typeface="+mj-ea"/>
              </a:rPr>
              <a:t>번을 입력한 후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(ppt-29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시작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15994C-F61E-4EA5-C861-3308E23EE860}"/>
              </a:ext>
            </a:extLst>
          </p:cNvPr>
          <p:cNvSpPr/>
          <p:nvPr/>
        </p:nvSpPr>
        <p:spPr>
          <a:xfrm>
            <a:off x="1691680" y="141277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EB5DE-FCAE-B377-F532-3CDA312AF627}"/>
              </a:ext>
            </a:extLst>
          </p:cNvPr>
          <p:cNvSpPr/>
          <p:nvPr/>
        </p:nvSpPr>
        <p:spPr>
          <a:xfrm>
            <a:off x="277180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9B63B1-166B-C2AC-47DC-8F902806A8A2}"/>
              </a:ext>
            </a:extLst>
          </p:cNvPr>
          <p:cNvSpPr/>
          <p:nvPr/>
        </p:nvSpPr>
        <p:spPr>
          <a:xfrm>
            <a:off x="2891728" y="378904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42F1B4-CC3F-C37B-6FCB-DE1DACF4B0B2}"/>
              </a:ext>
            </a:extLst>
          </p:cNvPr>
          <p:cNvSpPr/>
          <p:nvPr/>
        </p:nvSpPr>
        <p:spPr>
          <a:xfrm>
            <a:off x="2558148" y="2489350"/>
            <a:ext cx="2301884" cy="1299689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D819F5-253E-86C0-4DEE-196CC62D34D6}"/>
              </a:ext>
            </a:extLst>
          </p:cNvPr>
          <p:cNvSpPr/>
          <p:nvPr/>
        </p:nvSpPr>
        <p:spPr>
          <a:xfrm>
            <a:off x="2425763" y="235972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590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71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정답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문제 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9CAE171-AB2D-F84A-3289-C28343D8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F95AD4-398C-827D-DF13-4CD6E4E123AC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542426-A2F5-4BA2-4C52-E6D28CE51BE8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1F80EB-6775-AEEE-2AC2-8DE46E4D9617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96A5EC-D4DF-AC74-33BC-8F24F696D7D5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2A2E79-BF8F-8C7E-6EDC-670549C9CB70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42ACB1-3C93-8ADC-8037-4EFF0CEECABA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936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정답관리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37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정답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정답관리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5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 페이지</a:t>
            </a:r>
            <a:r>
              <a:rPr lang="en-US" altLang="ko-KR" sz="800" dirty="0">
                <a:latin typeface="+mj-ea"/>
                <a:ea typeface="+mj-ea"/>
              </a:rPr>
              <a:t>(ppt-17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문제에 맞는 정답을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입력할 수 있는 폼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전체 문제의 정답이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전체 정답이 저장됨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A4D65476-6EAC-178A-E192-87AD4DD7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9CB1814-CF01-FB46-670C-C2F8B63F2A2E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B4C5AD-F359-8CE6-A599-6B701B198DDF}"/>
              </a:ext>
            </a:extLst>
          </p:cNvPr>
          <p:cNvSpPr/>
          <p:nvPr/>
        </p:nvSpPr>
        <p:spPr>
          <a:xfrm>
            <a:off x="2267744" y="199459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7BB4CD-2C60-C870-4C5B-EAB8488DD743}"/>
              </a:ext>
            </a:extLst>
          </p:cNvPr>
          <p:cNvSpPr/>
          <p:nvPr/>
        </p:nvSpPr>
        <p:spPr>
          <a:xfrm>
            <a:off x="3796603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3254F3-4F8F-8D79-68DC-9D51CE5BF559}"/>
              </a:ext>
            </a:extLst>
          </p:cNvPr>
          <p:cNvSpPr/>
          <p:nvPr/>
        </p:nvSpPr>
        <p:spPr>
          <a:xfrm>
            <a:off x="4759494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52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2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참고하는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지도를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945842-685D-4336-DF4B-B4454BAB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EA3675-9F79-09D7-D419-7AF54666368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FED35-3D77-3125-DADC-0B86DE1C986C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11CB0A-C358-5127-DDB6-F5FE1932D99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3BB396-07EE-116C-0794-497B8E42C4B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417DD1-9CDF-11A6-291F-C2FE82ECF81D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AFA338-CC72-771F-B1B1-23188E999212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59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지도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981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관리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지도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 페이지</a:t>
            </a:r>
            <a:r>
              <a:rPr lang="en-US" altLang="ko-KR" sz="800" dirty="0">
                <a:latin typeface="+mj-ea"/>
                <a:ea typeface="+mj-ea"/>
              </a:rPr>
              <a:t>(ppt-17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현재 저장되어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사진이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현재 저장되어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사진이 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현재 선택된 사진이 저장됨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18055C4D-154B-556F-4A2C-138BED91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3EF51B6-2C1F-9E3F-DC60-16753A0F7337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A3655D-C35B-B1E9-AC90-F944B563799F}"/>
              </a:ext>
            </a:extLst>
          </p:cNvPr>
          <p:cNvSpPr/>
          <p:nvPr/>
        </p:nvSpPr>
        <p:spPr>
          <a:xfrm>
            <a:off x="1693066" y="1916832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9EFAA3-F750-70BC-494D-E6F61969BB10}"/>
              </a:ext>
            </a:extLst>
          </p:cNvPr>
          <p:cNvSpPr/>
          <p:nvPr/>
        </p:nvSpPr>
        <p:spPr>
          <a:xfrm>
            <a:off x="3796603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39F631-D12A-DB3B-C7FD-938D27C0BD17}"/>
              </a:ext>
            </a:extLst>
          </p:cNvPr>
          <p:cNvSpPr/>
          <p:nvPr/>
        </p:nvSpPr>
        <p:spPr>
          <a:xfrm>
            <a:off x="4759494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12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16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686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관리자가 정답을 확인하고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각 조별로 관리할 수 있고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초기화할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전자제품, 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CDC4A9F-03D2-E0FE-797B-CE60A3D1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E9EAF9-0060-448E-A78C-EE2793A4ECA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6E9695-927C-FC9E-2F0F-6DD17DFA53B0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9BA849-B309-619F-8ED0-3CC1F68007F4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350B2D-C3C6-9A7A-E452-ED41BB72C29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D9E32A-AC40-A865-1FD6-C0C4E15E1BE9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0B01AF-3E8D-8C50-D01A-2753450AE70E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000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시작하기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5903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시작하기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 확인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모든 조의 정답이 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(ppt-33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정답이 저장되면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우측 상단에 </a:t>
            </a:r>
            <a:r>
              <a:rPr lang="en-US" altLang="ko-KR" sz="800" dirty="0">
                <a:latin typeface="+mj-ea"/>
                <a:ea typeface="+mj-ea"/>
              </a:rPr>
              <a:t>N </a:t>
            </a:r>
            <a:r>
              <a:rPr lang="ko-KR" altLang="en-US" sz="800" dirty="0">
                <a:latin typeface="+mj-ea"/>
                <a:ea typeface="+mj-ea"/>
              </a:rPr>
              <a:t>표시가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6EB6FD0-335B-E689-AA59-04E83C0B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4195197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687F5DA-4FCC-DA17-9E84-1834F977A599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B29423-922F-18DE-D11E-2D4D07346A85}"/>
              </a:ext>
            </a:extLst>
          </p:cNvPr>
          <p:cNvSpPr/>
          <p:nvPr/>
        </p:nvSpPr>
        <p:spPr>
          <a:xfrm>
            <a:off x="5220072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8359EB-7F3F-6F18-1850-A9241672BCB6}"/>
              </a:ext>
            </a:extLst>
          </p:cNvPr>
          <p:cNvSpPr/>
          <p:nvPr/>
        </p:nvSpPr>
        <p:spPr>
          <a:xfrm>
            <a:off x="1662730" y="197826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643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3853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546B75-2098-8820-4462-D9AD9DAE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6" y="774750"/>
            <a:ext cx="4161408" cy="57234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조가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정보를 확인하고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FA0616-1D0A-9FC8-4AB3-A73703A86320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E3C27C-333C-66E4-6362-8ACFE9B00069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C77C63-023C-616B-F98B-41B11154C2E0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A93435-7939-C655-C231-F98DA713A56A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18E2E5-946C-4955-B968-C4C8AE94B7F9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94CCBB-CBDD-F145-BCF2-9F7B6D95633D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844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조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7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354137-C6A0-912B-0361-36344422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1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조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11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해당 조의 정보가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조의 모든 정보가 저장됨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조의 모든 정보가 삭제됨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조별 정답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(ppt-37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정답이 저장되면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우측 상단에 </a:t>
            </a:r>
            <a:r>
              <a:rPr lang="en-US" altLang="ko-KR" sz="800" dirty="0">
                <a:latin typeface="+mj-ea"/>
                <a:ea typeface="+mj-ea"/>
              </a:rPr>
              <a:t>N </a:t>
            </a:r>
            <a:r>
              <a:rPr lang="ko-KR" altLang="en-US" sz="800" dirty="0">
                <a:latin typeface="+mj-ea"/>
                <a:ea typeface="+mj-ea"/>
              </a:rPr>
              <a:t>표시가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CDF7E0-13D7-1DC9-6A61-199EFDE8DD36}"/>
              </a:ext>
            </a:extLst>
          </p:cNvPr>
          <p:cNvSpPr/>
          <p:nvPr/>
        </p:nvSpPr>
        <p:spPr>
          <a:xfrm>
            <a:off x="1689287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A85B5-676C-A242-0612-170CD6EF739F}"/>
              </a:ext>
            </a:extLst>
          </p:cNvPr>
          <p:cNvSpPr/>
          <p:nvPr/>
        </p:nvSpPr>
        <p:spPr>
          <a:xfrm>
            <a:off x="1688951" y="249289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8F9A98-577A-F256-ABE9-8A221157F8B7}"/>
              </a:ext>
            </a:extLst>
          </p:cNvPr>
          <p:cNvSpPr/>
          <p:nvPr/>
        </p:nvSpPr>
        <p:spPr>
          <a:xfrm>
            <a:off x="2339752" y="1558564"/>
            <a:ext cx="2520280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D79BC5-F2FF-3728-0C9E-B7B1F4987047}"/>
              </a:ext>
            </a:extLst>
          </p:cNvPr>
          <p:cNvSpPr/>
          <p:nvPr/>
        </p:nvSpPr>
        <p:spPr>
          <a:xfrm>
            <a:off x="229913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C889B-B44B-EF47-742B-D8F95524EE2E}"/>
              </a:ext>
            </a:extLst>
          </p:cNvPr>
          <p:cNvSpPr/>
          <p:nvPr/>
        </p:nvSpPr>
        <p:spPr>
          <a:xfrm>
            <a:off x="4788024" y="145596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853BAA-9EDF-BE01-A803-0B033ABB5BD7}"/>
              </a:ext>
            </a:extLst>
          </p:cNvPr>
          <p:cNvSpPr/>
          <p:nvPr/>
        </p:nvSpPr>
        <p:spPr>
          <a:xfrm>
            <a:off x="4788024" y="190331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252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조별 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6821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조별 정답 관리 </a:t>
            </a:r>
            <a:r>
              <a:rPr kumimoji="1" lang="ko-KR" altLang="en-US" sz="900" dirty="0">
                <a:latin typeface="+mj-ea"/>
                <a:ea typeface="+mj-ea"/>
              </a:rPr>
              <a:t>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문제별로 입력된 정보에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오답을 판단하고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코멘트를 달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조별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DAB171-63E9-D55E-9C8A-0D00EB10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ABCD6-5DC5-BF68-850C-5732611D6CE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611D0B-4508-21F0-CEC4-C3FB9295A68D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2D5C50-A6BA-DDD4-A681-B47937F20462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C8126B-3F0A-8609-8AFD-7AECA89C08BF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539704-6DB9-02D8-306B-57E96A403326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B1CEA8-D10B-B862-4DC0-78D000C4543E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287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조별 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조 관리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답변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482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그림 17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11D7CD8-9EDF-48FB-54F3-04502F50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0"/>
            <a:ext cx="4161407" cy="57234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해당 조에 대한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정보를 입력하고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지도와 각 문제별로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접근할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623EC07-36DF-0173-C2EF-7C34F0A2EFE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8EEE7D8-001C-F123-0306-6E904AD73B77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439CB89-D3D4-674B-07C6-AC6AE01DE52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0BE9D68-82A7-4178-F3B8-FA007624141B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39FDCA4-6F3E-8F5D-0133-A4D50C1DAF64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2DFDA096-2AD9-8D0E-0847-5243AA2FC121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201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조별 정답 관리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각 조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답변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51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(ppt-33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학교와 해당 조의 정보가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 설명이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 err="1">
                <a:latin typeface="+mj-ea"/>
                <a:ea typeface="+mj-ea"/>
              </a:rPr>
              <a:t>코멘트을</a:t>
            </a:r>
            <a:r>
              <a:rPr lang="ko-KR" altLang="en-US" sz="800" dirty="0">
                <a:latin typeface="+mj-ea"/>
                <a:ea typeface="+mj-ea"/>
              </a:rPr>
              <a:t> 입력할 수 있는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 err="1">
                <a:latin typeface="+mj-ea"/>
                <a:ea typeface="+mj-ea"/>
              </a:rPr>
              <a:t>입력폼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</a:t>
            </a:r>
            <a:r>
              <a:rPr lang="ko-KR" altLang="en-US" sz="800" dirty="0">
                <a:latin typeface="+mj-ea"/>
                <a:ea typeface="+mj-ea"/>
              </a:rPr>
              <a:t>사진이 통과일 경우 클릭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7. </a:t>
            </a:r>
            <a:r>
              <a:rPr lang="ko-KR" altLang="en-US" sz="800" dirty="0">
                <a:latin typeface="+mj-ea"/>
                <a:ea typeface="+mj-ea"/>
              </a:rPr>
              <a:t>사진에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코멘트를 작성한 경우 클릭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조별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FBD084E5-D5E4-EA82-AC90-450C08B5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E9C3467-D3F8-1FE7-B47F-0D7A52995CF6}"/>
              </a:ext>
            </a:extLst>
          </p:cNvPr>
          <p:cNvSpPr/>
          <p:nvPr/>
        </p:nvSpPr>
        <p:spPr>
          <a:xfrm>
            <a:off x="1689287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476B01-6C63-39FB-B5BF-0B4F9307964B}"/>
              </a:ext>
            </a:extLst>
          </p:cNvPr>
          <p:cNvSpPr/>
          <p:nvPr/>
        </p:nvSpPr>
        <p:spPr>
          <a:xfrm>
            <a:off x="4076617" y="5123417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A00379-93B7-C1A3-0948-C57013C48305}"/>
              </a:ext>
            </a:extLst>
          </p:cNvPr>
          <p:cNvSpPr/>
          <p:nvPr/>
        </p:nvSpPr>
        <p:spPr>
          <a:xfrm>
            <a:off x="2339752" y="1558564"/>
            <a:ext cx="338437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8AA1FE-8131-20DA-703B-E4883F4B19E8}"/>
              </a:ext>
            </a:extLst>
          </p:cNvPr>
          <p:cNvSpPr/>
          <p:nvPr/>
        </p:nvSpPr>
        <p:spPr>
          <a:xfrm>
            <a:off x="229913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6067FC-307A-A042-3C81-27178FE441DA}"/>
              </a:ext>
            </a:extLst>
          </p:cNvPr>
          <p:cNvSpPr/>
          <p:nvPr/>
        </p:nvSpPr>
        <p:spPr>
          <a:xfrm>
            <a:off x="2267744" y="232337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8552E5-25BD-D224-58EC-D5D5D7BF0E2F}"/>
              </a:ext>
            </a:extLst>
          </p:cNvPr>
          <p:cNvSpPr/>
          <p:nvPr/>
        </p:nvSpPr>
        <p:spPr>
          <a:xfrm>
            <a:off x="2267743" y="313742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631403-8E47-D5FA-C3FE-B3A1FFDA7EC2}"/>
              </a:ext>
            </a:extLst>
          </p:cNvPr>
          <p:cNvSpPr/>
          <p:nvPr/>
        </p:nvSpPr>
        <p:spPr>
          <a:xfrm>
            <a:off x="2267742" y="458112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75C38E-66B8-0F18-3145-DF6B5ED65BBF}"/>
              </a:ext>
            </a:extLst>
          </p:cNvPr>
          <p:cNvSpPr/>
          <p:nvPr/>
        </p:nvSpPr>
        <p:spPr>
          <a:xfrm>
            <a:off x="2267742" y="511742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22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Footer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35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</a:t>
            </a:r>
            <a:r>
              <a:rPr kumimoji="1" lang="en-US" altLang="ko-KR" sz="900" dirty="0">
                <a:latin typeface="+mj-ea"/>
                <a:ea typeface="+mj-ea"/>
              </a:rPr>
              <a:t>Footer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89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글씨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포트폴리오 사이트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</a:t>
            </a:r>
            <a:r>
              <a:rPr lang="en-US" altLang="ko-KR" sz="800" dirty="0">
                <a:latin typeface="+mj-ea"/>
                <a:ea typeface="+mj-ea"/>
                <a:hlinkClick r:id="rId2"/>
              </a:rPr>
              <a:t>https://sudol5292.netlify.app/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Footer </a:t>
            </a:r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E3FD7881-0D81-6090-7080-40226DDC9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9592"/>
            <a:ext cx="6660232" cy="4188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944766-A184-20DC-A148-88E80A84C682}"/>
              </a:ext>
            </a:extLst>
          </p:cNvPr>
          <p:cNvSpPr/>
          <p:nvPr/>
        </p:nvSpPr>
        <p:spPr>
          <a:xfrm>
            <a:off x="3716509" y="3356992"/>
            <a:ext cx="459178" cy="252027"/>
          </a:xfrm>
          <a:prstGeom prst="roundRect">
            <a:avLst>
              <a:gd name="adj" fmla="val 4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2256E8-7ADE-ADD0-C4B8-CA537E856242}"/>
              </a:ext>
            </a:extLst>
          </p:cNvPr>
          <p:cNvSpPr/>
          <p:nvPr/>
        </p:nvSpPr>
        <p:spPr>
          <a:xfrm>
            <a:off x="3563888" y="3176972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11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메인 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25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69237E1-6565-F912-019C-CBF3DAB3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6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페이지</a:t>
            </a:r>
            <a:r>
              <a:rPr lang="en-US" altLang="ko-KR" sz="800" dirty="0">
                <a:latin typeface="+mj-ea"/>
                <a:ea typeface="+mj-ea"/>
              </a:rPr>
              <a:t>(ppt–9 page)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조의 정보를 입력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3. 2</a:t>
            </a:r>
            <a:r>
              <a:rPr lang="ko-KR" altLang="en-US" sz="800" dirty="0">
                <a:latin typeface="+mj-ea"/>
                <a:ea typeface="+mj-ea"/>
              </a:rPr>
              <a:t>번을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등록 버튼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성공할 경우 버튼이 사라지고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2</a:t>
            </a:r>
            <a:r>
              <a:rPr lang="ko-KR" altLang="en-US" sz="800" dirty="0">
                <a:latin typeface="+mj-ea"/>
                <a:ea typeface="+mj-ea"/>
              </a:rPr>
              <a:t>번이 수정 불가로 변경됨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실패할 경우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관리자에게 문의하라는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경고창이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문제 페이지</a:t>
            </a:r>
            <a:r>
              <a:rPr lang="en-US" altLang="ko-KR" sz="800" dirty="0">
                <a:latin typeface="+mj-ea"/>
                <a:ea typeface="+mj-ea"/>
              </a:rPr>
              <a:t>(ppt–13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5. 4</a:t>
            </a:r>
            <a:r>
              <a:rPr lang="ko-KR" altLang="en-US" sz="800" dirty="0">
                <a:latin typeface="+mj-ea"/>
                <a:ea typeface="+mj-ea"/>
              </a:rPr>
              <a:t>번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성공 시 뜨는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6. 4</a:t>
            </a:r>
            <a:r>
              <a:rPr lang="ko-KR" altLang="en-US" sz="800" dirty="0">
                <a:latin typeface="+mj-ea"/>
                <a:ea typeface="+mj-ea"/>
              </a:rPr>
              <a:t>번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수정이 필요할 경우 뜨는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버튼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DD5654-BFD2-43BD-CCE7-0F92E7E21AC6}"/>
              </a:ext>
            </a:extLst>
          </p:cNvPr>
          <p:cNvSpPr/>
          <p:nvPr/>
        </p:nvSpPr>
        <p:spPr>
          <a:xfrm>
            <a:off x="2339752" y="1517402"/>
            <a:ext cx="2952328" cy="975494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4BD4C1-4433-2739-8945-58C8A9193BDF}"/>
              </a:ext>
            </a:extLst>
          </p:cNvPr>
          <p:cNvSpPr/>
          <p:nvPr/>
        </p:nvSpPr>
        <p:spPr>
          <a:xfrm>
            <a:off x="1691661" y="13686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9F6C60-7BC4-B96A-30FA-A91E12A123DD}"/>
              </a:ext>
            </a:extLst>
          </p:cNvPr>
          <p:cNvSpPr/>
          <p:nvPr/>
        </p:nvSpPr>
        <p:spPr>
          <a:xfrm>
            <a:off x="2195736" y="13686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2EEE5-2823-9576-A885-035C7D6FF413}"/>
              </a:ext>
            </a:extLst>
          </p:cNvPr>
          <p:cNvSpPr/>
          <p:nvPr/>
        </p:nvSpPr>
        <p:spPr>
          <a:xfrm>
            <a:off x="5216527" y="145596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2127A18-66BE-4DDF-6003-2CA67AECD853}"/>
              </a:ext>
            </a:extLst>
          </p:cNvPr>
          <p:cNvSpPr/>
          <p:nvPr/>
        </p:nvSpPr>
        <p:spPr>
          <a:xfrm>
            <a:off x="1763688" y="25225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F97BCD-D06C-841C-421C-69BD0B266ED5}"/>
              </a:ext>
            </a:extLst>
          </p:cNvPr>
          <p:cNvSpPr/>
          <p:nvPr/>
        </p:nvSpPr>
        <p:spPr>
          <a:xfrm>
            <a:off x="2771800" y="25225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2A695E5-8FC0-26DE-6B6F-4453BE4FC7BA}"/>
              </a:ext>
            </a:extLst>
          </p:cNvPr>
          <p:cNvSpPr/>
          <p:nvPr/>
        </p:nvSpPr>
        <p:spPr>
          <a:xfrm>
            <a:off x="3815916" y="252254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20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620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algun Gothic Semilight"/>
        <a:ea typeface="맑은 고딕"/>
        <a:cs typeface=""/>
      </a:majorFont>
      <a:minorFont>
        <a:latin typeface="Malgun Gothic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16209</TotalTime>
  <Words>1695</Words>
  <Application>Microsoft Office PowerPoint</Application>
  <PresentationFormat>화면 슬라이드 쇼(4:3)</PresentationFormat>
  <Paragraphs>366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Malgun Gothic Semilight</vt:lpstr>
      <vt:lpstr>Arial</vt:lpstr>
      <vt:lpstr>가는각진제목체</vt:lpstr>
      <vt:lpstr>맑은 고딕</vt:lpstr>
      <vt:lpstr>굴림체</vt:lpstr>
      <vt:lpstr>Office 테마</vt:lpstr>
      <vt:lpstr>디자인 사용자 지정</vt:lpstr>
      <vt:lpstr>스마트한 추적놀이 스토리보드</vt:lpstr>
      <vt:lpstr>개정이력</vt:lpstr>
      <vt:lpstr>스마트한 추적놀이 사용자 – 메인 페이지 (전체구성)</vt:lpstr>
      <vt:lpstr>스마트한 추적놀이 사용자 – 메인 페이지(전체구성)</vt:lpstr>
      <vt:lpstr>스마트한 추적놀이 Footer (전체구성)</vt:lpstr>
      <vt:lpstr>스마트한 추적놀이 Footer(전체구성)</vt:lpstr>
      <vt:lpstr>스마트한 추적놀이 사용자 – 메인 페이지 (메인 영역)</vt:lpstr>
      <vt:lpstr>스마트한 추적놀이 사용자 – 메인 페이지(메인 영역)</vt:lpstr>
      <vt:lpstr>스마트한 추적놀이 사용자 – 지도 페이지 (전체구성)</vt:lpstr>
      <vt:lpstr>스마트한 추적놀이 관리자 – 지도 페이지(전체구성)</vt:lpstr>
      <vt:lpstr>스마트한 추적놀이 사용자 – 지도 페이지 (메인 페이지 -&gt; 지도 버튼 클릭 시 나오는 화면)</vt:lpstr>
      <vt:lpstr>스마트한 추적놀이 관리자 – 지도 페이지 (메인 페이지 -&gt; 지도 버튼 클릭 시 나오는 화면)</vt:lpstr>
      <vt:lpstr>스마트한 추적놀이 사용자 – 각 문제 페이지 (전체구성)</vt:lpstr>
      <vt:lpstr>스마트한 추적놀이 사용자 – 메인 페이지(전체구성)</vt:lpstr>
      <vt:lpstr>스마트한 추적놀이 사용자 – 각 문제 페이지 (메인 페이지 -&gt; 각 번호 클릭 시 나오는 화면)</vt:lpstr>
      <vt:lpstr>스마트한 추적놀이 사용자 – 각 문제 페이지(메인 페이지 -&gt; 각 번호 클릭 시 나오는 화면)</vt:lpstr>
      <vt:lpstr>스마트한 추적놀이 관리자 – 시작 페이지 (전체구성)</vt:lpstr>
      <vt:lpstr>스마트한 추적놀이 관리자 – 시작 페이지(전체구성)</vt:lpstr>
      <vt:lpstr>스마트한 추적놀이 관리자 – 시작 페이지 (메인 영역)</vt:lpstr>
      <vt:lpstr>스마트한 추적놀이 관리자 – 시작 페이지(메인 영역)</vt:lpstr>
      <vt:lpstr>스마트한 추적놀이 관리자 – 정답 관리 페이지 (전체구성)</vt:lpstr>
      <vt:lpstr>스마트한 추적놀이 관리자 – 정답 관리 페이지(전체구성)</vt:lpstr>
      <vt:lpstr>스마트한 추적놀이 관리자 – 정답 관리 페이지 (시작 페이지 -&gt; 정답관리 버튼 클릭 시 나오는 화면)</vt:lpstr>
      <vt:lpstr>스마트한 추적놀이 관리자 – 정답 관리 페이지(시작 페이지 -&gt; 정답관리 버튼 클릭 시 나오는 화면)</vt:lpstr>
      <vt:lpstr>스마트한 추적놀이 관리자 – 지도 관리 페이지 (전체구성)</vt:lpstr>
      <vt:lpstr>스마트한 추적놀이 관리자 – 지도 관리 페이지(전체구성)</vt:lpstr>
      <vt:lpstr>스마트한 추적놀이 관리자 – 지도 관리 페이지 (시작 페이지 -&gt; 지도 버튼 클릭 시 나오는 화면)</vt:lpstr>
      <vt:lpstr>스마트한 추적놀이 관리자 – 지도 관리 페이지 (시작 페이지 -&gt; 지도 버튼 클릭 시 나오는 화면)</vt:lpstr>
      <vt:lpstr>스마트한 추적놀이 관리자 – 메인 페이지 (전체구성)</vt:lpstr>
      <vt:lpstr>스마트한 추적놀이 관리자 – 메인 페이지(전체구성)</vt:lpstr>
      <vt:lpstr>스마트한 추적놀이 관리자 – 메인 페이지 (시작 페이지 -&gt; 시작하기 버튼 클릭 시 나오는 화면)</vt:lpstr>
      <vt:lpstr>스마트한 추적놀이 관리자 – 메인 페이지 (시작 페이지 -&gt; 시작하기 버튼 클릭 시 나오는 화면)</vt:lpstr>
      <vt:lpstr>스마트한 추적놀이 관리자 – 조 관리 페이지 (전체구성)</vt:lpstr>
      <vt:lpstr>스마트한 추적놀이 관리자 – 조 관리 페이지(전체구성)</vt:lpstr>
      <vt:lpstr>스마트한 추적놀이 관리자 – 조 관리 페이지 (메인 페이지 -&gt; 조 버튼 클릭 시 나오는 화면)</vt:lpstr>
      <vt:lpstr>스마트한 추적놀이 관리자 – 조 관리 페이지(메인 페이지 -&gt; 조 버튼 클릭 시 나오는 화면)</vt:lpstr>
      <vt:lpstr>스마트한 추적놀이 관리자 – 조별 정답 관리 페이지 (전체구성)</vt:lpstr>
      <vt:lpstr>스마트한 추적놀이 관리자 – 조별 정답 관리 페이지(전체구성)</vt:lpstr>
      <vt:lpstr>스마트한 추적놀이 관리자 – 조별 정답 관리 페이지 (조 관리 페이지 -&gt; 답변 버튼 클릭 시 나오는 화면)</vt:lpstr>
      <vt:lpstr>스마트한 추적놀이 관리자 – 조별 정답 관리 페이지 (각 조 페이지 -&gt; 답변 버튼 클릭 시 나오는 화면)</vt:lpstr>
    </vt:vector>
  </TitlesOfParts>
  <Manager>권미정</Manager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메뉴구조도(IA)</dc:title>
  <dc:creator>웅진홀딩스</dc:creator>
  <dc:description>메뉴구조도(IA)</dc:description>
  <cp:lastModifiedBy>박 수현</cp:lastModifiedBy>
  <cp:revision>1025</cp:revision>
  <cp:lastPrinted>2017-09-22T05:04:08Z</cp:lastPrinted>
  <dcterms:created xsi:type="dcterms:W3CDTF">2007-10-30T05:17:48Z</dcterms:created>
  <dcterms:modified xsi:type="dcterms:W3CDTF">2023-07-20T13:42:13Z</dcterms:modified>
</cp:coreProperties>
</file>