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4" r:id="rId7"/>
    <p:sldId id="267" r:id="rId8"/>
    <p:sldId id="268" r:id="rId9"/>
    <p:sldId id="259" r:id="rId10"/>
    <p:sldId id="263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28CDB-7788-046A-4892-3FBEB76F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A7524-D555-14FC-5989-32AC02EFC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1CA9D-B72A-F86B-2ED1-03A2A15C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84C76-528D-AA1D-8A46-6C9E1BC7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8E7B-E21A-89DE-2DBC-40082FAD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8F79-2CDA-F3B8-5B3D-6C55020E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1A1C9-AAA7-150D-B541-E22ED796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70BBB-68EF-77EF-500E-E3F7F38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E6361-82B3-589C-E476-934E69A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B4E5A-8C28-0639-4B26-0B75B31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909921-88DD-8F6F-7259-266E433F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EB6FF-360B-3601-DB94-D2EF0ABF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3AAD9-230F-749D-AD36-C24DAF3D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CD4FE-0F18-CB88-CB7B-A200E703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60B0D-341A-7B80-CD06-A167C968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7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FA6F7-6675-B0D2-8BD5-C3EB1526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301AA-EFB7-D0C9-0671-66DB3D98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53EC7-BCC9-A001-D082-AF49DD32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4F4EB-1DF7-A45E-AEFC-2736633B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24E08-7158-159F-EEC5-226F10C7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1587-90C6-4503-F645-64D585C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71D57-3A6E-5DB3-A018-5D3955EF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036F6-CB6C-2AA8-5EBD-35F79432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C705-83F8-C039-D3B9-0340A4A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44A80-1BA0-493A-2491-0C79D769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5ABBC-D7C6-E5E5-DC04-7224B961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9D39-8DA6-2D2D-3755-DEF72B3A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75309-2EDF-A73D-B347-00644589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9DFD6-8E9B-05B0-0654-54AB44A4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3962B-3845-E6D0-232E-E53A3E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54158-62D0-FBD6-8639-1A082B7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E811-0D02-1020-8620-5EA0C876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B33FD-C79D-F569-139D-6CB62B84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6CA6B-991B-804B-CED4-D05A6F66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11125-17FC-79BE-DF0C-7A3942AD8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3456F-018F-81CD-FBAC-F7D709A95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1527E-F0FD-7B82-0392-F8966D39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6913D9-C94A-D9C7-46F1-D9179C72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70BC0-99AA-7EC0-1E93-EA63CCB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2997E-98A8-9E03-913A-A4C0307A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E9D39-3BF6-5043-A214-A120251A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C458E-07EE-7985-C3E9-BC6C3381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B44DE-B459-CDAC-3C34-7FF09E53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544582-0738-70D1-F7BC-44881043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53D477-D20D-4345-8CBB-919CF0B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AA1BD-B403-51A5-DD24-1EE6EEA7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C494-E9A5-9233-E89D-8F4E5732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1B93E-F5B6-5E8E-CF75-B65AFC8A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269BB-79F7-5A56-F89E-CD1130C3A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0CE15-AF11-EF9E-6498-883685E9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B9A06-BE3A-70D1-9B20-AADD5BC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08E51-7C4B-56B2-B52D-5DFB4DEE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077C-B3FE-C179-BD10-1E3B3775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3EED45-3CD4-601C-F0FE-092E53354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9F652-5AB2-B784-B92F-0193940CA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9A79C-97BB-3763-C054-F4B6180B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0A0C4-674A-FA00-1199-19911ACE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0C6FE-F5F0-C5D4-398F-FB530B2E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0BB5B-54D9-6B04-6CEA-D04793A5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B10E-D65A-6523-4AFE-7EEE77FB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62963-C42E-35C5-C0F4-1DB71EDD8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F573-62D9-4C51-AD67-920805AF250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27954-E15D-7AFA-DD56-8BEE42959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D1ED4-981D-3323-32CB-817D91DF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524B1-C573-3532-D006-8A68FA01B36D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ABE6-F950-9590-ADF0-EAC358B99750}"/>
              </a:ext>
            </a:extLst>
          </p:cNvPr>
          <p:cNvSpPr txBox="1"/>
          <p:nvPr/>
        </p:nvSpPr>
        <p:spPr>
          <a:xfrm>
            <a:off x="4462382" y="195309"/>
            <a:ext cx="56018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    </a:t>
            </a:r>
            <a:r>
              <a:rPr lang="ko-KR" altLang="en-US" dirty="0"/>
              <a:t>검색</a:t>
            </a:r>
            <a:r>
              <a:rPr lang="en-US" altLang="ko-KR" dirty="0"/>
              <a:t>    </a:t>
            </a:r>
            <a:r>
              <a:rPr lang="ko-KR" altLang="en-US" dirty="0"/>
              <a:t>리뷰    </a:t>
            </a:r>
            <a:r>
              <a:rPr lang="en-US" altLang="ko-KR" dirty="0"/>
              <a:t>|    </a:t>
            </a:r>
            <a:r>
              <a:rPr lang="ko-KR" altLang="en-US" dirty="0"/>
              <a:t>로그인    회원가입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9EA7DE-BE70-1C99-2DFE-67858A2A8AAF}"/>
              </a:ext>
            </a:extLst>
          </p:cNvPr>
          <p:cNvGrpSpPr/>
          <p:nvPr/>
        </p:nvGrpSpPr>
        <p:grpSpPr>
          <a:xfrm>
            <a:off x="2089763" y="1260463"/>
            <a:ext cx="5991101" cy="631170"/>
            <a:chOff x="2219416" y="1488828"/>
            <a:chExt cx="5991101" cy="631170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357A99B-CB5F-0464-822A-417187516C87}"/>
                </a:ext>
              </a:extLst>
            </p:cNvPr>
            <p:cNvSpPr/>
            <p:nvPr/>
          </p:nvSpPr>
          <p:spPr>
            <a:xfrm>
              <a:off x="3652496" y="1489683"/>
              <a:ext cx="4558021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돋보기 단색으로 채워진">
              <a:extLst>
                <a:ext uri="{FF2B5EF4-FFF2-40B4-BE49-F238E27FC236}">
                  <a16:creationId xmlns:a16="http://schemas.microsoft.com/office/drawing/2014/main" id="{1CB4C7E0-79EA-B0EC-8F07-CECC79B1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4594" y="1553306"/>
              <a:ext cx="514336" cy="514336"/>
            </a:xfrm>
            <a:prstGeom prst="rect">
              <a:avLst/>
            </a:prstGeom>
          </p:spPr>
        </p:pic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28E80FE7-A121-41DD-C24A-D10E78729348}"/>
                </a:ext>
              </a:extLst>
            </p:cNvPr>
            <p:cNvSpPr/>
            <p:nvPr/>
          </p:nvSpPr>
          <p:spPr>
            <a:xfrm>
              <a:off x="2219416" y="1488828"/>
              <a:ext cx="1307955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지역명</a:t>
              </a:r>
              <a:r>
                <a:rPr lang="ko-KR" altLang="en-US" dirty="0"/>
                <a:t> 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E03C2B-19C2-74B4-E343-882DCB41C05C}"/>
              </a:ext>
            </a:extLst>
          </p:cNvPr>
          <p:cNvGrpSpPr/>
          <p:nvPr/>
        </p:nvGrpSpPr>
        <p:grpSpPr>
          <a:xfrm>
            <a:off x="1052004" y="2587455"/>
            <a:ext cx="8219974" cy="3734602"/>
            <a:chOff x="1052004" y="2315459"/>
            <a:chExt cx="8219974" cy="37346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8E2FD2-8E82-E966-A8BF-382F30652FAA}"/>
                </a:ext>
              </a:extLst>
            </p:cNvPr>
            <p:cNvSpPr/>
            <p:nvPr/>
          </p:nvSpPr>
          <p:spPr>
            <a:xfrm>
              <a:off x="1052004" y="2315459"/>
              <a:ext cx="8219974" cy="3734602"/>
            </a:xfrm>
            <a:prstGeom prst="roundRect">
              <a:avLst>
                <a:gd name="adj" fmla="val 893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922EB6-72DA-7D1E-93AB-036E4F93FCF9}"/>
                </a:ext>
              </a:extLst>
            </p:cNvPr>
            <p:cNvSpPr txBox="1"/>
            <p:nvPr/>
          </p:nvSpPr>
          <p:spPr>
            <a:xfrm>
              <a:off x="2361086" y="3951927"/>
              <a:ext cx="560181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사이트 소개 </a:t>
              </a:r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04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838C484-451F-F9E3-1842-EB22D6777D75}"/>
              </a:ext>
            </a:extLst>
          </p:cNvPr>
          <p:cNvGrpSpPr/>
          <p:nvPr/>
        </p:nvGrpSpPr>
        <p:grpSpPr>
          <a:xfrm>
            <a:off x="230820" y="195309"/>
            <a:ext cx="11816179" cy="369332"/>
            <a:chOff x="230820" y="195309"/>
            <a:chExt cx="11816179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3CCA22-4E30-880F-69A4-F4654D026CD3}"/>
                </a:ext>
              </a:extLst>
            </p:cNvPr>
            <p:cNvSpPr txBox="1"/>
            <p:nvPr/>
          </p:nvSpPr>
          <p:spPr>
            <a:xfrm>
              <a:off x="230820" y="195309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7FA92D-CD96-C31A-311C-FEF2393DED14}"/>
                </a:ext>
              </a:extLst>
            </p:cNvPr>
            <p:cNvSpPr txBox="1"/>
            <p:nvPr/>
          </p:nvSpPr>
          <p:spPr>
            <a:xfrm>
              <a:off x="6445189" y="195309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D3F91CB-E739-75FD-280A-57F1362D5349}"/>
              </a:ext>
            </a:extLst>
          </p:cNvPr>
          <p:cNvGrpSpPr/>
          <p:nvPr/>
        </p:nvGrpSpPr>
        <p:grpSpPr>
          <a:xfrm>
            <a:off x="230820" y="3605814"/>
            <a:ext cx="11816179" cy="369332"/>
            <a:chOff x="230820" y="3605814"/>
            <a:chExt cx="1181617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128460-0867-16A4-7738-4235EE7D6339}"/>
                </a:ext>
              </a:extLst>
            </p:cNvPr>
            <p:cNvSpPr txBox="1"/>
            <p:nvPr/>
          </p:nvSpPr>
          <p:spPr>
            <a:xfrm>
              <a:off x="230820" y="360581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EA26ADC-A529-7BAB-53A3-787E20E814C6}"/>
                </a:ext>
              </a:extLst>
            </p:cNvPr>
            <p:cNvGrpSpPr/>
            <p:nvPr/>
          </p:nvGrpSpPr>
          <p:grpSpPr>
            <a:xfrm>
              <a:off x="6764786" y="3605814"/>
              <a:ext cx="5282213" cy="369332"/>
              <a:chOff x="6445189" y="3605814"/>
              <a:chExt cx="5282213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CB2080-0D31-8E9E-B4BA-46A02CE6C801}"/>
                  </a:ext>
                </a:extLst>
              </p:cNvPr>
              <p:cNvSpPr txBox="1"/>
              <p:nvPr/>
            </p:nvSpPr>
            <p:spPr>
              <a:xfrm>
                <a:off x="6445189" y="3605814"/>
                <a:ext cx="5282213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사이트 소개</a:t>
                </a:r>
                <a:r>
                  <a:rPr lang="en-US" altLang="ko-KR" dirty="0"/>
                  <a:t>    </a:t>
                </a:r>
                <a:r>
                  <a:rPr lang="ko-KR" altLang="en-US" dirty="0"/>
                  <a:t>검색</a:t>
                </a:r>
                <a:r>
                  <a:rPr lang="en-US" altLang="ko-KR" dirty="0"/>
                  <a:t>    </a:t>
                </a:r>
                <a:r>
                  <a:rPr lang="ko-KR" altLang="en-US" dirty="0"/>
                  <a:t>리뷰    </a:t>
                </a:r>
                <a:r>
                  <a:rPr lang="en-US" altLang="ko-KR" dirty="0"/>
                  <a:t>|    </a:t>
                </a:r>
                <a:r>
                  <a:rPr lang="ko-KR" altLang="en-US" dirty="0"/>
                  <a:t>아이디        </a:t>
                </a:r>
              </a:p>
            </p:txBody>
          </p:sp>
          <p:pic>
            <p:nvPicPr>
              <p:cNvPr id="8" name="그래픽 7" descr="사용자 단색으로 채워진">
                <a:extLst>
                  <a:ext uri="{FF2B5EF4-FFF2-40B4-BE49-F238E27FC236}">
                    <a16:creationId xmlns:a16="http://schemas.microsoft.com/office/drawing/2014/main" id="{926A762F-D7DD-9F01-F212-C3A6EDEA2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895861" y="3605814"/>
                <a:ext cx="343270" cy="343270"/>
              </a:xfrm>
              <a:prstGeom prst="rect">
                <a:avLst/>
              </a:prstGeom>
            </p:spPr>
          </p:pic>
          <p:pic>
            <p:nvPicPr>
              <p:cNvPr id="10" name="그래픽 9" descr="문이 열려 있음 단색으로 채워진">
                <a:extLst>
                  <a:ext uri="{FF2B5EF4-FFF2-40B4-BE49-F238E27FC236}">
                    <a16:creationId xmlns:a16="http://schemas.microsoft.com/office/drawing/2014/main" id="{C4DFCE7D-F243-0AFC-B884-7BA6F27DA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0153" y="3605814"/>
                <a:ext cx="343270" cy="3432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04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2818FE-E1C0-A216-69FF-A2E95BF99C1A}"/>
              </a:ext>
            </a:extLst>
          </p:cNvPr>
          <p:cNvSpPr/>
          <p:nvPr/>
        </p:nvSpPr>
        <p:spPr>
          <a:xfrm>
            <a:off x="1013861" y="2993412"/>
            <a:ext cx="10164278" cy="871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copyright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SUIT-Regular"/>
              </a:rPr>
              <a:t>박수현 사용 폰트</a:t>
            </a:r>
            <a:r>
              <a:rPr lang="en-US" altLang="ko-KR" dirty="0">
                <a:solidFill>
                  <a:schemeClr val="tx1"/>
                </a:solidFill>
                <a:latin typeface="SUIT-Regular"/>
              </a:rPr>
              <a:t>: SUIT-</a:t>
            </a:r>
            <a:r>
              <a:rPr lang="ko-KR" altLang="en-US" dirty="0">
                <a:solidFill>
                  <a:schemeClr val="tx1"/>
                </a:solidFill>
                <a:latin typeface="SUIT-Regular"/>
              </a:rPr>
              <a:t>수트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2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9E47170-4F7E-9B1B-9E1D-82C9BDB00FFD}"/>
              </a:ext>
            </a:extLst>
          </p:cNvPr>
          <p:cNvGrpSpPr/>
          <p:nvPr/>
        </p:nvGrpSpPr>
        <p:grpSpPr>
          <a:xfrm>
            <a:off x="1052004" y="441021"/>
            <a:ext cx="8219974" cy="3734602"/>
            <a:chOff x="1052004" y="2103703"/>
            <a:chExt cx="8219974" cy="3734602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0B7339B-D339-895B-1278-B9209AEC1A06}"/>
                </a:ext>
              </a:extLst>
            </p:cNvPr>
            <p:cNvSpPr/>
            <p:nvPr/>
          </p:nvSpPr>
          <p:spPr>
            <a:xfrm>
              <a:off x="1052004" y="2103703"/>
              <a:ext cx="8219974" cy="3734602"/>
            </a:xfrm>
            <a:prstGeom prst="roundRect">
              <a:avLst>
                <a:gd name="adj" fmla="val 893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2071C1-F9D7-97AA-210A-B2F79041E457}"/>
                </a:ext>
              </a:extLst>
            </p:cNvPr>
            <p:cNvSpPr txBox="1"/>
            <p:nvPr/>
          </p:nvSpPr>
          <p:spPr>
            <a:xfrm>
              <a:off x="2361086" y="3740171"/>
              <a:ext cx="560181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사이트 소개 </a:t>
              </a:r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231A56-4B45-A75F-F797-88866058BCE4}"/>
              </a:ext>
            </a:extLst>
          </p:cNvPr>
          <p:cNvSpPr/>
          <p:nvPr/>
        </p:nvSpPr>
        <p:spPr>
          <a:xfrm>
            <a:off x="0" y="4783900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6C8419A-E9CE-57F4-6477-72D4FD8A54BC}"/>
              </a:ext>
            </a:extLst>
          </p:cNvPr>
          <p:cNvGrpSpPr/>
          <p:nvPr/>
        </p:nvGrpSpPr>
        <p:grpSpPr>
          <a:xfrm>
            <a:off x="1458157" y="816110"/>
            <a:ext cx="9275685" cy="5144616"/>
            <a:chOff x="1458157" y="970114"/>
            <a:chExt cx="9275685" cy="51446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483C06-28B2-507E-FB88-08783270FF93}"/>
                </a:ext>
              </a:extLst>
            </p:cNvPr>
            <p:cNvSpPr txBox="1"/>
            <p:nvPr/>
          </p:nvSpPr>
          <p:spPr>
            <a:xfrm>
              <a:off x="1458157" y="1954621"/>
              <a:ext cx="877596" cy="307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시군명</a:t>
              </a:r>
              <a:endParaRPr lang="ko-KR" altLang="en-US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0BCF36-68EA-0FE0-BA10-8E19779DD538}"/>
                </a:ext>
              </a:extLst>
            </p:cNvPr>
            <p:cNvSpPr txBox="1"/>
            <p:nvPr/>
          </p:nvSpPr>
          <p:spPr>
            <a:xfrm>
              <a:off x="4190643" y="1954621"/>
              <a:ext cx="4221815" cy="307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소재지도로명주소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EDE86-E4A5-ADBC-55B7-291B6C03D9B4}"/>
                </a:ext>
              </a:extLst>
            </p:cNvPr>
            <p:cNvSpPr txBox="1"/>
            <p:nvPr/>
          </p:nvSpPr>
          <p:spPr>
            <a:xfrm>
              <a:off x="9573150" y="1954621"/>
              <a:ext cx="1160692" cy="307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리뷰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A62907-517D-23BB-B081-D5CABE48BDCC}"/>
                </a:ext>
              </a:extLst>
            </p:cNvPr>
            <p:cNvSpPr txBox="1"/>
            <p:nvPr/>
          </p:nvSpPr>
          <p:spPr>
            <a:xfrm>
              <a:off x="8412459" y="1954621"/>
              <a:ext cx="1160692" cy="307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우편번호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44D9AE-1F5C-DD46-D7C6-A8E13794616E}"/>
                </a:ext>
              </a:extLst>
            </p:cNvPr>
            <p:cNvSpPr txBox="1"/>
            <p:nvPr/>
          </p:nvSpPr>
          <p:spPr>
            <a:xfrm>
              <a:off x="2335753" y="1954621"/>
              <a:ext cx="1854891" cy="307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사업장명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ECACC6-A2C7-1EA9-4FA8-8017AE6875AC}"/>
                </a:ext>
              </a:extLst>
            </p:cNvPr>
            <p:cNvSpPr txBox="1"/>
            <p:nvPr/>
          </p:nvSpPr>
          <p:spPr>
            <a:xfrm>
              <a:off x="1458157" y="2444737"/>
              <a:ext cx="87759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가평군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9F54F3-0A2E-B009-4ECC-098166380C20}"/>
                </a:ext>
              </a:extLst>
            </p:cNvPr>
            <p:cNvSpPr txBox="1"/>
            <p:nvPr/>
          </p:nvSpPr>
          <p:spPr>
            <a:xfrm>
              <a:off x="4190643" y="2444737"/>
              <a:ext cx="4221815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경기도 가평군 하면 </a:t>
              </a:r>
              <a:r>
                <a:rPr lang="ko-KR" altLang="en-US" sz="1600" dirty="0" err="1"/>
                <a:t>조종희망로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5, 3</a:t>
              </a:r>
              <a:r>
                <a:rPr lang="ko-KR" altLang="en-US" sz="1600" dirty="0"/>
                <a:t>층 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태영빌딩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799CB9-78CF-2D26-5686-2BDCAAEC3633}"/>
                </a:ext>
              </a:extLst>
            </p:cNvPr>
            <p:cNvSpPr txBox="1"/>
            <p:nvPr/>
          </p:nvSpPr>
          <p:spPr>
            <a:xfrm>
              <a:off x="9573150" y="2444737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50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DB8A4C-3EB8-C142-E7AA-E18CF43DDE76}"/>
                </a:ext>
              </a:extLst>
            </p:cNvPr>
            <p:cNvSpPr txBox="1"/>
            <p:nvPr/>
          </p:nvSpPr>
          <p:spPr>
            <a:xfrm>
              <a:off x="8412459" y="2444737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12437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96FCA-E770-DEC5-8487-D0A723A66FED}"/>
                </a:ext>
              </a:extLst>
            </p:cNvPr>
            <p:cNvSpPr txBox="1"/>
            <p:nvPr/>
          </p:nvSpPr>
          <p:spPr>
            <a:xfrm>
              <a:off x="2335753" y="2444737"/>
              <a:ext cx="1854891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주</a:t>
              </a:r>
              <a:r>
                <a:rPr lang="en-US" altLang="ko-KR" sz="1600" dirty="0"/>
                <a:t>)</a:t>
              </a:r>
              <a:r>
                <a:rPr lang="ko-KR" altLang="en-US" sz="1600" dirty="0" err="1"/>
                <a:t>태영지엘에스</a:t>
              </a:r>
              <a:endParaRPr lang="ko-KR" alt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60DF86-3921-63A9-E03C-4C35C6900EFB}"/>
                </a:ext>
              </a:extLst>
            </p:cNvPr>
            <p:cNvSpPr txBox="1"/>
            <p:nvPr/>
          </p:nvSpPr>
          <p:spPr>
            <a:xfrm>
              <a:off x="1458157" y="2982403"/>
              <a:ext cx="87759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가평군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5A7CEB-7169-A374-186A-1FF8ED0D5796}"/>
                </a:ext>
              </a:extLst>
            </p:cNvPr>
            <p:cNvSpPr txBox="1"/>
            <p:nvPr/>
          </p:nvSpPr>
          <p:spPr>
            <a:xfrm>
              <a:off x="4190643" y="2982403"/>
              <a:ext cx="4221815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경기도 가평군 하면 </a:t>
              </a:r>
              <a:r>
                <a:rPr lang="ko-KR" altLang="en-US" sz="1600" dirty="0" err="1"/>
                <a:t>조종희망로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5, 3</a:t>
              </a:r>
              <a:r>
                <a:rPr lang="ko-KR" altLang="en-US" sz="1600" dirty="0"/>
                <a:t>층 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태영빌딩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C6D6E7-D680-642C-A050-755CFE00DAF9}"/>
                </a:ext>
              </a:extLst>
            </p:cNvPr>
            <p:cNvSpPr txBox="1"/>
            <p:nvPr/>
          </p:nvSpPr>
          <p:spPr>
            <a:xfrm>
              <a:off x="9573150" y="2982403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AC7DF0-2FEB-A198-1B89-9E91BFE86A7F}"/>
                </a:ext>
              </a:extLst>
            </p:cNvPr>
            <p:cNvSpPr txBox="1"/>
            <p:nvPr/>
          </p:nvSpPr>
          <p:spPr>
            <a:xfrm>
              <a:off x="8412459" y="2982403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12437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DB35CE-D271-A7A6-466C-08ACF9413A3A}"/>
                </a:ext>
              </a:extLst>
            </p:cNvPr>
            <p:cNvSpPr txBox="1"/>
            <p:nvPr/>
          </p:nvSpPr>
          <p:spPr>
            <a:xfrm>
              <a:off x="2335753" y="2982403"/>
              <a:ext cx="1854891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주</a:t>
              </a:r>
              <a:r>
                <a:rPr lang="en-US" altLang="ko-KR" sz="1600" dirty="0"/>
                <a:t>)</a:t>
              </a:r>
              <a:r>
                <a:rPr lang="ko-KR" altLang="en-US" sz="1600" dirty="0" err="1"/>
                <a:t>태영지엘에스</a:t>
              </a:r>
              <a:endParaRPr lang="ko-KR" alt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FCC3EF-BF19-9CA3-3521-283248634D28}"/>
                </a:ext>
              </a:extLst>
            </p:cNvPr>
            <p:cNvSpPr txBox="1"/>
            <p:nvPr/>
          </p:nvSpPr>
          <p:spPr>
            <a:xfrm>
              <a:off x="1458157" y="3520069"/>
              <a:ext cx="87759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가평군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4C050-3BEF-88F3-8253-B5BA4D6BB921}"/>
                </a:ext>
              </a:extLst>
            </p:cNvPr>
            <p:cNvSpPr txBox="1"/>
            <p:nvPr/>
          </p:nvSpPr>
          <p:spPr>
            <a:xfrm>
              <a:off x="4190643" y="3520069"/>
              <a:ext cx="4221815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경기도 가평군 하면 </a:t>
              </a:r>
              <a:r>
                <a:rPr lang="ko-KR" altLang="en-US" sz="1600" dirty="0" err="1"/>
                <a:t>조종희망로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5, 3</a:t>
              </a:r>
              <a:r>
                <a:rPr lang="ko-KR" altLang="en-US" sz="1600" dirty="0"/>
                <a:t>층 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태영빌딩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CE85CE-3F83-380D-63A0-459153E2D6A5}"/>
                </a:ext>
              </a:extLst>
            </p:cNvPr>
            <p:cNvSpPr txBox="1"/>
            <p:nvPr/>
          </p:nvSpPr>
          <p:spPr>
            <a:xfrm>
              <a:off x="9573150" y="3520069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25</a:t>
              </a:r>
              <a:endParaRPr lang="ko-KR" alt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CBA227-97AB-9F26-D38A-7CE769136D18}"/>
                </a:ext>
              </a:extLst>
            </p:cNvPr>
            <p:cNvSpPr txBox="1"/>
            <p:nvPr/>
          </p:nvSpPr>
          <p:spPr>
            <a:xfrm>
              <a:off x="8412459" y="3520069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12437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B5AE5B-5FA4-7720-D1A0-F751A8520549}"/>
                </a:ext>
              </a:extLst>
            </p:cNvPr>
            <p:cNvSpPr txBox="1"/>
            <p:nvPr/>
          </p:nvSpPr>
          <p:spPr>
            <a:xfrm>
              <a:off x="2335753" y="3520069"/>
              <a:ext cx="1854891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주</a:t>
              </a:r>
              <a:r>
                <a:rPr lang="en-US" altLang="ko-KR" sz="1600" dirty="0"/>
                <a:t>)</a:t>
              </a:r>
              <a:r>
                <a:rPr lang="ko-KR" altLang="en-US" sz="1600" dirty="0" err="1"/>
                <a:t>태영지엘에스</a:t>
              </a:r>
              <a:endParaRPr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7DE33F-3D17-1D3E-1E87-BFF175A32EAD}"/>
                </a:ext>
              </a:extLst>
            </p:cNvPr>
            <p:cNvSpPr txBox="1"/>
            <p:nvPr/>
          </p:nvSpPr>
          <p:spPr>
            <a:xfrm>
              <a:off x="1458157" y="4057734"/>
              <a:ext cx="87759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가평군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24E7C4-5CD6-C101-C395-874114729329}"/>
                </a:ext>
              </a:extLst>
            </p:cNvPr>
            <p:cNvSpPr txBox="1"/>
            <p:nvPr/>
          </p:nvSpPr>
          <p:spPr>
            <a:xfrm>
              <a:off x="4190643" y="4057734"/>
              <a:ext cx="4221815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경기도 가평군 하면 </a:t>
              </a:r>
              <a:r>
                <a:rPr lang="ko-KR" altLang="en-US" sz="1600" dirty="0" err="1"/>
                <a:t>조종희망로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5, 3</a:t>
              </a:r>
              <a:r>
                <a:rPr lang="ko-KR" altLang="en-US" sz="1600" dirty="0"/>
                <a:t>층 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태영빌딩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906DB4-FE7A-952F-74C0-81C98A1FADA6}"/>
                </a:ext>
              </a:extLst>
            </p:cNvPr>
            <p:cNvSpPr txBox="1"/>
            <p:nvPr/>
          </p:nvSpPr>
          <p:spPr>
            <a:xfrm>
              <a:off x="9573150" y="4057734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22</a:t>
              </a:r>
              <a:endParaRPr lang="ko-KR" alt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64168B-005B-6AD5-49B0-6B2CDD3BD72E}"/>
                </a:ext>
              </a:extLst>
            </p:cNvPr>
            <p:cNvSpPr txBox="1"/>
            <p:nvPr/>
          </p:nvSpPr>
          <p:spPr>
            <a:xfrm>
              <a:off x="8412459" y="4057734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12437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16E24A-D67D-B58C-F85D-9919777774D8}"/>
                </a:ext>
              </a:extLst>
            </p:cNvPr>
            <p:cNvSpPr txBox="1"/>
            <p:nvPr/>
          </p:nvSpPr>
          <p:spPr>
            <a:xfrm>
              <a:off x="2335753" y="4057734"/>
              <a:ext cx="1854891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주</a:t>
              </a:r>
              <a:r>
                <a:rPr lang="en-US" altLang="ko-KR" sz="1600" dirty="0"/>
                <a:t>)</a:t>
              </a:r>
              <a:r>
                <a:rPr lang="ko-KR" altLang="en-US" sz="1600" dirty="0" err="1"/>
                <a:t>태영지엘에스</a:t>
              </a:r>
              <a:endParaRPr lang="ko-KR" altLang="en-US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544084-CBE9-CA68-F2BB-8D58ECF4C518}"/>
                </a:ext>
              </a:extLst>
            </p:cNvPr>
            <p:cNvSpPr txBox="1"/>
            <p:nvPr/>
          </p:nvSpPr>
          <p:spPr>
            <a:xfrm>
              <a:off x="1458157" y="4595400"/>
              <a:ext cx="87759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가평군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5253C-AF2B-7F78-ABB1-9DD59D96A6CD}"/>
                </a:ext>
              </a:extLst>
            </p:cNvPr>
            <p:cNvSpPr txBox="1"/>
            <p:nvPr/>
          </p:nvSpPr>
          <p:spPr>
            <a:xfrm>
              <a:off x="4190643" y="4595400"/>
              <a:ext cx="4221815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경기도 가평군 하면 </a:t>
              </a:r>
              <a:r>
                <a:rPr lang="ko-KR" altLang="en-US" sz="1600" dirty="0" err="1"/>
                <a:t>조종희망로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5, 3</a:t>
              </a:r>
              <a:r>
                <a:rPr lang="ko-KR" altLang="en-US" sz="1600" dirty="0"/>
                <a:t>층 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태영빌딩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76D4D1-F213-BECB-53F5-1D09876562BD}"/>
                </a:ext>
              </a:extLst>
            </p:cNvPr>
            <p:cNvSpPr txBox="1"/>
            <p:nvPr/>
          </p:nvSpPr>
          <p:spPr>
            <a:xfrm>
              <a:off x="9573150" y="4595400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30</a:t>
              </a:r>
              <a:endParaRPr lang="ko-KR" alt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2B9A26-57F9-5B91-B110-D3E53ABF0073}"/>
                </a:ext>
              </a:extLst>
            </p:cNvPr>
            <p:cNvSpPr txBox="1"/>
            <p:nvPr/>
          </p:nvSpPr>
          <p:spPr>
            <a:xfrm>
              <a:off x="8412459" y="4595400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12437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AA7171-728C-FD3B-CF22-D066039E8F4B}"/>
                </a:ext>
              </a:extLst>
            </p:cNvPr>
            <p:cNvSpPr txBox="1"/>
            <p:nvPr/>
          </p:nvSpPr>
          <p:spPr>
            <a:xfrm>
              <a:off x="2335753" y="4595400"/>
              <a:ext cx="1854891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주</a:t>
              </a:r>
              <a:r>
                <a:rPr lang="en-US" altLang="ko-KR" sz="1600" dirty="0"/>
                <a:t>)</a:t>
              </a:r>
              <a:r>
                <a:rPr lang="ko-KR" altLang="en-US" sz="1600" dirty="0" err="1"/>
                <a:t>태영지엘에스</a:t>
              </a:r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D8576B-F71E-3B60-F540-7E703C216A1B}"/>
                </a:ext>
              </a:extLst>
            </p:cNvPr>
            <p:cNvSpPr txBox="1"/>
            <p:nvPr/>
          </p:nvSpPr>
          <p:spPr>
            <a:xfrm>
              <a:off x="1458157" y="5133066"/>
              <a:ext cx="87759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가평군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6DBEF2-8C99-FE51-D974-C23F640DAACF}"/>
                </a:ext>
              </a:extLst>
            </p:cNvPr>
            <p:cNvSpPr txBox="1"/>
            <p:nvPr/>
          </p:nvSpPr>
          <p:spPr>
            <a:xfrm>
              <a:off x="4190643" y="5133066"/>
              <a:ext cx="4221815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경기도 가평군 하면 </a:t>
              </a:r>
              <a:r>
                <a:rPr lang="ko-KR" altLang="en-US" sz="1600" dirty="0" err="1"/>
                <a:t>조종희망로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5, 3</a:t>
              </a:r>
              <a:r>
                <a:rPr lang="ko-KR" altLang="en-US" sz="1600" dirty="0"/>
                <a:t>층 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태영빌딩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ACA4FD-68CF-6984-4B2F-2D55547BC1DE}"/>
                </a:ext>
              </a:extLst>
            </p:cNvPr>
            <p:cNvSpPr txBox="1"/>
            <p:nvPr/>
          </p:nvSpPr>
          <p:spPr>
            <a:xfrm>
              <a:off x="9573150" y="5133066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32</a:t>
              </a:r>
              <a:endParaRPr lang="ko-KR" altLang="en-US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23DD87-837A-1555-4F7F-8F0349EB027D}"/>
                </a:ext>
              </a:extLst>
            </p:cNvPr>
            <p:cNvSpPr txBox="1"/>
            <p:nvPr/>
          </p:nvSpPr>
          <p:spPr>
            <a:xfrm>
              <a:off x="8412459" y="5133066"/>
              <a:ext cx="116069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12437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0E27A1-2C9B-6CD8-B4E0-5EFFD718D83A}"/>
                </a:ext>
              </a:extLst>
            </p:cNvPr>
            <p:cNvSpPr txBox="1"/>
            <p:nvPr/>
          </p:nvSpPr>
          <p:spPr>
            <a:xfrm>
              <a:off x="2335753" y="5133066"/>
              <a:ext cx="1854891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주</a:t>
              </a:r>
              <a:r>
                <a:rPr lang="en-US" altLang="ko-KR" sz="1600" dirty="0"/>
                <a:t>)</a:t>
              </a:r>
              <a:r>
                <a:rPr lang="ko-KR" altLang="en-US" sz="1600" dirty="0" err="1"/>
                <a:t>태영지엘에스</a:t>
              </a:r>
              <a:endParaRPr lang="ko-KR" altLang="en-US" sz="16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C0DB82-5AD0-87F4-ABCF-291244772F47}"/>
                </a:ext>
              </a:extLst>
            </p:cNvPr>
            <p:cNvGrpSpPr/>
            <p:nvPr/>
          </p:nvGrpSpPr>
          <p:grpSpPr>
            <a:xfrm>
              <a:off x="2978871" y="970114"/>
              <a:ext cx="6345032" cy="525054"/>
              <a:chOff x="2219416" y="1488828"/>
              <a:chExt cx="7627399" cy="631170"/>
            </a:xfrm>
          </p:grpSpPr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80669B2E-C45B-239E-3650-F6603D7CAB89}"/>
                  </a:ext>
                </a:extLst>
              </p:cNvPr>
              <p:cNvSpPr/>
              <p:nvPr/>
            </p:nvSpPr>
            <p:spPr>
              <a:xfrm>
                <a:off x="4092606" y="1489683"/>
                <a:ext cx="5754209" cy="630315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그래픽 43" descr="돋보기 단색으로 채워진">
                <a:extLst>
                  <a:ext uri="{FF2B5EF4-FFF2-40B4-BE49-F238E27FC236}">
                    <a16:creationId xmlns:a16="http://schemas.microsoft.com/office/drawing/2014/main" id="{5771E49D-95ED-EC80-C0E6-1AA270FC3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60892" y="1553306"/>
                <a:ext cx="514336" cy="514336"/>
              </a:xfrm>
              <a:prstGeom prst="rect">
                <a:avLst/>
              </a:prstGeom>
            </p:spPr>
          </p:pic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201EC7AC-8C56-ABC3-DE3A-032134598177}"/>
                  </a:ext>
                </a:extLst>
              </p:cNvPr>
              <p:cNvSpPr/>
              <p:nvPr/>
            </p:nvSpPr>
            <p:spPr>
              <a:xfrm>
                <a:off x="2219416" y="1488828"/>
                <a:ext cx="1677881" cy="630315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지역명</a:t>
                </a:r>
                <a:r>
                  <a:rPr lang="ko-KR" altLang="en-US" dirty="0"/>
                  <a:t> ▼</a:t>
                </a:r>
              </a:p>
            </p:txBody>
          </p:sp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9F9D50E-5886-B9DA-0463-82F5EF4A7BE0}"/>
                </a:ext>
              </a:extLst>
            </p:cNvPr>
            <p:cNvSpPr/>
            <p:nvPr/>
          </p:nvSpPr>
          <p:spPr>
            <a:xfrm>
              <a:off x="5115115" y="5722061"/>
              <a:ext cx="361870" cy="3618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◀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5A1C94D-4D57-F909-6D82-4650B706EB2D}"/>
                </a:ext>
              </a:extLst>
            </p:cNvPr>
            <p:cNvSpPr/>
            <p:nvPr/>
          </p:nvSpPr>
          <p:spPr>
            <a:xfrm>
              <a:off x="6844156" y="5720225"/>
              <a:ext cx="361870" cy="3618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▶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50452F-026C-F282-B797-4A0A18E1E991}"/>
                </a:ext>
              </a:extLst>
            </p:cNvPr>
            <p:cNvSpPr txBox="1"/>
            <p:nvPr/>
          </p:nvSpPr>
          <p:spPr>
            <a:xfrm>
              <a:off x="5476985" y="5745398"/>
              <a:ext cx="1411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Page 1 of 1</a:t>
              </a:r>
              <a:endParaRPr lang="ko-KR" altLang="en-US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FC1804-D7B6-52F7-AC9D-75AA95DF6FAA}"/>
              </a:ext>
            </a:extLst>
          </p:cNvPr>
          <p:cNvSpPr/>
          <p:nvPr/>
        </p:nvSpPr>
        <p:spPr>
          <a:xfrm>
            <a:off x="838200" y="6220215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09CBF0F-4882-D39A-4BBE-600B779EC9BB}"/>
              </a:ext>
            </a:extLst>
          </p:cNvPr>
          <p:cNvGrpSpPr/>
          <p:nvPr/>
        </p:nvGrpSpPr>
        <p:grpSpPr>
          <a:xfrm>
            <a:off x="1169106" y="16964"/>
            <a:ext cx="9833372" cy="369332"/>
            <a:chOff x="1169106" y="16964"/>
            <a:chExt cx="983337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EDFF89-7D79-4A97-6785-36C76F8835D2}"/>
                </a:ext>
              </a:extLst>
            </p:cNvPr>
            <p:cNvSpPr txBox="1"/>
            <p:nvPr/>
          </p:nvSpPr>
          <p:spPr>
            <a:xfrm>
              <a:off x="1169106" y="1696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BAF235-5E47-4E13-F974-C6EDE43164F4}"/>
                </a:ext>
              </a:extLst>
            </p:cNvPr>
            <p:cNvSpPr txBox="1"/>
            <p:nvPr/>
          </p:nvSpPr>
          <p:spPr>
            <a:xfrm>
              <a:off x="5400668" y="16964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97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C07D5BA-324E-FCD0-EC3A-810405FA9385}"/>
              </a:ext>
            </a:extLst>
          </p:cNvPr>
          <p:cNvGrpSpPr/>
          <p:nvPr/>
        </p:nvGrpSpPr>
        <p:grpSpPr>
          <a:xfrm>
            <a:off x="2250747" y="827772"/>
            <a:ext cx="7690505" cy="4928614"/>
            <a:chOff x="517987" y="391236"/>
            <a:chExt cx="9347907" cy="5990793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316DC76-DEBD-3D61-B6B9-37E22D31F471}"/>
                </a:ext>
              </a:extLst>
            </p:cNvPr>
            <p:cNvSpPr/>
            <p:nvPr/>
          </p:nvSpPr>
          <p:spPr>
            <a:xfrm>
              <a:off x="517987" y="989282"/>
              <a:ext cx="9347907" cy="4420116"/>
            </a:xfrm>
            <a:prstGeom prst="roundRect">
              <a:avLst>
                <a:gd name="adj" fmla="val 39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EB8A057-A14C-7172-CD0D-D7B68A89F06F}"/>
                </a:ext>
              </a:extLst>
            </p:cNvPr>
            <p:cNvCxnSpPr>
              <a:cxnSpLocks/>
            </p:cNvCxnSpPr>
            <p:nvPr/>
          </p:nvCxnSpPr>
          <p:spPr>
            <a:xfrm>
              <a:off x="677787" y="1646756"/>
              <a:ext cx="8899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F4035B-9C91-4FE8-F5E9-2FD6792FBAF6}"/>
                </a:ext>
              </a:extLst>
            </p:cNvPr>
            <p:cNvCxnSpPr>
              <a:cxnSpLocks/>
            </p:cNvCxnSpPr>
            <p:nvPr/>
          </p:nvCxnSpPr>
          <p:spPr>
            <a:xfrm>
              <a:off x="677787" y="2447226"/>
              <a:ext cx="8899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C671CAF-76BD-E967-FA8F-842C4A8F65F3}"/>
                </a:ext>
              </a:extLst>
            </p:cNvPr>
            <p:cNvCxnSpPr>
              <a:cxnSpLocks/>
            </p:cNvCxnSpPr>
            <p:nvPr/>
          </p:nvCxnSpPr>
          <p:spPr>
            <a:xfrm>
              <a:off x="677787" y="3238818"/>
              <a:ext cx="8899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A291A8F-851B-03B4-88F9-24FF39434610}"/>
                </a:ext>
              </a:extLst>
            </p:cNvPr>
            <p:cNvCxnSpPr>
              <a:cxnSpLocks/>
            </p:cNvCxnSpPr>
            <p:nvPr/>
          </p:nvCxnSpPr>
          <p:spPr>
            <a:xfrm>
              <a:off x="705899" y="3986022"/>
              <a:ext cx="8871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D870EF-E771-1095-A8AE-22169E925DAE}"/>
                </a:ext>
              </a:extLst>
            </p:cNvPr>
            <p:cNvCxnSpPr>
              <a:cxnSpLocks/>
            </p:cNvCxnSpPr>
            <p:nvPr/>
          </p:nvCxnSpPr>
          <p:spPr>
            <a:xfrm>
              <a:off x="705899" y="4715471"/>
              <a:ext cx="8871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909374-82CA-3CD1-E7FD-CBEEBB7B1E6B}"/>
                </a:ext>
              </a:extLst>
            </p:cNvPr>
            <p:cNvSpPr txBox="1"/>
            <p:nvPr/>
          </p:nvSpPr>
          <p:spPr>
            <a:xfrm>
              <a:off x="3233074" y="1857886"/>
              <a:ext cx="4201142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선택된 공장 리뷰입니다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C81630-446F-31A2-8333-E9C5288D633E}"/>
                </a:ext>
              </a:extLst>
            </p:cNvPr>
            <p:cNvSpPr txBox="1"/>
            <p:nvPr/>
          </p:nvSpPr>
          <p:spPr>
            <a:xfrm>
              <a:off x="1274398" y="1138438"/>
              <a:ext cx="1503103" cy="448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작성자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039298-C823-A64B-8076-B61AF69B9058}"/>
                </a:ext>
              </a:extLst>
            </p:cNvPr>
            <p:cNvSpPr txBox="1"/>
            <p:nvPr/>
          </p:nvSpPr>
          <p:spPr>
            <a:xfrm>
              <a:off x="7517420" y="1107799"/>
              <a:ext cx="2022005" cy="448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작성날짜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45B052-7397-7CA5-FFC6-A7D97112194A}"/>
                </a:ext>
              </a:extLst>
            </p:cNvPr>
            <p:cNvSpPr txBox="1"/>
            <p:nvPr/>
          </p:nvSpPr>
          <p:spPr>
            <a:xfrm>
              <a:off x="3944632" y="1138438"/>
              <a:ext cx="2022005" cy="448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제목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111438-438B-E1AF-55FB-7ABBDCD14A57}"/>
                </a:ext>
              </a:extLst>
            </p:cNvPr>
            <p:cNvSpPr txBox="1"/>
            <p:nvPr/>
          </p:nvSpPr>
          <p:spPr>
            <a:xfrm>
              <a:off x="3241951" y="2658356"/>
              <a:ext cx="4201142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선택된 공장 리뷰입니다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CEA463-E657-C0DE-A096-0901C0AED052}"/>
                </a:ext>
              </a:extLst>
            </p:cNvPr>
            <p:cNvSpPr txBox="1"/>
            <p:nvPr/>
          </p:nvSpPr>
          <p:spPr>
            <a:xfrm>
              <a:off x="3241951" y="3436632"/>
              <a:ext cx="3639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C9F467-7D67-8AE3-75D9-C4E826BA9BFA}"/>
                </a:ext>
              </a:extLst>
            </p:cNvPr>
            <p:cNvSpPr txBox="1"/>
            <p:nvPr/>
          </p:nvSpPr>
          <p:spPr>
            <a:xfrm>
              <a:off x="3233073" y="4163693"/>
              <a:ext cx="4201142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선택된 공장 리뷰입니다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315ED0-8421-20FE-D17B-5C193BFD5BAD}"/>
                </a:ext>
              </a:extLst>
            </p:cNvPr>
            <p:cNvSpPr txBox="1"/>
            <p:nvPr/>
          </p:nvSpPr>
          <p:spPr>
            <a:xfrm>
              <a:off x="3241950" y="4849650"/>
              <a:ext cx="4201142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선택된 공장 리뷰입니다</a:t>
              </a: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91E05-023F-78FC-65A3-C65AB4DA7176}"/>
                </a:ext>
              </a:extLst>
            </p:cNvPr>
            <p:cNvSpPr txBox="1"/>
            <p:nvPr/>
          </p:nvSpPr>
          <p:spPr>
            <a:xfrm>
              <a:off x="1395398" y="1857886"/>
              <a:ext cx="1410914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B1A636-C313-4FC8-3D15-FA33FC6519B2}"/>
                </a:ext>
              </a:extLst>
            </p:cNvPr>
            <p:cNvSpPr txBox="1"/>
            <p:nvPr/>
          </p:nvSpPr>
          <p:spPr>
            <a:xfrm>
              <a:off x="1395398" y="2658356"/>
              <a:ext cx="1410914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87A10F-5DE0-0351-BC93-966E76E15641}"/>
                </a:ext>
              </a:extLst>
            </p:cNvPr>
            <p:cNvSpPr txBox="1"/>
            <p:nvPr/>
          </p:nvSpPr>
          <p:spPr>
            <a:xfrm>
              <a:off x="1395398" y="4181591"/>
              <a:ext cx="1410914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FF3206-7729-7FA1-095F-57BC187CE3A0}"/>
                </a:ext>
              </a:extLst>
            </p:cNvPr>
            <p:cNvSpPr txBox="1"/>
            <p:nvPr/>
          </p:nvSpPr>
          <p:spPr>
            <a:xfrm>
              <a:off x="1395396" y="4849650"/>
              <a:ext cx="1410914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작성자</a:t>
              </a:r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614692-C736-3047-6499-1F33909C27BB}"/>
                </a:ext>
              </a:extLst>
            </p:cNvPr>
            <p:cNvSpPr txBox="1"/>
            <p:nvPr/>
          </p:nvSpPr>
          <p:spPr>
            <a:xfrm>
              <a:off x="7517421" y="1885555"/>
              <a:ext cx="1905886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2023-01-01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422E99-079B-0EA6-F7A6-942D3BEA512D}"/>
                </a:ext>
              </a:extLst>
            </p:cNvPr>
            <p:cNvSpPr txBox="1"/>
            <p:nvPr/>
          </p:nvSpPr>
          <p:spPr>
            <a:xfrm>
              <a:off x="7517421" y="2686026"/>
              <a:ext cx="1905886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2023-01-01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902B30-6C21-3950-A774-76C538956124}"/>
                </a:ext>
              </a:extLst>
            </p:cNvPr>
            <p:cNvSpPr txBox="1"/>
            <p:nvPr/>
          </p:nvSpPr>
          <p:spPr>
            <a:xfrm>
              <a:off x="7517421" y="4209260"/>
              <a:ext cx="1905886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2023-01-01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81603B-0EBB-F093-67A2-B9B3B85E0074}"/>
                </a:ext>
              </a:extLst>
            </p:cNvPr>
            <p:cNvSpPr txBox="1"/>
            <p:nvPr/>
          </p:nvSpPr>
          <p:spPr>
            <a:xfrm>
              <a:off x="7517420" y="4877319"/>
              <a:ext cx="1905886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2023-01-01</a:t>
              </a:r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C228BE5-D65C-402E-6635-97090D7FB040}"/>
                </a:ext>
              </a:extLst>
            </p:cNvPr>
            <p:cNvSpPr/>
            <p:nvPr/>
          </p:nvSpPr>
          <p:spPr>
            <a:xfrm>
              <a:off x="517988" y="394636"/>
              <a:ext cx="435006" cy="435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◀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9D87E39-61AD-3FF6-95C9-CF8A21DBC52D}"/>
                </a:ext>
              </a:extLst>
            </p:cNvPr>
            <p:cNvSpPr/>
            <p:nvPr/>
          </p:nvSpPr>
          <p:spPr>
            <a:xfrm>
              <a:off x="2626818" y="392428"/>
              <a:ext cx="435006" cy="435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▶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5FD805-CA48-35DD-9944-8F6F474954A1}"/>
                </a:ext>
              </a:extLst>
            </p:cNvPr>
            <p:cNvSpPr txBox="1"/>
            <p:nvPr/>
          </p:nvSpPr>
          <p:spPr>
            <a:xfrm>
              <a:off x="952993" y="422690"/>
              <a:ext cx="1725802" cy="44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Page 1 of 1</a:t>
              </a:r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E8B8918-6292-F444-7CD7-293AE662F690}"/>
                </a:ext>
              </a:extLst>
            </p:cNvPr>
            <p:cNvGrpSpPr/>
            <p:nvPr/>
          </p:nvGrpSpPr>
          <p:grpSpPr>
            <a:xfrm>
              <a:off x="3784623" y="5751714"/>
              <a:ext cx="2814633" cy="630315"/>
              <a:chOff x="4487334" y="5172610"/>
              <a:chExt cx="2814633" cy="630315"/>
            </a:xfrm>
          </p:grpSpPr>
          <p:sp>
            <p:nvSpPr>
              <p:cNvPr id="53" name="순서도: 대체 처리 52">
                <a:extLst>
                  <a:ext uri="{FF2B5EF4-FFF2-40B4-BE49-F238E27FC236}">
                    <a16:creationId xmlns:a16="http://schemas.microsoft.com/office/drawing/2014/main" id="{1CCBEDCA-634E-FADB-153A-137D36B7D2F8}"/>
                  </a:ext>
                </a:extLst>
              </p:cNvPr>
              <p:cNvSpPr/>
              <p:nvPr/>
            </p:nvSpPr>
            <p:spPr>
              <a:xfrm>
                <a:off x="4487334" y="5172610"/>
                <a:ext cx="2814633" cy="630315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래픽 53" descr="돋보기 단색으로 채워진">
                <a:extLst>
                  <a:ext uri="{FF2B5EF4-FFF2-40B4-BE49-F238E27FC236}">
                    <a16:creationId xmlns:a16="http://schemas.microsoft.com/office/drawing/2014/main" id="{10ED5D36-D019-5B58-379A-D915B3E98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6044" y="5236233"/>
                <a:ext cx="514336" cy="514336"/>
              </a:xfrm>
              <a:prstGeom prst="rect">
                <a:avLst/>
              </a:prstGeom>
            </p:spPr>
          </p:pic>
        </p:grp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A17F520B-D68A-C5A2-D112-3B3A96919BC0}"/>
                </a:ext>
              </a:extLst>
            </p:cNvPr>
            <p:cNvSpPr/>
            <p:nvPr/>
          </p:nvSpPr>
          <p:spPr>
            <a:xfrm>
              <a:off x="7883091" y="391236"/>
              <a:ext cx="1982803" cy="43500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리뷰 작성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0829CE-642A-914E-EE22-E06D2A2ED22C}"/>
              </a:ext>
            </a:extLst>
          </p:cNvPr>
          <p:cNvSpPr/>
          <p:nvPr/>
        </p:nvSpPr>
        <p:spPr>
          <a:xfrm>
            <a:off x="838200" y="6220215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1BDEB1-6171-DC27-CB46-15EE41A2AF72}"/>
              </a:ext>
            </a:extLst>
          </p:cNvPr>
          <p:cNvGrpSpPr/>
          <p:nvPr/>
        </p:nvGrpSpPr>
        <p:grpSpPr>
          <a:xfrm>
            <a:off x="1169106" y="16964"/>
            <a:ext cx="9833372" cy="369332"/>
            <a:chOff x="1169106" y="16964"/>
            <a:chExt cx="983337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4816D-C713-ED83-6DBC-E0881EFD1130}"/>
                </a:ext>
              </a:extLst>
            </p:cNvPr>
            <p:cNvSpPr txBox="1"/>
            <p:nvPr/>
          </p:nvSpPr>
          <p:spPr>
            <a:xfrm>
              <a:off x="1169106" y="1696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CEBE52-7B45-0D8C-5553-7AF2DE138594}"/>
                </a:ext>
              </a:extLst>
            </p:cNvPr>
            <p:cNvSpPr txBox="1"/>
            <p:nvPr/>
          </p:nvSpPr>
          <p:spPr>
            <a:xfrm>
              <a:off x="5400668" y="16964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7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2A0A35-3180-816B-8645-734BC04A7003}"/>
              </a:ext>
            </a:extLst>
          </p:cNvPr>
          <p:cNvGrpSpPr/>
          <p:nvPr/>
        </p:nvGrpSpPr>
        <p:grpSpPr>
          <a:xfrm>
            <a:off x="1617000" y="1127202"/>
            <a:ext cx="8958000" cy="4603595"/>
            <a:chOff x="821267" y="1143008"/>
            <a:chExt cx="10395732" cy="53424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CB04BE-E339-E938-8386-E046CF02904E}"/>
                </a:ext>
              </a:extLst>
            </p:cNvPr>
            <p:cNvSpPr txBox="1"/>
            <p:nvPr/>
          </p:nvSpPr>
          <p:spPr>
            <a:xfrm>
              <a:off x="3298054" y="1223608"/>
              <a:ext cx="559589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공장명</a:t>
              </a:r>
              <a:endParaRPr lang="ko-KR" altLang="en-US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8AC13C-FA96-ECC0-E4AA-DF346E903771}"/>
                </a:ext>
              </a:extLst>
            </p:cNvPr>
            <p:cNvSpPr txBox="1"/>
            <p:nvPr/>
          </p:nvSpPr>
          <p:spPr>
            <a:xfrm>
              <a:off x="1052004" y="1935992"/>
              <a:ext cx="5595891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제목입니다</a:t>
              </a:r>
              <a:r>
                <a:rPr lang="en-US" altLang="ko-KR" sz="2800" dirty="0"/>
                <a:t>.</a:t>
              </a:r>
              <a:endParaRPr lang="ko-KR" alt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7AA9DA-D2EA-90A9-48F7-BCB3FAEE7715}"/>
                </a:ext>
              </a:extLst>
            </p:cNvPr>
            <p:cNvSpPr txBox="1"/>
            <p:nvPr/>
          </p:nvSpPr>
          <p:spPr>
            <a:xfrm>
              <a:off x="1052004" y="2568955"/>
              <a:ext cx="5595891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000"/>
                <a:t>아이디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0A147B-18DF-38D2-AEBD-45F3C20C33B2}"/>
                </a:ext>
              </a:extLst>
            </p:cNvPr>
            <p:cNvSpPr txBox="1"/>
            <p:nvPr/>
          </p:nvSpPr>
          <p:spPr>
            <a:xfrm>
              <a:off x="1052003" y="3073506"/>
              <a:ext cx="5595891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2020-12-28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06F488-A325-19A4-9CC3-113E3CEF428F}"/>
                </a:ext>
              </a:extLst>
            </p:cNvPr>
            <p:cNvSpPr txBox="1"/>
            <p:nvPr/>
          </p:nvSpPr>
          <p:spPr>
            <a:xfrm>
              <a:off x="1052003" y="3643008"/>
              <a:ext cx="5595891" cy="1015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내용입니다</a:t>
              </a:r>
              <a:r>
                <a:rPr lang="en-US" altLang="ko-KR" sz="2000" dirty="0"/>
                <a:t>.</a:t>
              </a:r>
            </a:p>
            <a:p>
              <a:r>
                <a:rPr lang="ko-KR" altLang="en-US" sz="2000" dirty="0"/>
                <a:t>내용입니다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  <a:p>
              <a:r>
                <a:rPr lang="ko-KR" altLang="en-US" sz="2000" dirty="0"/>
                <a:t>내용입니다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03A60E5-CBEC-66D1-8CDB-3450C3D5E0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2003" y="5823284"/>
              <a:ext cx="9930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0275B9-DEED-C2D2-30EE-F55D2D6C7109}"/>
                </a:ext>
              </a:extLst>
            </p:cNvPr>
            <p:cNvSpPr txBox="1"/>
            <p:nvPr/>
          </p:nvSpPr>
          <p:spPr>
            <a:xfrm>
              <a:off x="9155446" y="5974551"/>
              <a:ext cx="1826980" cy="464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/>
                <a:t>작성하기</a:t>
              </a:r>
              <a:r>
                <a:rPr lang="en-US" altLang="ko-KR" sz="2000" dirty="0"/>
                <a:t>…</a:t>
              </a:r>
              <a:endParaRPr lang="ko-KR" altLang="en-US" sz="2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ED54BD2-B4BE-4B8F-9775-E22C8A45F3FE}"/>
                </a:ext>
              </a:extLst>
            </p:cNvPr>
            <p:cNvCxnSpPr/>
            <p:nvPr/>
          </p:nvCxnSpPr>
          <p:spPr>
            <a:xfrm>
              <a:off x="975001" y="1820492"/>
              <a:ext cx="10007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4492BC-90C9-53B4-CECC-0EA63FA620ED}"/>
                </a:ext>
              </a:extLst>
            </p:cNvPr>
            <p:cNvSpPr/>
            <p:nvPr/>
          </p:nvSpPr>
          <p:spPr>
            <a:xfrm>
              <a:off x="821267" y="1143008"/>
              <a:ext cx="10395732" cy="5342458"/>
            </a:xfrm>
            <a:prstGeom prst="roundRect">
              <a:avLst>
                <a:gd name="adj" fmla="val 1254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CB1754-1F0B-F30E-B249-0FC114FD5831}"/>
              </a:ext>
            </a:extLst>
          </p:cNvPr>
          <p:cNvSpPr/>
          <p:nvPr/>
        </p:nvSpPr>
        <p:spPr>
          <a:xfrm>
            <a:off x="838200" y="6220215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8F7C99-C720-5823-DF96-5A81FB1CA7C5}"/>
              </a:ext>
            </a:extLst>
          </p:cNvPr>
          <p:cNvGrpSpPr/>
          <p:nvPr/>
        </p:nvGrpSpPr>
        <p:grpSpPr>
          <a:xfrm>
            <a:off x="1169106" y="16964"/>
            <a:ext cx="9833372" cy="369332"/>
            <a:chOff x="1169106" y="16964"/>
            <a:chExt cx="983337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9E4060-EF4D-F0BC-7450-4776ACEE6BE7}"/>
                </a:ext>
              </a:extLst>
            </p:cNvPr>
            <p:cNvSpPr txBox="1"/>
            <p:nvPr/>
          </p:nvSpPr>
          <p:spPr>
            <a:xfrm>
              <a:off x="1169106" y="1696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C8B875-040B-7FB2-035C-58F44E1E9A26}"/>
                </a:ext>
              </a:extLst>
            </p:cNvPr>
            <p:cNvSpPr txBox="1"/>
            <p:nvPr/>
          </p:nvSpPr>
          <p:spPr>
            <a:xfrm>
              <a:off x="5400668" y="16964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88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745FCE-4CC6-DD97-F6BA-2B924D86BFC3}"/>
              </a:ext>
            </a:extLst>
          </p:cNvPr>
          <p:cNvGrpSpPr/>
          <p:nvPr/>
        </p:nvGrpSpPr>
        <p:grpSpPr>
          <a:xfrm>
            <a:off x="1616999" y="1127202"/>
            <a:ext cx="8958001" cy="4603595"/>
            <a:chOff x="821267" y="1143008"/>
            <a:chExt cx="10395732" cy="53424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CB04BE-E339-E938-8386-E046CF02904E}"/>
                </a:ext>
              </a:extLst>
            </p:cNvPr>
            <p:cNvSpPr txBox="1"/>
            <p:nvPr/>
          </p:nvSpPr>
          <p:spPr>
            <a:xfrm>
              <a:off x="3298054" y="1223608"/>
              <a:ext cx="559589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공장명</a:t>
              </a:r>
              <a:endParaRPr lang="ko-KR" altLang="en-US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8AC13C-FA96-ECC0-E4AA-DF346E903771}"/>
                </a:ext>
              </a:extLst>
            </p:cNvPr>
            <p:cNvSpPr txBox="1"/>
            <p:nvPr/>
          </p:nvSpPr>
          <p:spPr>
            <a:xfrm>
              <a:off x="1052004" y="1935992"/>
              <a:ext cx="5595891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수정된 제목입니다</a:t>
              </a:r>
              <a:r>
                <a:rPr lang="en-US" altLang="ko-KR" sz="2800" dirty="0"/>
                <a:t>.</a:t>
              </a:r>
              <a:endParaRPr lang="ko-KR" alt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7AA9DA-D2EA-90A9-48F7-BCB3FAEE7715}"/>
                </a:ext>
              </a:extLst>
            </p:cNvPr>
            <p:cNvSpPr txBox="1"/>
            <p:nvPr/>
          </p:nvSpPr>
          <p:spPr>
            <a:xfrm>
              <a:off x="1052004" y="2568955"/>
              <a:ext cx="5595891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000"/>
                <a:t>아이디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0A147B-18DF-38D2-AEBD-45F3C20C33B2}"/>
                </a:ext>
              </a:extLst>
            </p:cNvPr>
            <p:cNvSpPr txBox="1"/>
            <p:nvPr/>
          </p:nvSpPr>
          <p:spPr>
            <a:xfrm>
              <a:off x="1052003" y="3073506"/>
              <a:ext cx="5595891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2020-12-28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06F488-A325-19A4-9CC3-113E3CEF428F}"/>
                </a:ext>
              </a:extLst>
            </p:cNvPr>
            <p:cNvSpPr txBox="1"/>
            <p:nvPr/>
          </p:nvSpPr>
          <p:spPr>
            <a:xfrm>
              <a:off x="1052003" y="3643008"/>
              <a:ext cx="5595891" cy="1015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기존 내용입니다</a:t>
              </a:r>
              <a:r>
                <a:rPr lang="en-US" altLang="ko-KR" sz="2000" dirty="0"/>
                <a:t>.</a:t>
              </a:r>
            </a:p>
            <a:p>
              <a:r>
                <a:rPr lang="ko-KR" altLang="en-US" sz="2000" dirty="0"/>
                <a:t>기존 내용입니다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  <a:p>
              <a:r>
                <a:rPr lang="ko-KR" altLang="en-US" sz="2000" dirty="0"/>
                <a:t>기존 내용입니다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03A60E5-CBEC-66D1-8CDB-3450C3D5E0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2003" y="5823284"/>
              <a:ext cx="9930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0275B9-DEED-C2D2-30EE-F55D2D6C7109}"/>
                </a:ext>
              </a:extLst>
            </p:cNvPr>
            <p:cNvSpPr txBox="1"/>
            <p:nvPr/>
          </p:nvSpPr>
          <p:spPr>
            <a:xfrm>
              <a:off x="7441381" y="5974551"/>
              <a:ext cx="3541046" cy="464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/>
                <a:t>수정하기</a:t>
              </a:r>
              <a:r>
                <a:rPr lang="en-US" altLang="ko-KR" sz="2000" dirty="0"/>
                <a:t>…    </a:t>
              </a:r>
              <a:r>
                <a:rPr lang="ko-KR" altLang="en-US" sz="2000" dirty="0"/>
                <a:t>삭제하기</a:t>
              </a:r>
              <a:r>
                <a:rPr lang="en-US" altLang="ko-KR" sz="2000" dirty="0"/>
                <a:t>…</a:t>
              </a:r>
              <a:endParaRPr lang="ko-KR" altLang="en-US" sz="2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ED54BD2-B4BE-4B8F-9775-E22C8A45F3FE}"/>
                </a:ext>
              </a:extLst>
            </p:cNvPr>
            <p:cNvCxnSpPr/>
            <p:nvPr/>
          </p:nvCxnSpPr>
          <p:spPr>
            <a:xfrm>
              <a:off x="975001" y="1820492"/>
              <a:ext cx="10007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4492BC-90C9-53B4-CECC-0EA63FA620ED}"/>
                </a:ext>
              </a:extLst>
            </p:cNvPr>
            <p:cNvSpPr/>
            <p:nvPr/>
          </p:nvSpPr>
          <p:spPr>
            <a:xfrm>
              <a:off x="821267" y="1143008"/>
              <a:ext cx="10395732" cy="5342458"/>
            </a:xfrm>
            <a:prstGeom prst="roundRect">
              <a:avLst>
                <a:gd name="adj" fmla="val 1254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440851-61D4-FDED-EF41-9D5200AB945F}"/>
              </a:ext>
            </a:extLst>
          </p:cNvPr>
          <p:cNvSpPr/>
          <p:nvPr/>
        </p:nvSpPr>
        <p:spPr>
          <a:xfrm>
            <a:off x="811567" y="6220215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10ED17-7896-F9A6-8DEB-95602A621CA5}"/>
              </a:ext>
            </a:extLst>
          </p:cNvPr>
          <p:cNvGrpSpPr/>
          <p:nvPr/>
        </p:nvGrpSpPr>
        <p:grpSpPr>
          <a:xfrm>
            <a:off x="1142473" y="16964"/>
            <a:ext cx="9833372" cy="369332"/>
            <a:chOff x="1169106" y="16964"/>
            <a:chExt cx="983337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F544F5-67CF-81AE-25F6-68D9810280AA}"/>
                </a:ext>
              </a:extLst>
            </p:cNvPr>
            <p:cNvSpPr txBox="1"/>
            <p:nvPr/>
          </p:nvSpPr>
          <p:spPr>
            <a:xfrm>
              <a:off x="1169106" y="1696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4303E9-7110-32FC-EDAD-A1BD0C011AC9}"/>
                </a:ext>
              </a:extLst>
            </p:cNvPr>
            <p:cNvSpPr txBox="1"/>
            <p:nvPr/>
          </p:nvSpPr>
          <p:spPr>
            <a:xfrm>
              <a:off x="5400668" y="16964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4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7EB158-49AB-5C34-43C3-51B4615ABFBD}"/>
              </a:ext>
            </a:extLst>
          </p:cNvPr>
          <p:cNvGrpSpPr/>
          <p:nvPr/>
        </p:nvGrpSpPr>
        <p:grpSpPr>
          <a:xfrm>
            <a:off x="1200499" y="616198"/>
            <a:ext cx="9386413" cy="5374115"/>
            <a:chOff x="512189" y="306763"/>
            <a:chExt cx="11131991" cy="63735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1D8972-E846-1EA0-9F6D-FE0D15CC374B}"/>
                </a:ext>
              </a:extLst>
            </p:cNvPr>
            <p:cNvGrpSpPr/>
            <p:nvPr/>
          </p:nvGrpSpPr>
          <p:grpSpPr>
            <a:xfrm>
              <a:off x="6703461" y="306763"/>
              <a:ext cx="4940719" cy="4319704"/>
              <a:chOff x="6805062" y="789361"/>
              <a:chExt cx="4319004" cy="377613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7F451E4-7DF9-130D-6479-1724546FB35D}"/>
                  </a:ext>
                </a:extLst>
              </p:cNvPr>
              <p:cNvSpPr/>
              <p:nvPr/>
            </p:nvSpPr>
            <p:spPr>
              <a:xfrm>
                <a:off x="6805062" y="789361"/>
                <a:ext cx="4319004" cy="3776134"/>
              </a:xfrm>
              <a:prstGeom prst="roundRect">
                <a:avLst>
                  <a:gd name="adj" fmla="val 7593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래픽 6" descr="사용자 윤곽선">
                <a:extLst>
                  <a:ext uri="{FF2B5EF4-FFF2-40B4-BE49-F238E27FC236}">
                    <a16:creationId xmlns:a16="http://schemas.microsoft.com/office/drawing/2014/main" id="{F5D0F5E7-3BE4-8B14-DAAA-CAD2EC744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53648" y="1566512"/>
                <a:ext cx="2221832" cy="2221832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BBD5FC6-D812-8E91-A354-FD7894C54E87}"/>
                </a:ext>
              </a:extLst>
            </p:cNvPr>
            <p:cNvGrpSpPr/>
            <p:nvPr/>
          </p:nvGrpSpPr>
          <p:grpSpPr>
            <a:xfrm>
              <a:off x="512189" y="306763"/>
              <a:ext cx="5800427" cy="961818"/>
              <a:chOff x="613789" y="789361"/>
              <a:chExt cx="5800427" cy="961818"/>
            </a:xfrm>
          </p:grpSpPr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32F0B776-2312-156E-7922-2403E2F29806}"/>
                  </a:ext>
                </a:extLst>
              </p:cNvPr>
              <p:cNvSpPr/>
              <p:nvPr/>
            </p:nvSpPr>
            <p:spPr>
              <a:xfrm>
                <a:off x="732322" y="1316172"/>
                <a:ext cx="2534432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/>
                  <a:t>이메일</a:t>
                </a:r>
                <a:endParaRPr lang="ko-KR" altLang="en-US" dirty="0"/>
              </a:p>
            </p:txBody>
          </p:sp>
          <p:sp>
            <p:nvSpPr>
              <p:cNvPr id="10" name="순서도: 대체 처리 9">
                <a:extLst>
                  <a:ext uri="{FF2B5EF4-FFF2-40B4-BE49-F238E27FC236}">
                    <a16:creationId xmlns:a16="http://schemas.microsoft.com/office/drawing/2014/main" id="{D0757A33-D35B-D8F3-DF5F-399F82A4D949}"/>
                  </a:ext>
                </a:extLst>
              </p:cNvPr>
              <p:cNvSpPr/>
              <p:nvPr/>
            </p:nvSpPr>
            <p:spPr>
              <a:xfrm>
                <a:off x="3879784" y="1316173"/>
                <a:ext cx="2534432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이메일 종류 </a:t>
                </a:r>
                <a:r>
                  <a:rPr lang="ko-KR" altLang="en-US" dirty="0"/>
                  <a:t>▼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B0762C-BA3A-46D8-C158-3EE26BA23BB1}"/>
                  </a:ext>
                </a:extLst>
              </p:cNvPr>
              <p:cNvSpPr txBox="1"/>
              <p:nvPr/>
            </p:nvSpPr>
            <p:spPr>
              <a:xfrm>
                <a:off x="3303363" y="1349009"/>
                <a:ext cx="539811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@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76AF9-6A30-C3F7-0C1C-750D47B4E7BA}"/>
                  </a:ext>
                </a:extLst>
              </p:cNvPr>
              <p:cNvSpPr txBox="1"/>
              <p:nvPr/>
            </p:nvSpPr>
            <p:spPr>
              <a:xfrm>
                <a:off x="613789" y="789361"/>
                <a:ext cx="1040037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이메일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A3E4F21-42C3-093C-B223-1415B65F230B}"/>
                </a:ext>
              </a:extLst>
            </p:cNvPr>
            <p:cNvGrpSpPr/>
            <p:nvPr/>
          </p:nvGrpSpPr>
          <p:grpSpPr>
            <a:xfrm>
              <a:off x="512189" y="1426059"/>
              <a:ext cx="5800427" cy="961817"/>
              <a:chOff x="613789" y="789361"/>
              <a:chExt cx="5800427" cy="961817"/>
            </a:xfrm>
          </p:grpSpPr>
          <p:sp>
            <p:nvSpPr>
              <p:cNvPr id="16" name="순서도: 대체 처리 15">
                <a:extLst>
                  <a:ext uri="{FF2B5EF4-FFF2-40B4-BE49-F238E27FC236}">
                    <a16:creationId xmlns:a16="http://schemas.microsoft.com/office/drawing/2014/main" id="{D385A6B0-70D6-7AC5-C8F1-0DA22CF34D61}"/>
                  </a:ext>
                </a:extLst>
              </p:cNvPr>
              <p:cNvSpPr/>
              <p:nvPr/>
            </p:nvSpPr>
            <p:spPr>
              <a:xfrm>
                <a:off x="732322" y="1316172"/>
                <a:ext cx="5681894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비밀번호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419752-5F08-0B29-E7BB-19DEC0DFBCD8}"/>
                  </a:ext>
                </a:extLst>
              </p:cNvPr>
              <p:cNvSpPr txBox="1"/>
              <p:nvPr/>
            </p:nvSpPr>
            <p:spPr>
              <a:xfrm>
                <a:off x="613789" y="789361"/>
                <a:ext cx="1508277" cy="4380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비밀번호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556F905-8F56-1C12-C21D-B0EED160FF94}"/>
                </a:ext>
              </a:extLst>
            </p:cNvPr>
            <p:cNvGrpSpPr/>
            <p:nvPr/>
          </p:nvGrpSpPr>
          <p:grpSpPr>
            <a:xfrm>
              <a:off x="571454" y="2545355"/>
              <a:ext cx="5800427" cy="961817"/>
              <a:chOff x="613789" y="789361"/>
              <a:chExt cx="5800427" cy="961817"/>
            </a:xfrm>
          </p:grpSpPr>
          <p:sp>
            <p:nvSpPr>
              <p:cNvPr id="21" name="순서도: 대체 처리 20">
                <a:extLst>
                  <a:ext uri="{FF2B5EF4-FFF2-40B4-BE49-F238E27FC236}">
                    <a16:creationId xmlns:a16="http://schemas.microsoft.com/office/drawing/2014/main" id="{2C4A3126-20B4-A86C-33D7-A2316B84B5F4}"/>
                  </a:ext>
                </a:extLst>
              </p:cNvPr>
              <p:cNvSpPr/>
              <p:nvPr/>
            </p:nvSpPr>
            <p:spPr>
              <a:xfrm>
                <a:off x="732322" y="1316172"/>
                <a:ext cx="5681894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이름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9C55B6-E474-F082-ADA6-5DFC51175426}"/>
                  </a:ext>
                </a:extLst>
              </p:cNvPr>
              <p:cNvSpPr txBox="1"/>
              <p:nvPr/>
            </p:nvSpPr>
            <p:spPr>
              <a:xfrm>
                <a:off x="613789" y="789361"/>
                <a:ext cx="1231944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이름</a:t>
                </a:r>
              </a:p>
            </p:txBody>
          </p:sp>
        </p:grp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370D3B10-1D5C-632D-9C9F-D765461A52BE}"/>
                </a:ext>
              </a:extLst>
            </p:cNvPr>
            <p:cNvSpPr/>
            <p:nvPr/>
          </p:nvSpPr>
          <p:spPr>
            <a:xfrm>
              <a:off x="630722" y="4191462"/>
              <a:ext cx="1516894" cy="43500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010 </a:t>
              </a:r>
              <a:r>
                <a:rPr lang="ko-KR" altLang="en-US" dirty="0"/>
                <a:t>▼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A6FED0-D22A-7747-0E6D-6C8C1F2C45EF}"/>
                </a:ext>
              </a:extLst>
            </p:cNvPr>
            <p:cNvSpPr txBox="1"/>
            <p:nvPr/>
          </p:nvSpPr>
          <p:spPr>
            <a:xfrm>
              <a:off x="2321033" y="4224298"/>
              <a:ext cx="27803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363B42-0129-764E-C559-6B46253B36C0}"/>
                </a:ext>
              </a:extLst>
            </p:cNvPr>
            <p:cNvSpPr txBox="1"/>
            <p:nvPr/>
          </p:nvSpPr>
          <p:spPr>
            <a:xfrm>
              <a:off x="512189" y="3664651"/>
              <a:ext cx="146054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전화번호</a:t>
              </a:r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id="{8F715E2A-6B60-4232-5C27-3B4FF1F74F26}"/>
                </a:ext>
              </a:extLst>
            </p:cNvPr>
            <p:cNvSpPr/>
            <p:nvPr/>
          </p:nvSpPr>
          <p:spPr>
            <a:xfrm>
              <a:off x="4854987" y="4191461"/>
              <a:ext cx="1516894" cy="43500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1111</a:t>
              </a:r>
              <a:endParaRPr lang="ko-KR" altLang="en-US" dirty="0"/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B0E10649-BE99-0111-FC4B-B82D1F0C54BC}"/>
                </a:ext>
              </a:extLst>
            </p:cNvPr>
            <p:cNvSpPr/>
            <p:nvPr/>
          </p:nvSpPr>
          <p:spPr>
            <a:xfrm>
              <a:off x="2772487" y="4191461"/>
              <a:ext cx="1516894" cy="43500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1111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2BB94D-5056-DC88-EB1A-C157F8A291A3}"/>
                </a:ext>
              </a:extLst>
            </p:cNvPr>
            <p:cNvSpPr txBox="1"/>
            <p:nvPr/>
          </p:nvSpPr>
          <p:spPr>
            <a:xfrm>
              <a:off x="4424502" y="4224298"/>
              <a:ext cx="27803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2F5D7-5D90-8C3A-4A60-B4B255231B5C}"/>
                </a:ext>
              </a:extLst>
            </p:cNvPr>
            <p:cNvSpPr txBox="1"/>
            <p:nvPr/>
          </p:nvSpPr>
          <p:spPr>
            <a:xfrm>
              <a:off x="1113367" y="5061861"/>
              <a:ext cx="99652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i="0" dirty="0">
                  <a:solidFill>
                    <a:srgbClr val="070707"/>
                  </a:solidFill>
                  <a:effectLst/>
                  <a:latin typeface="SUIT-Regular"/>
                </a:rPr>
                <a:t>악의적인 리뷰를 남길 경우 통보 없이 자체적으로 리뷰가 삭제되거나 탈퇴 될 수 있습니다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84B6DF0-9D98-BB75-CF3E-223580E7CC61}"/>
                </a:ext>
              </a:extLst>
            </p:cNvPr>
            <p:cNvGrpSpPr/>
            <p:nvPr/>
          </p:nvGrpSpPr>
          <p:grpSpPr>
            <a:xfrm>
              <a:off x="4837231" y="5484680"/>
              <a:ext cx="1986944" cy="438016"/>
              <a:chOff x="4837231" y="5552055"/>
              <a:chExt cx="1986944" cy="438016"/>
            </a:xfrm>
          </p:grpSpPr>
          <p:sp>
            <p:nvSpPr>
              <p:cNvPr id="32" name="순서도: 대체 처리 31">
                <a:extLst>
                  <a:ext uri="{FF2B5EF4-FFF2-40B4-BE49-F238E27FC236}">
                    <a16:creationId xmlns:a16="http://schemas.microsoft.com/office/drawing/2014/main" id="{D5949BED-ED23-D509-8D44-DBED0228184A}"/>
                  </a:ext>
                </a:extLst>
              </p:cNvPr>
              <p:cNvSpPr/>
              <p:nvPr/>
            </p:nvSpPr>
            <p:spPr>
              <a:xfrm>
                <a:off x="4837231" y="5574019"/>
                <a:ext cx="326683" cy="325405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07265E-CD1D-BFFA-4885-5FE481D53027}"/>
                  </a:ext>
                </a:extLst>
              </p:cNvPr>
              <p:cNvSpPr txBox="1"/>
              <p:nvPr/>
            </p:nvSpPr>
            <p:spPr>
              <a:xfrm>
                <a:off x="5181669" y="5552055"/>
                <a:ext cx="1642506" cy="4380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b="1" i="0" dirty="0">
                    <a:solidFill>
                      <a:srgbClr val="070707"/>
                    </a:solidFill>
                    <a:effectLst/>
                    <a:latin typeface="SUIT-Regular"/>
                  </a:rPr>
                  <a:t>동의합니다</a:t>
                </a:r>
                <a:endParaRPr lang="ko-KR" altLang="en-US" b="1" dirty="0"/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19E7B65-D618-E7F6-FB20-8BF34FA7B184}"/>
                </a:ext>
              </a:extLst>
            </p:cNvPr>
            <p:cNvSpPr/>
            <p:nvPr/>
          </p:nvSpPr>
          <p:spPr>
            <a:xfrm>
              <a:off x="571454" y="6083992"/>
              <a:ext cx="11072726" cy="5963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가입하기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264D82-F58C-CB8C-587C-A00BD4573367}"/>
              </a:ext>
            </a:extLst>
          </p:cNvPr>
          <p:cNvSpPr/>
          <p:nvPr/>
        </p:nvSpPr>
        <p:spPr>
          <a:xfrm>
            <a:off x="811567" y="6220215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65716A-0054-0ECA-8776-952ACF513864}"/>
              </a:ext>
            </a:extLst>
          </p:cNvPr>
          <p:cNvGrpSpPr/>
          <p:nvPr/>
        </p:nvGrpSpPr>
        <p:grpSpPr>
          <a:xfrm>
            <a:off x="1142473" y="16964"/>
            <a:ext cx="9833372" cy="369332"/>
            <a:chOff x="1169106" y="16964"/>
            <a:chExt cx="983337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CBF669-4010-1ACB-3A73-5E6DA22DCD7C}"/>
                </a:ext>
              </a:extLst>
            </p:cNvPr>
            <p:cNvSpPr txBox="1"/>
            <p:nvPr/>
          </p:nvSpPr>
          <p:spPr>
            <a:xfrm>
              <a:off x="1169106" y="1696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792AF9-0162-1214-6599-1FE71463E353}"/>
                </a:ext>
              </a:extLst>
            </p:cNvPr>
            <p:cNvSpPr txBox="1"/>
            <p:nvPr/>
          </p:nvSpPr>
          <p:spPr>
            <a:xfrm>
              <a:off x="5400668" y="16964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14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2CFC647-5A66-6F4A-AAD7-CD656AD06ACA}"/>
              </a:ext>
            </a:extLst>
          </p:cNvPr>
          <p:cNvGrpSpPr/>
          <p:nvPr/>
        </p:nvGrpSpPr>
        <p:grpSpPr>
          <a:xfrm>
            <a:off x="1359844" y="758337"/>
            <a:ext cx="9280583" cy="5121421"/>
            <a:chOff x="496244" y="595523"/>
            <a:chExt cx="11191260" cy="617581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1D8972-E846-1EA0-9F6D-FE0D15CC374B}"/>
                </a:ext>
              </a:extLst>
            </p:cNvPr>
            <p:cNvGrpSpPr/>
            <p:nvPr/>
          </p:nvGrpSpPr>
          <p:grpSpPr>
            <a:xfrm>
              <a:off x="6703461" y="595523"/>
              <a:ext cx="4940719" cy="4319704"/>
              <a:chOff x="6805062" y="789361"/>
              <a:chExt cx="4319004" cy="377613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7F451E4-7DF9-130D-6479-1724546FB35D}"/>
                  </a:ext>
                </a:extLst>
              </p:cNvPr>
              <p:cNvSpPr/>
              <p:nvPr/>
            </p:nvSpPr>
            <p:spPr>
              <a:xfrm>
                <a:off x="6805062" y="789361"/>
                <a:ext cx="4319004" cy="3776134"/>
              </a:xfrm>
              <a:prstGeom prst="roundRect">
                <a:avLst>
                  <a:gd name="adj" fmla="val 7593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래픽 6" descr="사용자 윤곽선">
                <a:extLst>
                  <a:ext uri="{FF2B5EF4-FFF2-40B4-BE49-F238E27FC236}">
                    <a16:creationId xmlns:a16="http://schemas.microsoft.com/office/drawing/2014/main" id="{F5D0F5E7-3BE4-8B14-DAAA-CAD2EC744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53648" y="1566512"/>
                <a:ext cx="2221832" cy="2221832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BBD5FC6-D812-8E91-A354-FD7894C54E87}"/>
                </a:ext>
              </a:extLst>
            </p:cNvPr>
            <p:cNvGrpSpPr/>
            <p:nvPr/>
          </p:nvGrpSpPr>
          <p:grpSpPr>
            <a:xfrm>
              <a:off x="512189" y="595523"/>
              <a:ext cx="5800427" cy="961818"/>
              <a:chOff x="613789" y="789361"/>
              <a:chExt cx="5800427" cy="961818"/>
            </a:xfrm>
          </p:grpSpPr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32F0B776-2312-156E-7922-2403E2F29806}"/>
                  </a:ext>
                </a:extLst>
              </p:cNvPr>
              <p:cNvSpPr/>
              <p:nvPr/>
            </p:nvSpPr>
            <p:spPr>
              <a:xfrm>
                <a:off x="732322" y="1316172"/>
                <a:ext cx="2534432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/>
                  <a:t>이메일</a:t>
                </a:r>
                <a:endParaRPr lang="ko-KR" altLang="en-US" dirty="0"/>
              </a:p>
            </p:txBody>
          </p:sp>
          <p:sp>
            <p:nvSpPr>
              <p:cNvPr id="10" name="순서도: 대체 처리 9">
                <a:extLst>
                  <a:ext uri="{FF2B5EF4-FFF2-40B4-BE49-F238E27FC236}">
                    <a16:creationId xmlns:a16="http://schemas.microsoft.com/office/drawing/2014/main" id="{D0757A33-D35B-D8F3-DF5F-399F82A4D949}"/>
                  </a:ext>
                </a:extLst>
              </p:cNvPr>
              <p:cNvSpPr/>
              <p:nvPr/>
            </p:nvSpPr>
            <p:spPr>
              <a:xfrm>
                <a:off x="3879784" y="1316173"/>
                <a:ext cx="2534432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이메일 종류 </a:t>
                </a:r>
                <a:r>
                  <a:rPr lang="ko-KR" altLang="en-US" dirty="0"/>
                  <a:t>▼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B0762C-BA3A-46D8-C158-3EE26BA23BB1}"/>
                  </a:ext>
                </a:extLst>
              </p:cNvPr>
              <p:cNvSpPr txBox="1"/>
              <p:nvPr/>
            </p:nvSpPr>
            <p:spPr>
              <a:xfrm>
                <a:off x="3303363" y="1349009"/>
                <a:ext cx="539811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@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76AF9-6A30-C3F7-0C1C-750D47B4E7BA}"/>
                  </a:ext>
                </a:extLst>
              </p:cNvPr>
              <p:cNvSpPr txBox="1"/>
              <p:nvPr/>
            </p:nvSpPr>
            <p:spPr>
              <a:xfrm>
                <a:off x="613789" y="789361"/>
                <a:ext cx="1231943" cy="4453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이메일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556F905-8F56-1C12-C21D-B0EED160FF94}"/>
                </a:ext>
              </a:extLst>
            </p:cNvPr>
            <p:cNvGrpSpPr/>
            <p:nvPr/>
          </p:nvGrpSpPr>
          <p:grpSpPr>
            <a:xfrm>
              <a:off x="571454" y="1867381"/>
              <a:ext cx="5800427" cy="961817"/>
              <a:chOff x="613789" y="789361"/>
              <a:chExt cx="5800427" cy="961817"/>
            </a:xfrm>
          </p:grpSpPr>
          <p:sp>
            <p:nvSpPr>
              <p:cNvPr id="21" name="순서도: 대체 처리 20">
                <a:extLst>
                  <a:ext uri="{FF2B5EF4-FFF2-40B4-BE49-F238E27FC236}">
                    <a16:creationId xmlns:a16="http://schemas.microsoft.com/office/drawing/2014/main" id="{2C4A3126-20B4-A86C-33D7-A2316B84B5F4}"/>
                  </a:ext>
                </a:extLst>
              </p:cNvPr>
              <p:cNvSpPr/>
              <p:nvPr/>
            </p:nvSpPr>
            <p:spPr>
              <a:xfrm>
                <a:off x="732322" y="1316172"/>
                <a:ext cx="5681894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이름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9C55B6-E474-F082-ADA6-5DFC51175426}"/>
                  </a:ext>
                </a:extLst>
              </p:cNvPr>
              <p:cNvSpPr txBox="1"/>
              <p:nvPr/>
            </p:nvSpPr>
            <p:spPr>
              <a:xfrm>
                <a:off x="613789" y="789361"/>
                <a:ext cx="1231944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이름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6BEFA4B-4A09-5329-B9BB-4BD681D2EB59}"/>
                </a:ext>
              </a:extLst>
            </p:cNvPr>
            <p:cNvGrpSpPr/>
            <p:nvPr/>
          </p:nvGrpSpPr>
          <p:grpSpPr>
            <a:xfrm>
              <a:off x="496244" y="3144196"/>
              <a:ext cx="5859692" cy="961817"/>
              <a:chOff x="512189" y="3664651"/>
              <a:chExt cx="5859692" cy="961817"/>
            </a:xfrm>
          </p:grpSpPr>
          <p:sp>
            <p:nvSpPr>
              <p:cNvPr id="24" name="순서도: 대체 처리 23">
                <a:extLst>
                  <a:ext uri="{FF2B5EF4-FFF2-40B4-BE49-F238E27FC236}">
                    <a16:creationId xmlns:a16="http://schemas.microsoft.com/office/drawing/2014/main" id="{370D3B10-1D5C-632D-9C9F-D765461A52BE}"/>
                  </a:ext>
                </a:extLst>
              </p:cNvPr>
              <p:cNvSpPr/>
              <p:nvPr/>
            </p:nvSpPr>
            <p:spPr>
              <a:xfrm>
                <a:off x="630722" y="4191462"/>
                <a:ext cx="1516894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010 </a:t>
                </a:r>
                <a:r>
                  <a:rPr lang="ko-KR" altLang="en-US" dirty="0"/>
                  <a:t>▼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A6FED0-D22A-7747-0E6D-6C8C1F2C45EF}"/>
                  </a:ext>
                </a:extLst>
              </p:cNvPr>
              <p:cNvSpPr txBox="1"/>
              <p:nvPr/>
            </p:nvSpPr>
            <p:spPr>
              <a:xfrm>
                <a:off x="2321033" y="4224298"/>
                <a:ext cx="278037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363B42-0129-764E-C559-6B46253B36C0}"/>
                  </a:ext>
                </a:extLst>
              </p:cNvPr>
              <p:cNvSpPr txBox="1"/>
              <p:nvPr/>
            </p:nvSpPr>
            <p:spPr>
              <a:xfrm>
                <a:off x="512189" y="3664651"/>
                <a:ext cx="1460544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전화번호</a:t>
                </a:r>
              </a:p>
            </p:txBody>
          </p:sp>
          <p:sp>
            <p:nvSpPr>
              <p:cNvPr id="28" name="순서도: 대체 처리 27">
                <a:extLst>
                  <a:ext uri="{FF2B5EF4-FFF2-40B4-BE49-F238E27FC236}">
                    <a16:creationId xmlns:a16="http://schemas.microsoft.com/office/drawing/2014/main" id="{8F715E2A-6B60-4232-5C27-3B4FF1F74F26}"/>
                  </a:ext>
                </a:extLst>
              </p:cNvPr>
              <p:cNvSpPr/>
              <p:nvPr/>
            </p:nvSpPr>
            <p:spPr>
              <a:xfrm>
                <a:off x="4854987" y="4191461"/>
                <a:ext cx="1516894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1111</a:t>
                </a:r>
                <a:endParaRPr lang="ko-KR" altLang="en-US" dirty="0"/>
              </a:p>
            </p:txBody>
          </p:sp>
          <p:sp>
            <p:nvSpPr>
              <p:cNvPr id="29" name="순서도: 대체 처리 28">
                <a:extLst>
                  <a:ext uri="{FF2B5EF4-FFF2-40B4-BE49-F238E27FC236}">
                    <a16:creationId xmlns:a16="http://schemas.microsoft.com/office/drawing/2014/main" id="{B0E10649-BE99-0111-FC4B-B82D1F0C54BC}"/>
                  </a:ext>
                </a:extLst>
              </p:cNvPr>
              <p:cNvSpPr/>
              <p:nvPr/>
            </p:nvSpPr>
            <p:spPr>
              <a:xfrm>
                <a:off x="2772487" y="4191461"/>
                <a:ext cx="1516894" cy="43500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1111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2BB94D-5056-DC88-EB1A-C157F8A291A3}"/>
                  </a:ext>
                </a:extLst>
              </p:cNvPr>
              <p:cNvSpPr txBox="1"/>
              <p:nvPr/>
            </p:nvSpPr>
            <p:spPr>
              <a:xfrm>
                <a:off x="4424502" y="4224298"/>
                <a:ext cx="278037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2F5D7-5D90-8C3A-4A60-B4B255231B5C}"/>
                </a:ext>
              </a:extLst>
            </p:cNvPr>
            <p:cNvSpPr txBox="1"/>
            <p:nvPr/>
          </p:nvSpPr>
          <p:spPr>
            <a:xfrm>
              <a:off x="1113367" y="5197853"/>
              <a:ext cx="9965265" cy="779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i="0" dirty="0">
                  <a:solidFill>
                    <a:srgbClr val="070707"/>
                  </a:solidFill>
                  <a:effectLst/>
                  <a:latin typeface="SUIT-Regular"/>
                </a:rPr>
                <a:t>악의적인 리뷰를 남길 경우 통보 없이 자체적으로 리뷰가 삭제되거나</a:t>
              </a:r>
              <a:endParaRPr lang="en-US" altLang="ko-KR" b="1" i="0" dirty="0">
                <a:solidFill>
                  <a:srgbClr val="070707"/>
                </a:solidFill>
                <a:effectLst/>
                <a:latin typeface="SUIT-Regular"/>
              </a:endParaRPr>
            </a:p>
            <a:p>
              <a:pPr algn="ctr"/>
              <a:r>
                <a:rPr lang="ko-KR" altLang="en-US" b="1" i="0" dirty="0">
                  <a:solidFill>
                    <a:srgbClr val="070707"/>
                  </a:solidFill>
                  <a:effectLst/>
                  <a:latin typeface="SUIT-Regular"/>
                </a:rPr>
                <a:t>탈퇴 될 수 있습니다</a:t>
              </a:r>
              <a:endParaRPr lang="ko-KR" altLang="en-US" b="1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19E7B65-D618-E7F6-FB20-8BF34FA7B184}"/>
                </a:ext>
              </a:extLst>
            </p:cNvPr>
            <p:cNvSpPr/>
            <p:nvPr/>
          </p:nvSpPr>
          <p:spPr>
            <a:xfrm>
              <a:off x="614777" y="6175032"/>
              <a:ext cx="11072727" cy="5963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수정하기</a:t>
              </a:r>
              <a:endParaRPr lang="ko-KR" altLang="en-US" sz="2000" b="1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8AD4686-A5A4-0420-2D27-523F8EE6913D}"/>
                </a:ext>
              </a:extLst>
            </p:cNvPr>
            <p:cNvSpPr/>
            <p:nvPr/>
          </p:nvSpPr>
          <p:spPr>
            <a:xfrm>
              <a:off x="630721" y="4500051"/>
              <a:ext cx="1500949" cy="413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탈퇴하기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A2DA38-A7B3-486C-683B-71A6583021D5}"/>
              </a:ext>
            </a:extLst>
          </p:cNvPr>
          <p:cNvSpPr/>
          <p:nvPr/>
        </p:nvSpPr>
        <p:spPr>
          <a:xfrm>
            <a:off x="811567" y="6220215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EBA65D-BB4A-A75E-C0F8-BB043E6869B3}"/>
              </a:ext>
            </a:extLst>
          </p:cNvPr>
          <p:cNvGrpSpPr/>
          <p:nvPr/>
        </p:nvGrpSpPr>
        <p:grpSpPr>
          <a:xfrm>
            <a:off x="1142473" y="16964"/>
            <a:ext cx="9833372" cy="369332"/>
            <a:chOff x="1169106" y="16964"/>
            <a:chExt cx="983337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09D26-4289-8CFA-43E4-324D0A9281E0}"/>
                </a:ext>
              </a:extLst>
            </p:cNvPr>
            <p:cNvSpPr txBox="1"/>
            <p:nvPr/>
          </p:nvSpPr>
          <p:spPr>
            <a:xfrm>
              <a:off x="1169106" y="1696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3328ED-488F-4639-A937-B594085B3310}"/>
                </a:ext>
              </a:extLst>
            </p:cNvPr>
            <p:cNvSpPr txBox="1"/>
            <p:nvPr/>
          </p:nvSpPr>
          <p:spPr>
            <a:xfrm>
              <a:off x="5400668" y="16964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AFA24E-30C8-16BC-0265-D945AE43A0B4}"/>
              </a:ext>
            </a:extLst>
          </p:cNvPr>
          <p:cNvSpPr/>
          <p:nvPr/>
        </p:nvSpPr>
        <p:spPr>
          <a:xfrm>
            <a:off x="811567" y="6220215"/>
            <a:ext cx="10164278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3DF640-CB5D-E1B9-B716-B3B2C9C2A76C}"/>
              </a:ext>
            </a:extLst>
          </p:cNvPr>
          <p:cNvGrpSpPr/>
          <p:nvPr/>
        </p:nvGrpSpPr>
        <p:grpSpPr>
          <a:xfrm>
            <a:off x="1142473" y="16964"/>
            <a:ext cx="9833372" cy="369332"/>
            <a:chOff x="1169106" y="16964"/>
            <a:chExt cx="9833372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C0F6C7-FED0-262E-71DD-8B9266321C4C}"/>
                </a:ext>
              </a:extLst>
            </p:cNvPr>
            <p:cNvSpPr txBox="1"/>
            <p:nvPr/>
          </p:nvSpPr>
          <p:spPr>
            <a:xfrm>
              <a:off x="1169106" y="16964"/>
              <a:ext cx="164236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로고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42E0D-D757-E518-8273-A6A4E4CC5F4A}"/>
                </a:ext>
              </a:extLst>
            </p:cNvPr>
            <p:cNvSpPr txBox="1"/>
            <p:nvPr/>
          </p:nvSpPr>
          <p:spPr>
            <a:xfrm>
              <a:off x="5400668" y="16964"/>
              <a:ext cx="560181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사이트 소개</a:t>
              </a:r>
              <a:r>
                <a:rPr lang="en-US" altLang="ko-KR" dirty="0"/>
                <a:t>    </a:t>
              </a:r>
              <a:r>
                <a:rPr lang="ko-KR" altLang="en-US" dirty="0"/>
                <a:t>검색</a:t>
              </a:r>
              <a:r>
                <a:rPr lang="en-US" altLang="ko-KR" dirty="0"/>
                <a:t>    </a:t>
              </a:r>
              <a:r>
                <a:rPr lang="ko-KR" altLang="en-US" dirty="0"/>
                <a:t>리뷰    </a:t>
              </a:r>
              <a:r>
                <a:rPr lang="en-US" altLang="ko-KR" dirty="0"/>
                <a:t>|    </a:t>
              </a:r>
              <a:r>
                <a:rPr lang="ko-KR" altLang="en-US" dirty="0"/>
                <a:t>로그인    회원가입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4F1296-204C-3E27-4FA5-DFBCEA67DDB2}"/>
              </a:ext>
            </a:extLst>
          </p:cNvPr>
          <p:cNvGrpSpPr/>
          <p:nvPr/>
        </p:nvGrpSpPr>
        <p:grpSpPr>
          <a:xfrm>
            <a:off x="1914957" y="1617133"/>
            <a:ext cx="8362085" cy="3776134"/>
            <a:chOff x="1914957" y="1617133"/>
            <a:chExt cx="8362085" cy="3776134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31B50031-6143-B107-3C73-24050BEA8212}"/>
                </a:ext>
              </a:extLst>
            </p:cNvPr>
            <p:cNvSpPr/>
            <p:nvPr/>
          </p:nvSpPr>
          <p:spPr>
            <a:xfrm>
              <a:off x="6882994" y="2085989"/>
              <a:ext cx="3063241" cy="291890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E6D3D447-5A1F-5F11-7BAB-2BBBB7FE5066}"/>
                </a:ext>
              </a:extLst>
            </p:cNvPr>
            <p:cNvSpPr/>
            <p:nvPr/>
          </p:nvSpPr>
          <p:spPr>
            <a:xfrm>
              <a:off x="2404127" y="4342499"/>
              <a:ext cx="3997960" cy="48120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로그인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E355BE4-1464-1C98-58E8-8B85782457FC}"/>
                </a:ext>
              </a:extLst>
            </p:cNvPr>
            <p:cNvSpPr/>
            <p:nvPr/>
          </p:nvSpPr>
          <p:spPr>
            <a:xfrm>
              <a:off x="2155309" y="1854200"/>
              <a:ext cx="4487333" cy="3285067"/>
            </a:xfrm>
            <a:prstGeom prst="roundRect">
              <a:avLst>
                <a:gd name="adj" fmla="val 6937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17AF693-919B-DB46-E027-4DA4401C72AE}"/>
                </a:ext>
              </a:extLst>
            </p:cNvPr>
            <p:cNvSpPr/>
            <p:nvPr/>
          </p:nvSpPr>
          <p:spPr>
            <a:xfrm>
              <a:off x="1914957" y="1617133"/>
              <a:ext cx="8362085" cy="3776134"/>
            </a:xfrm>
            <a:prstGeom prst="roundRect">
              <a:avLst>
                <a:gd name="adj" fmla="val 7593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줄 화살표: 가로 U-턴 단색으로 채워진">
              <a:extLst>
                <a:ext uri="{FF2B5EF4-FFF2-40B4-BE49-F238E27FC236}">
                  <a16:creationId xmlns:a16="http://schemas.microsoft.com/office/drawing/2014/main" id="{D91461A6-D81F-2509-7600-7AFDB2FF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38898" y="1919716"/>
              <a:ext cx="308953" cy="383791"/>
            </a:xfrm>
            <a:prstGeom prst="rect">
              <a:avLst/>
            </a:prstGeom>
          </p:spPr>
        </p:pic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190C0027-DC87-9C43-FCA5-CCF9CB4605F1}"/>
                </a:ext>
              </a:extLst>
            </p:cNvPr>
            <p:cNvSpPr/>
            <p:nvPr/>
          </p:nvSpPr>
          <p:spPr>
            <a:xfrm>
              <a:off x="2402772" y="2768149"/>
              <a:ext cx="1514638" cy="43500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/>
                <a:t>이메일</a:t>
              </a:r>
              <a:endParaRPr lang="ko-KR" altLang="en-US" dirty="0"/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C3593734-F940-883B-E618-4A41CD5993AE}"/>
                </a:ext>
              </a:extLst>
            </p:cNvPr>
            <p:cNvSpPr/>
            <p:nvPr/>
          </p:nvSpPr>
          <p:spPr>
            <a:xfrm>
              <a:off x="4505054" y="2771810"/>
              <a:ext cx="1897034" cy="43500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이메일 종류 ▼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EB6AC0-133D-3C4E-4884-8C7AC01F4314}"/>
                </a:ext>
              </a:extLst>
            </p:cNvPr>
            <p:cNvSpPr txBox="1"/>
            <p:nvPr/>
          </p:nvSpPr>
          <p:spPr>
            <a:xfrm>
              <a:off x="3941326" y="2800986"/>
              <a:ext cx="539811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@</a:t>
              </a:r>
              <a:endParaRPr lang="ko-KR" altLang="en-US" dirty="0"/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7C2BA280-9A4C-32F7-CF04-9E50FE9BF194}"/>
                </a:ext>
              </a:extLst>
            </p:cNvPr>
            <p:cNvSpPr/>
            <p:nvPr/>
          </p:nvSpPr>
          <p:spPr>
            <a:xfrm>
              <a:off x="2402771" y="3720903"/>
              <a:ext cx="3997959" cy="43500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비밀번호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55B1DF-AA0E-43DD-85BD-A3B714C41CEE}"/>
                </a:ext>
              </a:extLst>
            </p:cNvPr>
            <p:cNvSpPr txBox="1"/>
            <p:nvPr/>
          </p:nvSpPr>
          <p:spPr>
            <a:xfrm>
              <a:off x="2407789" y="2307860"/>
              <a:ext cx="150962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이메일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F822-97D3-93CC-03FB-133A75C21516}"/>
                </a:ext>
              </a:extLst>
            </p:cNvPr>
            <p:cNvSpPr txBox="1"/>
            <p:nvPr/>
          </p:nvSpPr>
          <p:spPr>
            <a:xfrm>
              <a:off x="2407789" y="3288724"/>
              <a:ext cx="150962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비밀번호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03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375</Words>
  <Application>Microsoft Office PowerPoint</Application>
  <PresentationFormat>와이드스크린</PresentationFormat>
  <Paragraphs>149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SUIT-Regular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박수현</dc:creator>
  <cp:lastModifiedBy>박 수현</cp:lastModifiedBy>
  <cp:revision>46</cp:revision>
  <dcterms:created xsi:type="dcterms:W3CDTF">2022-12-13T14:00:26Z</dcterms:created>
  <dcterms:modified xsi:type="dcterms:W3CDTF">2023-06-08T14:58:00Z</dcterms:modified>
</cp:coreProperties>
</file>