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78" y="10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3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9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76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6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0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93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96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14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DE7-93E5-44E5-87B9-FBBC38B27001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649-D279-47CF-91A2-CBE7272160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5006" y="420915"/>
            <a:ext cx="4733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Dephasing Mechanisms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148" y="1563415"/>
            <a:ext cx="802174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ground state lifetime (&gt; 20 s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neglect</a:t>
            </a:r>
            <a:endParaRPr lang="de-DE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excited state lifetime (~ 5 s)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neglect</a:t>
            </a:r>
            <a:endParaRPr lang="de-DE" dirty="0" smtClean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Angle: (&lt; 5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mrad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 sample is 2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=&gt; 140 Hz (k*angle*v/2/pi)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∆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Detuning, at a central pixel (~5.5 </a:t>
            </a:r>
            <a:r>
              <a:rPr lang="de-D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µ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M): ~ 100 Hz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Laser linewidth ~ 200 Hz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effects: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 </a:t>
            </a:r>
            <a:r>
              <a:rPr lang="en-US" dirty="0" smtClean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(?)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(dephasing due to elastic collisions)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Lattice intensity fluctuations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74173" y="2844800"/>
            <a:ext cx="511462" cy="2249714"/>
          </a:xfrm>
          <a:prstGeom prst="leftBrace">
            <a:avLst>
              <a:gd name="adj1" fmla="val 59413"/>
              <a:gd name="adj2" fmla="val 49355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5006" y="420915"/>
            <a:ext cx="4435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966" y="1727202"/>
            <a:ext cx="52631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 of a central pixel: ~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 number in the center pixel:  115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tubes per pix:  140 lattice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&lt;N&gt; = 0.8 atoms per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45 % 0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36 % 1 atom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14 %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 4 %  3 atoms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0.8 % 4 atoms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Peak density of a single atom in tube: ~1e13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z-Cyrl-AZ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NSite*Kee Density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263" y="449944"/>
            <a:ext cx="6551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(side note): Collisional effects </a:t>
            </a:r>
            <a:r>
              <a:rPr lang="az-Cyrl-AZ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</a:t>
            </a:r>
            <a:r>
              <a:rPr lang="en-US" sz="3200" baseline="-25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</a:t>
            </a:r>
            <a:r>
              <a:rPr lang="en-US" sz="32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group_tof_0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t="7196" r="54894" b="1376"/>
          <a:stretch/>
        </p:blipFill>
        <p:spPr>
          <a:xfrm>
            <a:off x="391885" y="449944"/>
            <a:ext cx="1828800" cy="6270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1566" y="1741716"/>
            <a:ext cx="35445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&lt;N&gt; = 0.8 atoms per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the fit-&gt; &lt;N&gt;~2</a:t>
            </a:r>
          </a:p>
          <a:p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1)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PhysRevLett.103.090801.pdf - [untitled]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0" t="44868" r="33143" b="24021"/>
          <a:stretch/>
        </p:blipFill>
        <p:spPr>
          <a:xfrm>
            <a:off x="0" y="1021517"/>
            <a:ext cx="6155870" cy="287274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133600" y="2791172"/>
            <a:ext cx="508000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 descr="obe.nb * - Wolfram Mathematica 11.1 Student Edition - Personal Use Onl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48466" r="38857" b="22116"/>
          <a:stretch/>
        </p:blipFill>
        <p:spPr>
          <a:xfrm>
            <a:off x="4325257" y="3894258"/>
            <a:ext cx="4818743" cy="29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231" y="232230"/>
            <a:ext cx="832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Detuning and Laser linewidth (Approach 2)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 descr="Stark Shift Cavity Lattice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t="47619" r="2955" b="14709"/>
          <a:stretch/>
        </p:blipFill>
        <p:spPr>
          <a:xfrm>
            <a:off x="400692" y="1741715"/>
            <a:ext cx="83426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_sr87_scan_clock_t=0.025_1ms_SP=350mV.pdf - Sumatra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31958" r="1468" b="25079"/>
          <a:stretch/>
        </p:blipFill>
        <p:spPr>
          <a:xfrm>
            <a:off x="3802742" y="3719286"/>
            <a:ext cx="5123544" cy="294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6384" y="2958524"/>
            <a:ext cx="295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MC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figuresit_sr88_2.5V_center_n0_dynamics_rabi4.pdf - Sumatra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26540" r="1698" b="55626"/>
          <a:stretch/>
        </p:blipFill>
        <p:spPr>
          <a:xfrm>
            <a:off x="38023" y="769920"/>
            <a:ext cx="8965763" cy="2121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927" y="174260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Rabi in the SC</a:t>
            </a:r>
            <a:endPara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5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ajpark</dc:creator>
  <cp:lastModifiedBy>ajpark</cp:lastModifiedBy>
  <cp:revision>49</cp:revision>
  <dcterms:created xsi:type="dcterms:W3CDTF">2021-01-13T08:21:37Z</dcterms:created>
  <dcterms:modified xsi:type="dcterms:W3CDTF">2021-01-13T12:59:47Z</dcterms:modified>
</cp:coreProperties>
</file>