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78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neglect</a:t>
            </a:r>
            <a:endParaRPr lang="de-DE" dirty="0" smtClean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Laser linewidth ~ 200 Hz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49714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06" y="420915"/>
            <a:ext cx="4435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966" y="1727202"/>
            <a:ext cx="52631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 of a central pixel: ~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 number in the center pixel:  115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tubes per pix:  140 lattice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&lt;N&gt; = 0.8 atoms per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45 % 0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36 % 1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14 %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 4 %  3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0.8 % 4 atoms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density of a single atom in tube: ~1e13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NSite*Kee Density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263" y="449944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(side note): 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group_tof_0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7196" r="54894" b="1376"/>
          <a:stretch/>
        </p:blipFill>
        <p:spPr>
          <a:xfrm>
            <a:off x="391885" y="449944"/>
            <a:ext cx="1828800" cy="6270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1566" y="1741716"/>
            <a:ext cx="35445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&lt;N&gt; = 0.8 atoms per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fit-&gt; &lt;N&gt;~2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1)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PhysRevLett.103.090801.pdf - [untitled]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0" t="44868" r="33143" b="24021"/>
          <a:stretch/>
        </p:blipFill>
        <p:spPr>
          <a:xfrm>
            <a:off x="0" y="1021517"/>
            <a:ext cx="6155870" cy="28727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33600" y="2791172"/>
            <a:ext cx="508000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 descr="obe.nb * - Wolfram Mathematica 11.1 Student Edition - Personal Use Onl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48466" r="38857" b="22116"/>
          <a:stretch/>
        </p:blipFill>
        <p:spPr>
          <a:xfrm>
            <a:off x="4325257" y="3894258"/>
            <a:ext cx="4818743" cy="29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2)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7619" r="2955" b="14709"/>
          <a:stretch/>
        </p:blipFill>
        <p:spPr>
          <a:xfrm>
            <a:off x="400692" y="1741715"/>
            <a:ext cx="83426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sr87_scan_clock_t=0.025_1ms_SP=350mV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31958" r="1468" b="25079"/>
          <a:stretch/>
        </p:blipFill>
        <p:spPr>
          <a:xfrm>
            <a:off x="3802742" y="3719286"/>
            <a:ext cx="5123544" cy="294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84" y="2958524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MC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figuresit_sr88_2.5V_center_n0_dynamics_rabi4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26540" r="1698" b="55626"/>
          <a:stretch/>
        </p:blipFill>
        <p:spPr>
          <a:xfrm>
            <a:off x="38023" y="769920"/>
            <a:ext cx="8965763" cy="2121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27" y="174260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SC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ajpark</dc:creator>
  <cp:lastModifiedBy>ajpark</cp:lastModifiedBy>
  <cp:revision>49</cp:revision>
  <dcterms:created xsi:type="dcterms:W3CDTF">2021-01-13T08:21:37Z</dcterms:created>
  <dcterms:modified xsi:type="dcterms:W3CDTF">2021-01-13T16:09:41Z</dcterms:modified>
</cp:coreProperties>
</file>