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ott7" initials="g" lastIdx="2" clrIdx="0">
    <p:extLst>
      <p:ext uri="{19B8F6BF-5375-455C-9EA6-DF929625EA0E}">
        <p15:presenceInfo xmlns:p15="http://schemas.microsoft.com/office/powerpoint/2012/main" userId="goott7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932B4-6001-4E32-AE8F-580BF40B1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02E6DB-C903-4A34-92EB-BAFFB6654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9D332-DFF2-4E58-97FB-9DE0DD183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D658-EBE3-4858-8B65-FA6D42F645E1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AEF3E2-C34E-44EF-AB46-FA56B95C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0372AA-AA7C-46B5-822F-E9681941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8000-02B8-476A-9E4B-23DA45A8D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51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6DBB1-F5DA-486F-8EEC-D12D97DD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7EA513-E503-47D2-8B67-335C28DDB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343AF-CA84-460D-8207-63C377184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D658-EBE3-4858-8B65-FA6D42F645E1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F1B468-C221-4716-9E4F-14AE1D2EB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896DE-296E-43E6-987F-B5364962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8000-02B8-476A-9E4B-23DA45A8D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92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22469E-33FA-4E83-9E8F-83BAD48DD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FC4C90-8574-495E-89A9-F30C3EA8D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D72179-C4C7-4734-9DE2-E4E79D98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D658-EBE3-4858-8B65-FA6D42F645E1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FAEE1F-DD7E-4ADA-A549-673EBDB9A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D40B1-CA63-4878-93BC-C015EC64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8000-02B8-476A-9E4B-23DA45A8D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59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29C89-7C46-4E32-A926-2E22478E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601B44-0DE3-4727-9AC0-88EA3D592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973C48-7238-47BC-BC55-B39E9107A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D658-EBE3-4858-8B65-FA6D42F645E1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65C1B-1E5E-46DC-A194-603D1CC24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8A1865-1791-4576-96C5-C2354AB82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8000-02B8-476A-9E4B-23DA45A8D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48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4C72F-A7F8-4DF6-A596-0A5320316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63F441-20DE-4778-9DDD-352AD3922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E362AE-D9CF-466F-A201-50F3F3A2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D658-EBE3-4858-8B65-FA6D42F645E1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D2951-FF54-4A00-8A82-80F7C1910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FEFE3B-D469-4506-BA78-A89AB54A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8000-02B8-476A-9E4B-23DA45A8D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420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895BF-7E6C-4C63-A887-078AF031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50B8CC-7EF9-42E2-86F5-583C7EFA0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7163FF-F755-4DF2-99A1-D5F8D4160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1A3FF8-37B6-43A0-AED6-F4AB0F5AE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D658-EBE3-4858-8B65-FA6D42F645E1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81681C-2D92-4121-B5E1-818F2342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A178B4-DFDD-430D-8DB3-3A384506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8000-02B8-476A-9E4B-23DA45A8D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49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871F1-BD90-467C-9B24-3A14F8B85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3AEE5D-890F-4D01-A592-C2749D4F5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133877-E87D-4E18-B744-1EDE465B4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7A257F-E597-47D4-B536-9491ECF50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F0F8EF-ADE1-4767-82E4-E7FF5A19C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A28C64-A326-4668-9CD9-A14A9A649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D658-EBE3-4858-8B65-FA6D42F645E1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FB4AA5-670A-486E-B71A-DFB182896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A02566-E2EF-4D00-BAB4-85B63A9FD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8000-02B8-476A-9E4B-23DA45A8D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00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13C72-7393-471C-8469-FF6ED696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B9E117-E3A6-4170-9BB9-D767F6B45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D658-EBE3-4858-8B65-FA6D42F645E1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4A4FD3-DF86-421F-8AFA-1CE7A0A66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76FDBD-4993-42C9-8DD7-2DDB08DB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8000-02B8-476A-9E4B-23DA45A8D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49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749D35-2B1D-491D-9BD6-06F2D6F48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D658-EBE3-4858-8B65-FA6D42F645E1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6C158A-5B6A-48E9-A429-0036A0B29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252D62-445F-4D61-B383-BBC5D12A0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8000-02B8-476A-9E4B-23DA45A8D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41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7D670-1711-497D-BE5C-AC72E7CC1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2126F-D057-4F34-BB2C-3030AF44D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C91CF4-905D-4357-8E05-41540C1DB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28CD0F-17C4-4205-8EE7-7D926F5A4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D658-EBE3-4858-8B65-FA6D42F645E1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7EC271-F1B3-410D-A268-0A5B61129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5D02FB-0AC2-46E6-9016-7568EF522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8000-02B8-476A-9E4B-23DA45A8D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CD621-F8B8-4617-B8F7-CF234D12C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710AB4-6D8C-4657-B8E1-B2A5D7819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F5608E-1243-45B5-A81B-04D324BBE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1D6CC7-2D97-4273-9CB7-354522655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D658-EBE3-4858-8B65-FA6D42F645E1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3E403B-EE12-43AE-9687-47800058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6F2ABB-1131-4581-9C00-56471473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8000-02B8-476A-9E4B-23DA45A8D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8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1BB675-91C1-4C17-9696-8C9FAA1FB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DF83B0-6DFC-41DB-9522-17D377A58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0F9D10-A811-4E0D-9C6E-7D8155401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9D658-EBE3-4858-8B65-FA6D42F645E1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17591-4357-4B9A-98F2-4844DDC44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142EFA-270F-484E-ABF5-65E65C35D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78000-02B8-476A-9E4B-23DA45A8D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112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69D713-728F-4F13-94DB-D0854F4F7585}"/>
              </a:ext>
            </a:extLst>
          </p:cNvPr>
          <p:cNvSpPr txBox="1"/>
          <p:nvPr/>
        </p:nvSpPr>
        <p:spPr>
          <a:xfrm>
            <a:off x="547846" y="948690"/>
            <a:ext cx="11096307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public class </a:t>
            </a:r>
            <a:r>
              <a:rPr lang="en-US" altLang="ko-KR" dirty="0" err="1"/>
              <a:t>CommentDTO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private int 	</a:t>
            </a:r>
            <a:r>
              <a:rPr lang="en-US" altLang="ko-KR" dirty="0" err="1"/>
              <a:t>cmt_num</a:t>
            </a:r>
            <a:r>
              <a:rPr lang="en-US" altLang="ko-KR" dirty="0"/>
              <a:t>;	//</a:t>
            </a:r>
            <a:r>
              <a:rPr lang="ko-KR" altLang="en-US" dirty="0"/>
              <a:t>해당 댓글의 </a:t>
            </a:r>
            <a:r>
              <a:rPr lang="en-US" altLang="ko-KR" dirty="0"/>
              <a:t>num, </a:t>
            </a:r>
            <a:r>
              <a:rPr lang="en-US" altLang="ko-KR" b="1" dirty="0"/>
              <a:t>auto increment</a:t>
            </a:r>
          </a:p>
          <a:p>
            <a:r>
              <a:rPr lang="en-US" altLang="ko-KR" dirty="0"/>
              <a:t>private String 	</a:t>
            </a:r>
            <a:r>
              <a:rPr lang="en-US" altLang="ko-KR" dirty="0" err="1"/>
              <a:t>com_cont</a:t>
            </a:r>
            <a:r>
              <a:rPr lang="en-US" altLang="ko-KR" dirty="0"/>
              <a:t>;	//</a:t>
            </a:r>
            <a:r>
              <a:rPr lang="ko-KR" altLang="en-US" dirty="0"/>
              <a:t>내용</a:t>
            </a:r>
          </a:p>
          <a:p>
            <a:r>
              <a:rPr lang="en-US" altLang="ko-KR" dirty="0"/>
              <a:t>private int 	</a:t>
            </a:r>
            <a:r>
              <a:rPr lang="en-US" altLang="ko-KR" dirty="0" err="1"/>
              <a:t>com_lev</a:t>
            </a:r>
            <a:r>
              <a:rPr lang="en-US" altLang="ko-KR" dirty="0"/>
              <a:t>;		//</a:t>
            </a:r>
            <a:r>
              <a:rPr lang="ko-KR" altLang="en-US" dirty="0"/>
              <a:t>레벨</a:t>
            </a:r>
            <a:r>
              <a:rPr lang="en-US" altLang="ko-KR" dirty="0"/>
              <a:t>, </a:t>
            </a:r>
            <a:r>
              <a:rPr lang="ko-KR" altLang="en-US" dirty="0" err="1"/>
              <a:t>안쓰긴</a:t>
            </a:r>
            <a:r>
              <a:rPr lang="ko-KR" altLang="en-US" dirty="0"/>
              <a:t> 함</a:t>
            </a:r>
          </a:p>
          <a:p>
            <a:r>
              <a:rPr lang="en-US" altLang="ko-KR" dirty="0"/>
              <a:t>private int 	</a:t>
            </a:r>
            <a:r>
              <a:rPr lang="en-US" altLang="ko-KR" dirty="0" err="1"/>
              <a:t>com_group</a:t>
            </a:r>
            <a:r>
              <a:rPr lang="en-US" altLang="ko-KR" dirty="0"/>
              <a:t>;	//</a:t>
            </a:r>
            <a:r>
              <a:rPr lang="ko-KR" altLang="en-US" dirty="0"/>
              <a:t>부모 댓글 </a:t>
            </a:r>
            <a:r>
              <a:rPr lang="en-US" altLang="ko-KR" dirty="0"/>
              <a:t>num</a:t>
            </a:r>
          </a:p>
          <a:p>
            <a:r>
              <a:rPr lang="en-US" altLang="ko-KR" dirty="0"/>
              <a:t>private int 	</a:t>
            </a:r>
            <a:r>
              <a:rPr lang="en-US" altLang="ko-KR" dirty="0" err="1"/>
              <a:t>brd_num</a:t>
            </a:r>
            <a:r>
              <a:rPr lang="en-US" altLang="ko-KR" dirty="0"/>
              <a:t>;	//</a:t>
            </a:r>
            <a:r>
              <a:rPr lang="ko-KR" altLang="en-US" dirty="0"/>
              <a:t>게시글 번호</a:t>
            </a:r>
          </a:p>
          <a:p>
            <a:r>
              <a:rPr lang="en-US" altLang="ko-KR" dirty="0"/>
              <a:t>private String 	</a:t>
            </a:r>
            <a:r>
              <a:rPr lang="en-US" altLang="ko-KR" dirty="0" err="1"/>
              <a:t>mem_id</a:t>
            </a:r>
            <a:r>
              <a:rPr lang="en-US" altLang="ko-KR" dirty="0"/>
              <a:t>;		//</a:t>
            </a:r>
            <a:r>
              <a:rPr lang="ko-KR" altLang="en-US" dirty="0" err="1"/>
              <a:t>맴버</a:t>
            </a:r>
            <a:r>
              <a:rPr lang="ko-KR" altLang="en-US" dirty="0"/>
              <a:t> </a:t>
            </a:r>
            <a:r>
              <a:rPr lang="en-US" altLang="ko-KR" dirty="0"/>
              <a:t>id</a:t>
            </a:r>
          </a:p>
          <a:p>
            <a:r>
              <a:rPr lang="en-US" altLang="ko-KR" dirty="0"/>
              <a:t>private Date 	</a:t>
            </a:r>
            <a:r>
              <a:rPr lang="en-US" altLang="ko-KR" dirty="0" err="1"/>
              <a:t>com_regdate</a:t>
            </a:r>
            <a:r>
              <a:rPr lang="en-US" altLang="ko-KR" dirty="0"/>
              <a:t>;	//</a:t>
            </a:r>
            <a:r>
              <a:rPr lang="ko-KR" altLang="en-US" dirty="0"/>
              <a:t>가입 일시</a:t>
            </a:r>
            <a:r>
              <a:rPr lang="en-US" altLang="ko-KR" dirty="0"/>
              <a:t>	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이거 테이블에 새로 추가됨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자동 입력됨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public interface </a:t>
            </a:r>
            <a:r>
              <a:rPr lang="en-US" altLang="ko-KR" dirty="0" err="1"/>
              <a:t>CommentService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public void write(</a:t>
            </a:r>
            <a:r>
              <a:rPr lang="en-US" altLang="ko-KR" dirty="0" err="1"/>
              <a:t>CommentDTO</a:t>
            </a:r>
            <a:r>
              <a:rPr lang="en-US" altLang="ko-KR" dirty="0"/>
              <a:t> </a:t>
            </a:r>
            <a:r>
              <a:rPr lang="en-US" altLang="ko-KR" dirty="0" err="1"/>
              <a:t>cdto</a:t>
            </a:r>
            <a:r>
              <a:rPr lang="en-US" altLang="ko-KR" dirty="0"/>
              <a:t>) throws Exception;	//</a:t>
            </a:r>
            <a:r>
              <a:rPr lang="ko-KR" altLang="en-US" dirty="0"/>
              <a:t>댓글 입력</a:t>
            </a:r>
            <a:endParaRPr lang="en-US" altLang="ko-KR" dirty="0"/>
          </a:p>
          <a:p>
            <a:r>
              <a:rPr lang="en-US" altLang="ko-KR" dirty="0"/>
              <a:t>Public void modify(</a:t>
            </a:r>
            <a:r>
              <a:rPr lang="en-US" altLang="ko-KR" dirty="0" err="1"/>
              <a:t>CommentDTO</a:t>
            </a:r>
            <a:r>
              <a:rPr lang="en-US" altLang="ko-KR" dirty="0"/>
              <a:t> </a:t>
            </a:r>
            <a:r>
              <a:rPr lang="en-US" altLang="ko-KR" dirty="0" err="1"/>
              <a:t>cdto</a:t>
            </a:r>
            <a:r>
              <a:rPr lang="en-US" altLang="ko-KR" dirty="0"/>
              <a:t>) throws Exception;	//</a:t>
            </a:r>
            <a:r>
              <a:rPr lang="ko-KR" altLang="en-US" dirty="0"/>
              <a:t>수정</a:t>
            </a:r>
            <a:endParaRPr lang="en-US" altLang="ko-KR" dirty="0"/>
          </a:p>
          <a:p>
            <a:r>
              <a:rPr lang="en-US" altLang="ko-KR" dirty="0"/>
              <a:t>Public void delete(int </a:t>
            </a:r>
            <a:r>
              <a:rPr lang="en-US" altLang="ko-KR" dirty="0" err="1"/>
              <a:t>cmt_num</a:t>
            </a:r>
            <a:r>
              <a:rPr lang="en-US" altLang="ko-KR" dirty="0"/>
              <a:t>) throws Exception;		//</a:t>
            </a:r>
            <a:r>
              <a:rPr lang="ko-KR" altLang="en-US" dirty="0"/>
              <a:t>삭제 </a:t>
            </a:r>
            <a:r>
              <a:rPr lang="en-US" altLang="ko-KR" dirty="0"/>
              <a:t>by </a:t>
            </a:r>
            <a:r>
              <a:rPr lang="en-US" altLang="ko-KR" dirty="0" err="1"/>
              <a:t>cmt_num</a:t>
            </a:r>
            <a:endParaRPr lang="en-US" altLang="ko-KR" dirty="0"/>
          </a:p>
          <a:p>
            <a:r>
              <a:rPr lang="en-US" altLang="ko-KR" dirty="0"/>
              <a:t>public </a:t>
            </a:r>
            <a:r>
              <a:rPr lang="en-US" altLang="ko-KR" dirty="0" err="1"/>
              <a:t>CommentDTO</a:t>
            </a:r>
            <a:r>
              <a:rPr lang="en-US" altLang="ko-KR" dirty="0"/>
              <a:t> get(int </a:t>
            </a:r>
            <a:r>
              <a:rPr lang="en-US" altLang="ko-KR" dirty="0" err="1"/>
              <a:t>cmt_num</a:t>
            </a:r>
            <a:r>
              <a:rPr lang="en-US" altLang="ko-KR" dirty="0"/>
              <a:t>) throws Exception;	//</a:t>
            </a:r>
            <a:r>
              <a:rPr lang="ko-KR" altLang="en-US" dirty="0"/>
              <a:t>댓글 하나 가져오는 건데 안 쓸 듯 합니다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public List&lt;</a:t>
            </a:r>
            <a:r>
              <a:rPr lang="en-US" altLang="ko-KR" dirty="0" err="1"/>
              <a:t>CommentDTO</a:t>
            </a:r>
            <a:r>
              <a:rPr lang="en-US" altLang="ko-KR" dirty="0"/>
              <a:t>&gt; list(int </a:t>
            </a:r>
            <a:r>
              <a:rPr lang="en-US" altLang="ko-KR" dirty="0" err="1"/>
              <a:t>brd_num</a:t>
            </a:r>
            <a:r>
              <a:rPr lang="en-US" altLang="ko-KR" dirty="0"/>
              <a:t>) throws Exception;	//</a:t>
            </a:r>
            <a:r>
              <a:rPr lang="ko-KR" altLang="en-US" dirty="0"/>
              <a:t>댓글 리스트 가져오기</a:t>
            </a:r>
            <a:endParaRPr lang="en-US" altLang="ko-KR" dirty="0"/>
          </a:p>
          <a:p>
            <a:r>
              <a:rPr lang="en-US" altLang="ko-KR" dirty="0"/>
              <a:t>								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7D4B8-F3C0-4266-8AFB-1B255FD224E8}"/>
              </a:ext>
            </a:extLst>
          </p:cNvPr>
          <p:cNvSpPr txBox="1"/>
          <p:nvPr/>
        </p:nvSpPr>
        <p:spPr>
          <a:xfrm>
            <a:off x="547846" y="298110"/>
            <a:ext cx="1172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댓글 </a:t>
            </a:r>
            <a:r>
              <a:rPr lang="en-US" altLang="ko-KR" dirty="0"/>
              <a:t>DTO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780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348C8F-F527-4E02-B8A2-D8A6EE49FDC5}"/>
              </a:ext>
            </a:extLst>
          </p:cNvPr>
          <p:cNvSpPr txBox="1"/>
          <p:nvPr/>
        </p:nvSpPr>
        <p:spPr>
          <a:xfrm>
            <a:off x="673681" y="466383"/>
            <a:ext cx="7152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댓글 </a:t>
            </a:r>
            <a:r>
              <a:rPr lang="ko-KR" altLang="en-US" dirty="0" err="1"/>
              <a:t>뷰단에서</a:t>
            </a:r>
            <a:r>
              <a:rPr lang="ko-KR" altLang="en-US" dirty="0"/>
              <a:t> </a:t>
            </a:r>
            <a:r>
              <a:rPr lang="ko-KR" altLang="en-US" dirty="0" err="1"/>
              <a:t>입력할때</a:t>
            </a:r>
            <a:r>
              <a:rPr lang="ko-KR" altLang="en-US" dirty="0"/>
              <a:t> 순서는 어떻게 되든지 상관없음</a:t>
            </a:r>
            <a:endParaRPr lang="en-US" altLang="ko-KR" dirty="0"/>
          </a:p>
          <a:p>
            <a:r>
              <a:rPr lang="ko-KR" altLang="en-US" dirty="0"/>
              <a:t>댓글이 써질 때 상위 댓글이 </a:t>
            </a:r>
            <a:r>
              <a:rPr lang="ko-KR" altLang="en-US" dirty="0" err="1"/>
              <a:t>누군지</a:t>
            </a:r>
            <a:r>
              <a:rPr lang="ko-KR" altLang="en-US" dirty="0"/>
              <a:t> 정확하게 전달해주기만 하면 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AF6B5D-063C-471E-A473-5E1440611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81" y="1329912"/>
            <a:ext cx="4733925" cy="3114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18404A-8164-4D40-AA59-AE4483DF9265}"/>
              </a:ext>
            </a:extLst>
          </p:cNvPr>
          <p:cNvSpPr txBox="1"/>
          <p:nvPr/>
        </p:nvSpPr>
        <p:spPr>
          <a:xfrm>
            <a:off x="673681" y="4661786"/>
            <a:ext cx="778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 순서대로 댓글을 넣었고 상위 댓글인 </a:t>
            </a:r>
            <a:r>
              <a:rPr lang="en-US" altLang="ko-KR" dirty="0" err="1"/>
              <a:t>com_group</a:t>
            </a:r>
            <a:r>
              <a:rPr lang="ko-KR" altLang="en-US" dirty="0"/>
              <a:t>을 랜덤으로 넣어둠</a:t>
            </a:r>
          </a:p>
        </p:txBody>
      </p:sp>
    </p:spTree>
    <p:extLst>
      <p:ext uri="{BB962C8B-B14F-4D97-AF65-F5344CB8AC3E}">
        <p14:creationId xmlns:p14="http://schemas.microsoft.com/office/powerpoint/2010/main" val="357806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D961E3-685B-4A1E-9B19-A4B16DF5E266}"/>
              </a:ext>
            </a:extLst>
          </p:cNvPr>
          <p:cNvSpPr txBox="1"/>
          <p:nvPr/>
        </p:nvSpPr>
        <p:spPr>
          <a:xfrm>
            <a:off x="5568287" y="63102"/>
            <a:ext cx="6096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DROP FUNCTION IF EXISTS </a:t>
            </a:r>
            <a:r>
              <a:rPr lang="en-US" altLang="ko-KR" sz="1200" dirty="0" err="1"/>
              <a:t>comment_hierarchi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DELIMITER $$</a:t>
            </a:r>
          </a:p>
          <a:p>
            <a:r>
              <a:rPr lang="en-US" altLang="ko-KR" sz="1200" dirty="0"/>
              <a:t>CREATE FUNCTION  </a:t>
            </a:r>
            <a:r>
              <a:rPr lang="en-US" altLang="ko-KR" sz="1200" dirty="0" err="1"/>
              <a:t>comment_hierarchi</a:t>
            </a:r>
            <a:r>
              <a:rPr lang="en-US" altLang="ko-KR" sz="1200" dirty="0"/>
              <a:t>() RETURNS INT</a:t>
            </a:r>
          </a:p>
          <a:p>
            <a:r>
              <a:rPr lang="en-US" altLang="ko-KR" sz="1200" dirty="0"/>
              <a:t>NOT DETERMINISTIC</a:t>
            </a:r>
          </a:p>
          <a:p>
            <a:r>
              <a:rPr lang="en-US" altLang="ko-KR" sz="1200" dirty="0"/>
              <a:t>READS SQL DATA</a:t>
            </a:r>
          </a:p>
          <a:p>
            <a:r>
              <a:rPr lang="en-US" altLang="ko-KR" sz="1200" dirty="0"/>
              <a:t>BEGIN    </a:t>
            </a:r>
          </a:p>
          <a:p>
            <a:r>
              <a:rPr lang="en-US" altLang="ko-KR" sz="1200" dirty="0"/>
              <a:t>	DECLARE </a:t>
            </a:r>
            <a:r>
              <a:rPr lang="en-US" altLang="ko-KR" sz="1200" dirty="0" err="1"/>
              <a:t>v_id</a:t>
            </a:r>
            <a:r>
              <a:rPr lang="en-US" altLang="ko-KR" sz="1200" dirty="0"/>
              <a:t> INT;    </a:t>
            </a:r>
          </a:p>
          <a:p>
            <a:r>
              <a:rPr lang="en-US" altLang="ko-KR" sz="1200" dirty="0"/>
              <a:t>	DECLARE </a:t>
            </a:r>
            <a:r>
              <a:rPr lang="en-US" altLang="ko-KR" sz="1200" dirty="0" err="1"/>
              <a:t>v_parent</a:t>
            </a:r>
            <a:r>
              <a:rPr lang="en-US" altLang="ko-KR" sz="1200" dirty="0"/>
              <a:t> INT;       </a:t>
            </a:r>
          </a:p>
          <a:p>
            <a:r>
              <a:rPr lang="en-US" altLang="ko-KR" sz="1200" dirty="0"/>
              <a:t>	DECLARE CONTINUE HANDLER FOR NOT FOUND SET @id = NULL;     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SET </a:t>
            </a:r>
            <a:r>
              <a:rPr lang="en-US" altLang="ko-KR" sz="1200" dirty="0" err="1"/>
              <a:t>v_parent</a:t>
            </a:r>
            <a:r>
              <a:rPr lang="en-US" altLang="ko-KR" sz="1200" dirty="0"/>
              <a:t> = @id;    </a:t>
            </a:r>
          </a:p>
          <a:p>
            <a:r>
              <a:rPr lang="en-US" altLang="ko-KR" sz="1200" dirty="0"/>
              <a:t>	SET </a:t>
            </a:r>
            <a:r>
              <a:rPr lang="en-US" altLang="ko-KR" sz="1200" dirty="0" err="1"/>
              <a:t>v_id</a:t>
            </a:r>
            <a:r>
              <a:rPr lang="en-US" altLang="ko-KR" sz="1200" dirty="0"/>
              <a:t> = -1;     </a:t>
            </a:r>
          </a:p>
          <a:p>
            <a:endParaRPr lang="en-US" altLang="ko-KR" sz="1200" dirty="0"/>
          </a:p>
          <a:p>
            <a:r>
              <a:rPr lang="en-US" altLang="ko-KR" sz="1200" dirty="0"/>
              <a:t>	IF @id IS NULL THEN        </a:t>
            </a:r>
          </a:p>
          <a:p>
            <a:r>
              <a:rPr lang="en-US" altLang="ko-KR" sz="1200" dirty="0"/>
              <a:t>		RETURN NULL;    </a:t>
            </a:r>
          </a:p>
          <a:p>
            <a:r>
              <a:rPr lang="en-US" altLang="ko-KR" sz="1200" dirty="0"/>
              <a:t>	END IF;     </a:t>
            </a:r>
          </a:p>
          <a:p>
            <a:endParaRPr lang="en-US" altLang="ko-KR" sz="1200" dirty="0"/>
          </a:p>
          <a:p>
            <a:r>
              <a:rPr lang="en-US" altLang="ko-KR" sz="1200" dirty="0"/>
              <a:t>	LOOP       </a:t>
            </a:r>
          </a:p>
          <a:p>
            <a:pPr lvl="1"/>
            <a:r>
              <a:rPr lang="en-US" altLang="ko-KR" sz="1200" dirty="0"/>
              <a:t>		SELECT MIN(</a:t>
            </a:r>
            <a:r>
              <a:rPr lang="en-US" altLang="ko-KR" sz="1200" dirty="0" err="1"/>
              <a:t>cmt_num</a:t>
            </a:r>
            <a:r>
              <a:rPr lang="en-US" altLang="ko-KR" sz="1200" dirty="0"/>
              <a:t>)      </a:t>
            </a:r>
          </a:p>
          <a:p>
            <a:pPr lvl="1"/>
            <a:r>
              <a:rPr lang="en-US" altLang="ko-KR" sz="1200" dirty="0"/>
              <a:t>		INTO @id      </a:t>
            </a:r>
          </a:p>
          <a:p>
            <a:pPr lvl="1"/>
            <a:r>
              <a:rPr lang="en-US" altLang="ko-KR" sz="1200" dirty="0"/>
              <a:t>		FROM </a:t>
            </a:r>
            <a:r>
              <a:rPr lang="en-US" altLang="ko-KR" sz="1200" dirty="0" err="1"/>
              <a:t>go_comment</a:t>
            </a:r>
            <a:r>
              <a:rPr lang="en-US" altLang="ko-KR" sz="1200" dirty="0"/>
              <a:t>     </a:t>
            </a:r>
          </a:p>
          <a:p>
            <a:pPr lvl="1"/>
            <a:r>
              <a:rPr lang="en-US" altLang="ko-KR" sz="1200" dirty="0"/>
              <a:t>		WHERE </a:t>
            </a:r>
            <a:r>
              <a:rPr lang="en-US" altLang="ko-KR" sz="1200" dirty="0" err="1"/>
              <a:t>com_group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v_parent</a:t>
            </a:r>
            <a:r>
              <a:rPr lang="en-US" altLang="ko-KR" sz="1200" dirty="0"/>
              <a:t> AND </a:t>
            </a:r>
            <a:r>
              <a:rPr lang="en-US" altLang="ko-KR" sz="1200" dirty="0" err="1"/>
              <a:t>cmt_num</a:t>
            </a:r>
            <a:r>
              <a:rPr lang="en-US" altLang="ko-KR" sz="1200" dirty="0"/>
              <a:t> &gt; </a:t>
            </a:r>
            <a:r>
              <a:rPr lang="en-US" altLang="ko-KR" sz="1200" dirty="0" err="1"/>
              <a:t>v_id</a:t>
            </a:r>
            <a:r>
              <a:rPr lang="en-US" altLang="ko-KR" sz="1200" dirty="0"/>
              <a:t>;     </a:t>
            </a:r>
          </a:p>
          <a:p>
            <a:pPr lvl="1"/>
            <a:endParaRPr lang="en-US" altLang="ko-KR" sz="1200" dirty="0"/>
          </a:p>
          <a:p>
            <a:pPr lvl="1"/>
            <a:r>
              <a:rPr lang="en-US" altLang="ko-KR" sz="1200" dirty="0"/>
              <a:t>		IF (@id IS NOT NULL) OR (</a:t>
            </a:r>
            <a:r>
              <a:rPr lang="en-US" altLang="ko-KR" sz="1200" dirty="0" err="1"/>
              <a:t>v_parent</a:t>
            </a:r>
            <a:r>
              <a:rPr lang="en-US" altLang="ko-KR" sz="1200" dirty="0"/>
              <a:t> = @</a:t>
            </a:r>
            <a:r>
              <a:rPr lang="en-US" altLang="ko-KR" sz="1200" dirty="0" err="1"/>
              <a:t>start_with</a:t>
            </a:r>
            <a:r>
              <a:rPr lang="en-US" altLang="ko-KR" sz="1200" dirty="0"/>
              <a:t>) THEN       </a:t>
            </a:r>
          </a:p>
          <a:p>
            <a:pPr lvl="1"/>
            <a:r>
              <a:rPr lang="en-US" altLang="ko-KR" sz="1200" dirty="0"/>
              <a:t>		SET @level = @level + 1;    </a:t>
            </a:r>
          </a:p>
          <a:p>
            <a:pPr lvl="1"/>
            <a:r>
              <a:rPr lang="en-US" altLang="ko-KR" sz="1200" dirty="0"/>
              <a:t>		RETURN @id;    END IF;       </a:t>
            </a:r>
          </a:p>
          <a:p>
            <a:pPr lvl="1"/>
            <a:endParaRPr lang="en-US" altLang="ko-KR" sz="1200" dirty="0"/>
          </a:p>
          <a:p>
            <a:pPr lvl="1"/>
            <a:r>
              <a:rPr lang="en-US" altLang="ko-KR" sz="1200" dirty="0"/>
              <a:t>		SET @level := @level - 1;    </a:t>
            </a:r>
          </a:p>
          <a:p>
            <a:pPr lvl="1"/>
            <a:endParaRPr lang="en-US" altLang="ko-KR" sz="1200" dirty="0"/>
          </a:p>
          <a:p>
            <a:pPr lvl="1"/>
            <a:r>
              <a:rPr lang="en-US" altLang="ko-KR" sz="1200" dirty="0"/>
              <a:t>		SELECT </a:t>
            </a:r>
            <a:r>
              <a:rPr lang="en-US" altLang="ko-KR" sz="1200" dirty="0" err="1"/>
              <a:t>cmt_num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com_group</a:t>
            </a:r>
            <a:r>
              <a:rPr lang="en-US" altLang="ko-KR" sz="1200" dirty="0"/>
              <a:t>      </a:t>
            </a:r>
          </a:p>
          <a:p>
            <a:pPr lvl="1"/>
            <a:r>
              <a:rPr lang="en-US" altLang="ko-KR" sz="1200" dirty="0"/>
              <a:t>		INTO </a:t>
            </a:r>
            <a:r>
              <a:rPr lang="en-US" altLang="ko-KR" sz="1200" dirty="0" err="1"/>
              <a:t>v_id</a:t>
            </a:r>
            <a:r>
              <a:rPr lang="en-US" altLang="ko-KR" sz="1200" dirty="0"/>
              <a:t> , </a:t>
            </a:r>
            <a:r>
              <a:rPr lang="en-US" altLang="ko-KR" sz="1200" dirty="0" err="1"/>
              <a:t>v_parent</a:t>
            </a:r>
            <a:r>
              <a:rPr lang="en-US" altLang="ko-KR" sz="1200" dirty="0"/>
              <a:t>        </a:t>
            </a:r>
          </a:p>
          <a:p>
            <a:pPr lvl="1"/>
            <a:r>
              <a:rPr lang="en-US" altLang="ko-KR" sz="1200" dirty="0"/>
              <a:t>		FROM </a:t>
            </a:r>
            <a:r>
              <a:rPr lang="en-US" altLang="ko-KR" sz="1200" dirty="0" err="1"/>
              <a:t>go_comment</a:t>
            </a:r>
            <a:r>
              <a:rPr lang="en-US" altLang="ko-KR" sz="1200" dirty="0"/>
              <a:t>       </a:t>
            </a:r>
          </a:p>
          <a:p>
            <a:pPr lvl="1"/>
            <a:r>
              <a:rPr lang="en-US" altLang="ko-KR" sz="1200" dirty="0"/>
              <a:t>		WHERE </a:t>
            </a:r>
            <a:r>
              <a:rPr lang="en-US" altLang="ko-KR" sz="1200" dirty="0" err="1"/>
              <a:t>cmt_num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v_parent</a:t>
            </a:r>
            <a:r>
              <a:rPr lang="en-US" altLang="ko-KR" sz="1200" dirty="0"/>
              <a:t>;    </a:t>
            </a:r>
          </a:p>
          <a:p>
            <a:pPr lvl="1"/>
            <a:r>
              <a:rPr lang="en-US" altLang="ko-KR" sz="1200" dirty="0"/>
              <a:t>	END LOOP;</a:t>
            </a:r>
          </a:p>
          <a:p>
            <a:r>
              <a:rPr lang="en-US" altLang="ko-KR" sz="1200" dirty="0"/>
              <a:t>END $$</a:t>
            </a:r>
          </a:p>
          <a:p>
            <a:r>
              <a:rPr lang="en-US" altLang="ko-KR" sz="1200" dirty="0"/>
              <a:t>DELIMITER ;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E66AE6-D4AA-4C51-A990-D9CADD8E0A09}"/>
              </a:ext>
            </a:extLst>
          </p:cNvPr>
          <p:cNvSpPr txBox="1"/>
          <p:nvPr/>
        </p:nvSpPr>
        <p:spPr>
          <a:xfrm>
            <a:off x="177420" y="172284"/>
            <a:ext cx="510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MySQL </a:t>
            </a:r>
            <a:r>
              <a:rPr lang="ko-KR" altLang="en-US" dirty="0"/>
              <a:t>함수 생성해서 계층 구조를 가지도록 함</a:t>
            </a:r>
          </a:p>
        </p:txBody>
      </p:sp>
    </p:spTree>
    <p:extLst>
      <p:ext uri="{BB962C8B-B14F-4D97-AF65-F5344CB8AC3E}">
        <p14:creationId xmlns:p14="http://schemas.microsoft.com/office/powerpoint/2010/main" val="186242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FDD5C1-E0C7-4CE0-B540-5D52AA93F4FA}"/>
              </a:ext>
            </a:extLst>
          </p:cNvPr>
          <p:cNvSpPr txBox="1"/>
          <p:nvPr/>
        </p:nvSpPr>
        <p:spPr>
          <a:xfrm>
            <a:off x="218364" y="682388"/>
            <a:ext cx="8256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SELECT CASE WHEN LEVEL-1 &gt; 0 then CONCAT(CONCAT(REPEAT('    ', level  - 1),'┗'), </a:t>
            </a:r>
            <a:r>
              <a:rPr lang="en-US" altLang="ko-KR" sz="1200" dirty="0" err="1"/>
              <a:t>ani.com_cont</a:t>
            </a:r>
            <a:r>
              <a:rPr lang="en-US" altLang="ko-KR" sz="1200" dirty="0"/>
              <a:t>)                 </a:t>
            </a:r>
          </a:p>
          <a:p>
            <a:r>
              <a:rPr lang="en-US" altLang="ko-KR" sz="1200" dirty="0"/>
              <a:t>			ELSE </a:t>
            </a:r>
            <a:r>
              <a:rPr lang="en-US" altLang="ko-KR" sz="1200" dirty="0" err="1"/>
              <a:t>ani.com_cont</a:t>
            </a:r>
            <a:r>
              <a:rPr lang="en-US" altLang="ko-KR" sz="1200" dirty="0"/>
              <a:t>           </a:t>
            </a:r>
          </a:p>
          <a:p>
            <a:r>
              <a:rPr lang="en-US" altLang="ko-KR" sz="1200" dirty="0"/>
              <a:t>		END AS </a:t>
            </a:r>
            <a:r>
              <a:rPr lang="en-US" altLang="ko-KR" sz="1200" dirty="0" err="1"/>
              <a:t>com_cont</a:t>
            </a:r>
            <a:r>
              <a:rPr lang="en-US" altLang="ko-KR" sz="1200" dirty="0"/>
              <a:t>     </a:t>
            </a:r>
          </a:p>
          <a:p>
            <a:r>
              <a:rPr lang="en-US" altLang="ko-KR" sz="1200" dirty="0"/>
              <a:t>	, </a:t>
            </a:r>
            <a:r>
              <a:rPr lang="en-US" altLang="ko-KR" sz="1200" dirty="0" err="1"/>
              <a:t>ani.cmt_num</a:t>
            </a:r>
            <a:r>
              <a:rPr lang="en-US" altLang="ko-KR" sz="1200" dirty="0"/>
              <a:t>     </a:t>
            </a:r>
          </a:p>
          <a:p>
            <a:r>
              <a:rPr lang="en-US" altLang="ko-KR" sz="1200" dirty="0"/>
              <a:t>	, </a:t>
            </a:r>
            <a:r>
              <a:rPr lang="en-US" altLang="ko-KR" sz="1200" dirty="0" err="1"/>
              <a:t>ani.com_group</a:t>
            </a:r>
            <a:r>
              <a:rPr lang="en-US" altLang="ko-KR" sz="1200" dirty="0"/>
              <a:t>     </a:t>
            </a:r>
          </a:p>
          <a:p>
            <a:r>
              <a:rPr lang="en-US" altLang="ko-KR" sz="1200" dirty="0"/>
              <a:t>	, </a:t>
            </a:r>
            <a:r>
              <a:rPr lang="en-US" altLang="ko-KR" sz="1200" dirty="0" err="1"/>
              <a:t>ani.mem_id</a:t>
            </a:r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	, </a:t>
            </a:r>
            <a:r>
              <a:rPr lang="en-US" altLang="ko-KR" sz="1200" dirty="0" err="1"/>
              <a:t>com_lev</a:t>
            </a:r>
            <a:r>
              <a:rPr lang="en-US" altLang="ko-KR" sz="1200" dirty="0"/>
              <a:t>     </a:t>
            </a:r>
          </a:p>
          <a:p>
            <a:r>
              <a:rPr lang="en-US" altLang="ko-KR" sz="1200" dirty="0"/>
              <a:t>	, </a:t>
            </a:r>
            <a:r>
              <a:rPr lang="en-US" altLang="ko-KR" sz="1200" dirty="0" err="1"/>
              <a:t>fnc.level</a:t>
            </a:r>
            <a:r>
              <a:rPr lang="en-US" altLang="ko-KR" sz="1200" dirty="0"/>
              <a:t>  </a:t>
            </a:r>
          </a:p>
          <a:p>
            <a:r>
              <a:rPr lang="en-US" altLang="ko-KR" sz="1200" dirty="0"/>
              <a:t>FROM     </a:t>
            </a:r>
          </a:p>
          <a:p>
            <a:r>
              <a:rPr lang="en-US" altLang="ko-KR" sz="1200" dirty="0"/>
              <a:t>	(SELECT </a:t>
            </a:r>
            <a:r>
              <a:rPr lang="en-US" altLang="ko-KR" sz="1200" dirty="0" err="1"/>
              <a:t>comment_hierarchi</a:t>
            </a:r>
            <a:r>
              <a:rPr lang="en-US" altLang="ko-KR" sz="1200" dirty="0"/>
              <a:t>() AS id, @level AS level        </a:t>
            </a:r>
          </a:p>
          <a:p>
            <a:r>
              <a:rPr lang="en-US" altLang="ko-KR" sz="1200" dirty="0"/>
              <a:t>	FROM (SELECT @</a:t>
            </a:r>
            <a:r>
              <a:rPr lang="en-US" altLang="ko-KR" sz="1200" dirty="0" err="1"/>
              <a:t>start_with</a:t>
            </a:r>
            <a:r>
              <a:rPr lang="en-US" altLang="ko-KR" sz="1200" dirty="0"/>
              <a:t>:=0, @id:=@</a:t>
            </a:r>
            <a:r>
              <a:rPr lang="en-US" altLang="ko-KR" sz="1200" dirty="0" err="1"/>
              <a:t>start_with</a:t>
            </a:r>
            <a:r>
              <a:rPr lang="en-US" altLang="ko-KR" sz="1200" dirty="0"/>
              <a:t>, @level:=0) vars          </a:t>
            </a:r>
          </a:p>
          <a:p>
            <a:r>
              <a:rPr lang="en-US" altLang="ko-KR" sz="1200" dirty="0"/>
              <a:t>	JOIN </a:t>
            </a:r>
            <a:r>
              <a:rPr lang="en-US" altLang="ko-KR" sz="1200" dirty="0" err="1"/>
              <a:t>go_comment</a:t>
            </a:r>
            <a:r>
              <a:rPr lang="en-US" altLang="ko-KR" sz="1200" dirty="0"/>
              <a:t>         </a:t>
            </a:r>
          </a:p>
          <a:p>
            <a:r>
              <a:rPr lang="en-US" altLang="ko-KR" sz="1200" dirty="0"/>
              <a:t>	WHERE @id IS NOT NULL) </a:t>
            </a:r>
            <a:r>
              <a:rPr lang="en-US" altLang="ko-KR" sz="1200" dirty="0" err="1"/>
              <a:t>fnc</a:t>
            </a:r>
            <a:r>
              <a:rPr lang="en-US" altLang="ko-KR" sz="1200" dirty="0"/>
              <a:t>  </a:t>
            </a:r>
          </a:p>
          <a:p>
            <a:r>
              <a:rPr lang="en-US" altLang="ko-KR" sz="1200" dirty="0"/>
              <a:t>JOIN </a:t>
            </a:r>
            <a:r>
              <a:rPr lang="en-US" altLang="ko-KR" sz="1200" dirty="0" err="1"/>
              <a:t>go_comment</a:t>
            </a:r>
            <a:r>
              <a:rPr lang="en-US" altLang="ko-KR" sz="1200" dirty="0"/>
              <a:t> ani ON fnc.id = </a:t>
            </a:r>
            <a:r>
              <a:rPr lang="en-US" altLang="ko-KR" sz="1200" dirty="0" err="1"/>
              <a:t>ani.cmt_num</a:t>
            </a:r>
            <a:r>
              <a:rPr lang="en-US" altLang="ko-KR" sz="1200" dirty="0"/>
              <a:t>  </a:t>
            </a:r>
          </a:p>
          <a:p>
            <a:r>
              <a:rPr lang="en-US" altLang="ko-KR" sz="1200" dirty="0"/>
              <a:t>WHERE </a:t>
            </a:r>
            <a:r>
              <a:rPr lang="en-US" altLang="ko-KR" sz="1200" dirty="0" err="1"/>
              <a:t>ani.brd_num</a:t>
            </a:r>
            <a:r>
              <a:rPr lang="en-US" altLang="ko-KR" sz="1200" dirty="0"/>
              <a:t> = 2;			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1CFCF-E321-4ED3-A794-822DCA52D945}"/>
              </a:ext>
            </a:extLst>
          </p:cNvPr>
          <p:cNvSpPr txBox="1"/>
          <p:nvPr/>
        </p:nvSpPr>
        <p:spPr>
          <a:xfrm>
            <a:off x="218364" y="150125"/>
            <a:ext cx="707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댓글을 </a:t>
            </a:r>
            <a:r>
              <a:rPr lang="en-US" altLang="ko-KR" dirty="0"/>
              <a:t>2</a:t>
            </a:r>
            <a:r>
              <a:rPr lang="ko-KR" altLang="en-US" dirty="0"/>
              <a:t>번 게시물에만 </a:t>
            </a:r>
            <a:r>
              <a:rPr lang="ko-KR" altLang="en-US" dirty="0" err="1"/>
              <a:t>넣은걸로</a:t>
            </a:r>
            <a:r>
              <a:rPr lang="ko-KR" altLang="en-US" dirty="0"/>
              <a:t> </a:t>
            </a:r>
            <a:r>
              <a:rPr lang="ko-KR" altLang="en-US" dirty="0" err="1"/>
              <a:t>세팅해놔서</a:t>
            </a:r>
            <a:r>
              <a:rPr lang="ko-KR" altLang="en-US" dirty="0"/>
              <a:t> </a:t>
            </a:r>
            <a:r>
              <a:rPr lang="en-US" altLang="ko-KR" dirty="0" err="1"/>
              <a:t>ani.brd_num</a:t>
            </a:r>
            <a:r>
              <a:rPr lang="en-US" altLang="ko-KR" dirty="0"/>
              <a:t> = 2</a:t>
            </a:r>
            <a:r>
              <a:rPr lang="ko-KR" altLang="en-US" dirty="0" err="1"/>
              <a:t>인것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8ACF7F-CABD-4F05-88A7-2EA43F6F4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45" y="4455483"/>
            <a:ext cx="3800475" cy="1666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28A15C-D0CF-42B1-9307-668CD59CCE8D}"/>
              </a:ext>
            </a:extLst>
          </p:cNvPr>
          <p:cNvSpPr txBox="1"/>
          <p:nvPr/>
        </p:nvSpPr>
        <p:spPr>
          <a:xfrm>
            <a:off x="218364" y="3940073"/>
            <a:ext cx="7220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뷰단에서</a:t>
            </a:r>
            <a:r>
              <a:rPr lang="ko-KR" altLang="en-US" dirty="0"/>
              <a:t> 편하도록 띄어쓰기와 </a:t>
            </a:r>
            <a:r>
              <a:rPr lang="ko-KR" altLang="en-US" dirty="0" err="1"/>
              <a:t>꺽자를</a:t>
            </a:r>
            <a:r>
              <a:rPr lang="ko-KR" altLang="en-US" dirty="0"/>
              <a:t> 넣어서 나오게 설정되어 있음</a:t>
            </a:r>
          </a:p>
        </p:txBody>
      </p:sp>
    </p:spTree>
    <p:extLst>
      <p:ext uri="{BB962C8B-B14F-4D97-AF65-F5344CB8AC3E}">
        <p14:creationId xmlns:p14="http://schemas.microsoft.com/office/powerpoint/2010/main" val="1958273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06D447-9F03-4B43-B429-A29169C44CED}"/>
              </a:ext>
            </a:extLst>
          </p:cNvPr>
          <p:cNvSpPr txBox="1"/>
          <p:nvPr/>
        </p:nvSpPr>
        <p:spPr>
          <a:xfrm>
            <a:off x="90985" y="602001"/>
            <a:ext cx="1201003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@Controller</a:t>
            </a:r>
          </a:p>
          <a:p>
            <a:r>
              <a:rPr lang="en-US" altLang="ko-KR" sz="1400" dirty="0"/>
              <a:t>@</a:t>
            </a:r>
            <a:r>
              <a:rPr lang="en-US" altLang="ko-KR" sz="1400" dirty="0" err="1"/>
              <a:t>RequestMapping</a:t>
            </a:r>
            <a:r>
              <a:rPr lang="en-US" altLang="ko-KR" sz="1400" dirty="0"/>
              <a:t>("/comment/*")		//</a:t>
            </a:r>
            <a:r>
              <a:rPr lang="ko-KR" altLang="en-US" sz="1400" i="1" dirty="0"/>
              <a:t>원하는 뷰 경로 말해주세요</a:t>
            </a:r>
            <a:r>
              <a:rPr lang="en-US" altLang="ko-KR" sz="1400" i="1" dirty="0"/>
              <a:t>, </a:t>
            </a:r>
            <a:r>
              <a:rPr lang="ko-KR" altLang="en-US" sz="1400" i="1" dirty="0"/>
              <a:t>바꾸면 됩니다</a:t>
            </a:r>
            <a:r>
              <a:rPr lang="en-US" altLang="ko-KR" sz="1400" i="1" dirty="0"/>
              <a:t>.</a:t>
            </a:r>
          </a:p>
          <a:p>
            <a:r>
              <a:rPr lang="en-US" altLang="ko-KR" sz="1400" dirty="0"/>
              <a:t>public class </a:t>
            </a:r>
            <a:r>
              <a:rPr lang="en-US" altLang="ko-KR" sz="1400" dirty="0" err="1"/>
              <a:t>CommentController</a:t>
            </a:r>
            <a:r>
              <a:rPr lang="en-US" altLang="ko-KR" sz="1400" dirty="0"/>
              <a:t>			</a:t>
            </a:r>
          </a:p>
          <a:p>
            <a:endParaRPr lang="en-US" altLang="ko-KR" sz="1400" dirty="0"/>
          </a:p>
          <a:p>
            <a:r>
              <a:rPr lang="en-US" altLang="ko-KR" sz="1400" dirty="0"/>
              <a:t>public void </a:t>
            </a:r>
            <a:r>
              <a:rPr lang="en-US" altLang="ko-KR" sz="1400" dirty="0" err="1"/>
              <a:t>writeGET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CommentDTO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cdto</a:t>
            </a:r>
            <a:r>
              <a:rPr lang="en-US" altLang="ko-KR" sz="1400" dirty="0"/>
              <a:t>, Model model) throws Exception		</a:t>
            </a:r>
          </a:p>
          <a:p>
            <a:r>
              <a:rPr lang="en-US" altLang="ko-KR" sz="1400" dirty="0"/>
              <a:t>public String </a:t>
            </a:r>
            <a:r>
              <a:rPr lang="en-US" altLang="ko-KR" sz="1400" dirty="0" err="1"/>
              <a:t>writePost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CommentDTO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cdto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RedirectAttributes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reAttr</a:t>
            </a:r>
            <a:r>
              <a:rPr lang="en-US" altLang="ko-KR" sz="1400" dirty="0"/>
              <a:t>) throws Exception	</a:t>
            </a:r>
          </a:p>
          <a:p>
            <a:endParaRPr lang="en-US" altLang="ko-KR" sz="1400" dirty="0"/>
          </a:p>
          <a:p>
            <a:r>
              <a:rPr lang="en-US" altLang="ko-KR" sz="1400" dirty="0"/>
              <a:t>public String delete(@</a:t>
            </a:r>
            <a:r>
              <a:rPr lang="en-US" altLang="ko-KR" sz="1400" dirty="0" err="1"/>
              <a:t>RequestParam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cmt_num</a:t>
            </a:r>
            <a:r>
              <a:rPr lang="en-US" altLang="ko-KR" sz="1400" dirty="0"/>
              <a:t>") int </a:t>
            </a:r>
            <a:r>
              <a:rPr lang="en-US" altLang="ko-KR" sz="1400" dirty="0" err="1"/>
              <a:t>cmt_num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RedirectAttributes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reAttr</a:t>
            </a:r>
            <a:r>
              <a:rPr lang="en-US" altLang="ko-KR" sz="1400" dirty="0"/>
              <a:t>) throws Exception // </a:t>
            </a:r>
            <a:r>
              <a:rPr lang="ko-KR" altLang="en-US" sz="1400" dirty="0"/>
              <a:t>댓글 번호를 받아서 삭제 확인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public void </a:t>
            </a:r>
            <a:r>
              <a:rPr lang="en-US" altLang="ko-KR" sz="1400" dirty="0" err="1"/>
              <a:t>modifyGET</a:t>
            </a:r>
            <a:r>
              <a:rPr lang="en-US" altLang="ko-KR" sz="1400" dirty="0"/>
              <a:t>(@</a:t>
            </a:r>
            <a:r>
              <a:rPr lang="en-US" altLang="ko-KR" sz="1400" dirty="0" err="1"/>
              <a:t>RequestParam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cmt_num</a:t>
            </a:r>
            <a:r>
              <a:rPr lang="en-US" altLang="ko-KR" sz="1400" dirty="0"/>
              <a:t>") int </a:t>
            </a:r>
            <a:r>
              <a:rPr lang="en-US" altLang="ko-KR" sz="1400" dirty="0" err="1"/>
              <a:t>cmt_num</a:t>
            </a:r>
            <a:r>
              <a:rPr lang="en-US" altLang="ko-KR" sz="1400" dirty="0"/>
              <a:t>, Model model) throws Exception</a:t>
            </a:r>
            <a:endParaRPr lang="en-US" altLang="ko-KR" sz="1400" i="1" dirty="0"/>
          </a:p>
          <a:p>
            <a:r>
              <a:rPr lang="en-US" altLang="ko-KR" sz="1400" dirty="0"/>
              <a:t>public String </a:t>
            </a:r>
            <a:r>
              <a:rPr lang="en-US" altLang="ko-KR" sz="1400" dirty="0" err="1"/>
              <a:t>modifyPOST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CommentDTO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cdto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RedirectAttributes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reAttr</a:t>
            </a:r>
            <a:r>
              <a:rPr lang="en-US" altLang="ko-KR" sz="1400" dirty="0"/>
              <a:t>) throws Exception		</a:t>
            </a:r>
            <a:endParaRPr lang="en-US" altLang="ko-KR" sz="1400" i="1" dirty="0"/>
          </a:p>
          <a:p>
            <a:endParaRPr lang="en-US" altLang="ko-KR" sz="1400" dirty="0"/>
          </a:p>
          <a:p>
            <a:r>
              <a:rPr lang="en-US" altLang="ko-KR" sz="1400" dirty="0"/>
              <a:t>public void list(@</a:t>
            </a:r>
            <a:r>
              <a:rPr lang="en-US" altLang="ko-KR" sz="1400" dirty="0" err="1"/>
              <a:t>RequestParam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brd_num</a:t>
            </a:r>
            <a:r>
              <a:rPr lang="en-US" altLang="ko-KR" sz="1400" dirty="0"/>
              <a:t>") int </a:t>
            </a:r>
            <a:r>
              <a:rPr lang="en-US" altLang="ko-KR" sz="1400" dirty="0" err="1"/>
              <a:t>brd_num</a:t>
            </a:r>
            <a:r>
              <a:rPr lang="en-US" altLang="ko-KR" sz="1400" dirty="0"/>
              <a:t>, Model model) throws Exception	// </a:t>
            </a:r>
            <a:r>
              <a:rPr lang="ko-KR" altLang="en-US" sz="1400" dirty="0"/>
              <a:t>댓글을 리스트로 보냄</a:t>
            </a:r>
            <a:r>
              <a:rPr lang="en-US" altLang="ko-KR" sz="1400" dirty="0"/>
              <a:t>. </a:t>
            </a:r>
            <a:r>
              <a:rPr lang="ko-KR" altLang="en-US" sz="1400" dirty="0"/>
              <a:t>알아서 선후관계 정렬됨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model.addAttribute</a:t>
            </a:r>
            <a:r>
              <a:rPr lang="en-US" altLang="ko-KR" sz="1400" dirty="0"/>
              <a:t>("list", </a:t>
            </a:r>
            <a:r>
              <a:rPr lang="en-US" altLang="ko-KR" sz="1400" dirty="0" err="1"/>
              <a:t>clist</a:t>
            </a:r>
            <a:r>
              <a:rPr lang="en-US" altLang="ko-KR" sz="1400" dirty="0"/>
              <a:t>);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0DE6AC-B19C-455A-B914-AF2F5D093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92" y="3853929"/>
            <a:ext cx="5667375" cy="2057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1E74B8F-9C96-4C00-985E-4D6492F0A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102" y="4086548"/>
            <a:ext cx="2333625" cy="1438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E1EC01-739C-4DAF-8D84-1A6980E87A8A}"/>
              </a:ext>
            </a:extLst>
          </p:cNvPr>
          <p:cNvSpPr txBox="1"/>
          <p:nvPr/>
        </p:nvSpPr>
        <p:spPr>
          <a:xfrm>
            <a:off x="805218" y="6054715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오른쪽과 같이 정렬 후의 리스트로 보냄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CFC44-61E8-4C2F-A747-4F794D65C272}"/>
              </a:ext>
            </a:extLst>
          </p:cNvPr>
          <p:cNvSpPr txBox="1"/>
          <p:nvPr/>
        </p:nvSpPr>
        <p:spPr>
          <a:xfrm>
            <a:off x="90985" y="18114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댓글 컨트롤러</a:t>
            </a:r>
          </a:p>
        </p:txBody>
      </p:sp>
    </p:spTree>
    <p:extLst>
      <p:ext uri="{BB962C8B-B14F-4D97-AF65-F5344CB8AC3E}">
        <p14:creationId xmlns:p14="http://schemas.microsoft.com/office/powerpoint/2010/main" val="117088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1A70EE-BC12-4CD9-B9E1-13CEC85E1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DB</a:t>
            </a:r>
            <a:r>
              <a:rPr lang="ko-KR" altLang="en-US" sz="1600" dirty="0"/>
              <a:t> 기능 테스트는 모두 완료되었음</a:t>
            </a:r>
            <a:endParaRPr lang="en-US" altLang="ko-KR" sz="1600" dirty="0"/>
          </a:p>
          <a:p>
            <a:r>
              <a:rPr lang="ko-KR" altLang="en-US" sz="1600" dirty="0" err="1"/>
              <a:t>뷰단에서</a:t>
            </a:r>
            <a:r>
              <a:rPr lang="ko-KR" altLang="en-US" sz="1600" dirty="0"/>
              <a:t> 댓글 관련 쓰기 기능과 수정 기능 </a:t>
            </a:r>
            <a:r>
              <a:rPr lang="en-US" altLang="ko-KR" sz="1600" dirty="0" err="1"/>
              <a:t>dto</a:t>
            </a:r>
            <a:r>
              <a:rPr lang="ko-KR" altLang="en-US" sz="1600" dirty="0"/>
              <a:t> 가지고 </a:t>
            </a:r>
            <a:r>
              <a:rPr lang="ko-KR" altLang="en-US" sz="1600" dirty="0" err="1"/>
              <a:t>해보셔야</a:t>
            </a:r>
            <a:r>
              <a:rPr lang="ko-KR" altLang="en-US" sz="1600" dirty="0"/>
              <a:t> 할거 같습니다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댓글 쓰기 시 모체인 </a:t>
            </a:r>
            <a:r>
              <a:rPr lang="en-US" altLang="ko-KR" sz="1600" dirty="0" err="1"/>
              <a:t>com_group</a:t>
            </a:r>
            <a:r>
              <a:rPr lang="ko-KR" altLang="en-US" sz="1600" dirty="0"/>
              <a:t>과 자기자신 </a:t>
            </a:r>
            <a:r>
              <a:rPr lang="en-US" altLang="ko-KR" sz="1600" dirty="0" err="1"/>
              <a:t>cmt</a:t>
            </a:r>
            <a:r>
              <a:rPr lang="en-US" altLang="ko-KR" sz="1600" dirty="0"/>
              <a:t>-num</a:t>
            </a:r>
            <a:r>
              <a:rPr lang="ko-KR" altLang="en-US" sz="1600" dirty="0"/>
              <a:t>을 잘 설정해서 </a:t>
            </a:r>
            <a:r>
              <a:rPr lang="en-US" altLang="ko-KR" sz="1600" dirty="0"/>
              <a:t>DTO</a:t>
            </a:r>
            <a:r>
              <a:rPr lang="ko-KR" altLang="en-US" sz="1600" dirty="0"/>
              <a:t>로 넘겨주셔야 합니다</a:t>
            </a:r>
            <a:r>
              <a:rPr lang="en-US" altLang="ko-KR" sz="1600" dirty="0"/>
              <a:t>.</a:t>
            </a:r>
          </a:p>
          <a:p>
            <a:r>
              <a:rPr lang="en-US" altLang="ko-KR" sz="1400" dirty="0"/>
              <a:t>List</a:t>
            </a:r>
            <a:r>
              <a:rPr lang="ko-KR" altLang="en-US" sz="1400" dirty="0"/>
              <a:t>는 </a:t>
            </a:r>
            <a:r>
              <a:rPr lang="en-US" altLang="ko-KR" sz="1600" dirty="0"/>
              <a:t>List&lt;</a:t>
            </a:r>
            <a:r>
              <a:rPr lang="en-US" altLang="ko-KR" sz="1600" dirty="0" err="1"/>
              <a:t>CommentDTO</a:t>
            </a:r>
            <a:r>
              <a:rPr lang="en-US" altLang="ko-KR" sz="1600" dirty="0"/>
              <a:t>&gt; list</a:t>
            </a:r>
            <a:r>
              <a:rPr lang="ko-KR" altLang="en-US" sz="1600" dirty="0"/>
              <a:t> 의 </a:t>
            </a:r>
            <a:r>
              <a:rPr lang="en-US" altLang="ko-KR" sz="1600" dirty="0"/>
              <a:t>list</a:t>
            </a:r>
            <a:r>
              <a:rPr lang="ko-KR" altLang="en-US" sz="1600" dirty="0"/>
              <a:t>라는 이름으로 전달되고 정렬과 띄어쓰기는 되어있으니 </a:t>
            </a:r>
            <a:r>
              <a:rPr lang="en-US" altLang="ko-KR" sz="1600" dirty="0"/>
              <a:t>CSS </a:t>
            </a:r>
            <a:r>
              <a:rPr lang="ko-KR" altLang="en-US" sz="1600" dirty="0"/>
              <a:t>작업은 </a:t>
            </a:r>
            <a:r>
              <a:rPr lang="ko-KR" altLang="en-US" sz="1600" dirty="0" err="1"/>
              <a:t>안하셔도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될거같습니다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9960DC-979F-48BE-AD59-5F0ED5E996E8}"/>
              </a:ext>
            </a:extLst>
          </p:cNvPr>
          <p:cNvSpPr txBox="1"/>
          <p:nvPr/>
        </p:nvSpPr>
        <p:spPr>
          <a:xfrm>
            <a:off x="838200" y="1078173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댓글 관련 프론트 요청사항</a:t>
            </a:r>
          </a:p>
        </p:txBody>
      </p:sp>
    </p:spTree>
    <p:extLst>
      <p:ext uri="{BB962C8B-B14F-4D97-AF65-F5344CB8AC3E}">
        <p14:creationId xmlns:p14="http://schemas.microsoft.com/office/powerpoint/2010/main" val="4244076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190</Words>
  <Application>Microsoft Office PowerPoint</Application>
  <PresentationFormat>와이드스크린</PresentationFormat>
  <Paragraphs>100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goott7</dc:creator>
  <cp:lastModifiedBy>goott7</cp:lastModifiedBy>
  <cp:revision>6</cp:revision>
  <dcterms:created xsi:type="dcterms:W3CDTF">2021-04-01T06:25:07Z</dcterms:created>
  <dcterms:modified xsi:type="dcterms:W3CDTF">2021-04-01T07:01:15Z</dcterms:modified>
</cp:coreProperties>
</file>