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365" r:id="rId5"/>
    <p:sldId id="397" r:id="rId6"/>
    <p:sldId id="403" r:id="rId7"/>
    <p:sldId id="404" r:id="rId8"/>
    <p:sldId id="405" r:id="rId9"/>
    <p:sldId id="398" r:id="rId10"/>
    <p:sldId id="399" r:id="rId11"/>
    <p:sldId id="400" r:id="rId12"/>
    <p:sldId id="401" r:id="rId13"/>
    <p:sldId id="402" r:id="rId14"/>
    <p:sldId id="406" r:id="rId15"/>
    <p:sldId id="407" r:id="rId16"/>
    <p:sldId id="413" r:id="rId17"/>
    <p:sldId id="412" r:id="rId18"/>
    <p:sldId id="408" r:id="rId19"/>
    <p:sldId id="409" r:id="rId20"/>
    <p:sldId id="410" r:id="rId21"/>
    <p:sldId id="411" r:id="rId22"/>
    <p:sldId id="414" r:id="rId23"/>
    <p:sldId id="415" r:id="rId24"/>
    <p:sldId id="416" r:id="rId25"/>
    <p:sldId id="417" r:id="rId26"/>
    <p:sldId id="418" r:id="rId27"/>
    <p:sldId id="419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A8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 autoAdjust="0"/>
    <p:restoredTop sz="94628" autoAdjust="0"/>
  </p:normalViewPr>
  <p:slideViewPr>
    <p:cSldViewPr>
      <p:cViewPr varScale="1">
        <p:scale>
          <a:sx n="136" d="100"/>
          <a:sy n="136" d="100"/>
        </p:scale>
        <p:origin x="132" y="33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7E2F-BFD2-40AF-B5E5-6BB7D9674F4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AA88-5938-404F-958D-D558D65EB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2AA88-5938-404F-958D-D558D65EB82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1851670"/>
            <a:ext cx="5688632" cy="1080121"/>
          </a:xfrm>
        </p:spPr>
        <p:txBody>
          <a:bodyPr/>
          <a:lstStyle/>
          <a:p>
            <a:r>
              <a:rPr lang="ko-KR" altLang="en-US" sz="3600" b="1"/>
              <a:t>도서관 도서 관리 프로그램</a:t>
            </a:r>
            <a:endParaRPr lang="en-US" altLang="ko-KR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1880" y="2931791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				        </a:t>
            </a:r>
            <a:r>
              <a:rPr lang="ko-KR" altLang="en-US" sz="1600" dirty="0">
                <a:latin typeface="휴먼명조" panose="02010504000101010101" pitchFamily="2" charset="-127"/>
                <a:ea typeface="휴먼명조" panose="02010504000101010101" pitchFamily="2" charset="-127"/>
              </a:rPr>
              <a:t>김경현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AdminMenu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AddBook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DeleteBook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UpdateBook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CheckBanUser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ReturnBook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BDA0B-4CB5-440C-AFA6-C1FC7436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26579"/>
            <a:ext cx="1882715" cy="32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AddBook</a:t>
            </a:r>
            <a:endParaRPr lang="en-US" altLang="ko-KR" sz="2000" dirty="0"/>
          </a:p>
          <a:p>
            <a:pPr lvl="1"/>
            <a:r>
              <a:rPr lang="ko-KR" altLang="en-US" sz="1600" dirty="0"/>
              <a:t>책 추가 기능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도서명과 작가명이 겹치면 에러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239AAA-17D8-4540-8D75-FEA9862FF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73110"/>
            <a:ext cx="4104456" cy="1845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DB8F89-8D24-445D-B49A-9360743A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23878"/>
            <a:ext cx="3038949" cy="10081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1AF59B-9013-4D24-B4D1-55BF2696F1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12009"/>
            <a:ext cx="4104456" cy="18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DeleteBook</a:t>
            </a:r>
            <a:endParaRPr lang="en-US" altLang="ko-KR" sz="2000" dirty="0"/>
          </a:p>
          <a:p>
            <a:pPr lvl="1"/>
            <a:r>
              <a:rPr lang="ko-KR" altLang="en-US" sz="1600" dirty="0"/>
              <a:t>도서 삭제</a:t>
            </a:r>
            <a:r>
              <a:rPr lang="en-US" altLang="ko-KR" sz="1600" dirty="0"/>
              <a:t> </a:t>
            </a:r>
            <a:r>
              <a:rPr lang="ko-KR" altLang="en-US" sz="1600" dirty="0"/>
              <a:t>기능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리스트에 없는 도서 삭제 시도 시 에러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D1C89-699C-428A-98FB-83F74F33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03995"/>
            <a:ext cx="2875070" cy="1866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EAD94C-8B9E-4606-8A47-C0F74D63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2" y="2655110"/>
            <a:ext cx="1827934" cy="2220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885822-8474-404B-8A0C-62E577AF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34" y="2655110"/>
            <a:ext cx="2124113" cy="2220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D77F35-3752-477A-AAB7-8DBF49B161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003798"/>
            <a:ext cx="2875070" cy="17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UpdateBook</a:t>
            </a:r>
            <a:endParaRPr lang="en-US" altLang="ko-KR" sz="2000" dirty="0"/>
          </a:p>
          <a:p>
            <a:pPr lvl="1"/>
            <a:r>
              <a:rPr lang="ko-KR" altLang="en-US" sz="1600" dirty="0"/>
              <a:t>도서명 변경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5AB04-A549-42E7-919A-B59208CD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26579"/>
            <a:ext cx="2664296" cy="2348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6B1C9-6761-4162-92E9-44BDE715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27145"/>
            <a:ext cx="2219503" cy="2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UpdateBook</a:t>
            </a:r>
            <a:endParaRPr lang="en-US" altLang="ko-KR" sz="2000" dirty="0"/>
          </a:p>
          <a:p>
            <a:pPr lvl="1"/>
            <a:r>
              <a:rPr lang="ko-KR" altLang="en-US" sz="1600" dirty="0"/>
              <a:t>저자명 변경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5AB04-A549-42E7-919A-B59208CD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645" y="1226579"/>
            <a:ext cx="2625197" cy="2348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6B1C9-6761-4162-92E9-44BDE715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2529507"/>
            <a:ext cx="2219503" cy="22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UpdateBook</a:t>
            </a:r>
            <a:endParaRPr lang="en-US" altLang="ko-KR" sz="2000" dirty="0"/>
          </a:p>
          <a:p>
            <a:pPr lvl="1"/>
            <a:r>
              <a:rPr lang="ko-KR" altLang="en-US" sz="1600" dirty="0"/>
              <a:t>출간일 변경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5AB04-A549-42E7-919A-B59208CD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6096" y="1264690"/>
            <a:ext cx="2664296" cy="2272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6B1C9-6761-4162-92E9-44BDE715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2609346"/>
            <a:ext cx="2219503" cy="21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CheckBanUser</a:t>
            </a:r>
            <a:endParaRPr lang="en-US" altLang="ko-KR" sz="2000" dirty="0"/>
          </a:p>
          <a:p>
            <a:pPr lvl="1"/>
            <a:r>
              <a:rPr lang="ko-KR" altLang="en-US" sz="1600" dirty="0"/>
              <a:t>연체자 정보 조회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7BE94-76EC-4A96-89E5-98CB7AEA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8" y="1275606"/>
            <a:ext cx="3319902" cy="28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ReturnBook</a:t>
            </a:r>
            <a:endParaRPr lang="en-US" altLang="ko-KR" sz="2000" dirty="0"/>
          </a:p>
          <a:p>
            <a:pPr lvl="1"/>
            <a:r>
              <a:rPr lang="ko-KR" altLang="en-US" sz="1600" dirty="0"/>
              <a:t>도서 반납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A91059-A138-4B41-A33E-4CF5A5E40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15566"/>
            <a:ext cx="2594725" cy="1944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C5EDB0-BC36-4889-B70B-43EA8543C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52" y="2931790"/>
            <a:ext cx="1335827" cy="19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사용자 모드는 로그인 메뉴부터 시작</a:t>
            </a:r>
            <a:endParaRPr lang="en-US" altLang="ko-KR" sz="2000" dirty="0"/>
          </a:p>
          <a:p>
            <a:r>
              <a:rPr lang="ko-KR" altLang="en-US" sz="2000" dirty="0"/>
              <a:t>회원 가입 기능</a:t>
            </a:r>
            <a:endParaRPr lang="en-US" altLang="ko-KR" sz="2000" dirty="0"/>
          </a:p>
          <a:p>
            <a:pPr lvl="1"/>
            <a:r>
              <a:rPr lang="en-US" altLang="ko-KR" sz="1600" dirty="0"/>
              <a:t>ID</a:t>
            </a:r>
            <a:r>
              <a:rPr lang="ko-KR" altLang="en-US" sz="1600" dirty="0"/>
              <a:t>가 기존 </a:t>
            </a:r>
            <a:r>
              <a:rPr lang="en-US" altLang="ko-KR" sz="1600" dirty="0"/>
              <a:t>ID</a:t>
            </a:r>
            <a:r>
              <a:rPr lang="ko-KR" altLang="en-US" sz="1600" dirty="0"/>
              <a:t>와 중복인 경우 체크 기능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0C8A6-1D58-427C-A9CE-B86D25DD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843558"/>
            <a:ext cx="1944216" cy="1486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07D193-232A-4665-A1DE-1B91C1AFE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7" y="3005325"/>
            <a:ext cx="2631228" cy="157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ADE1E3-AE35-43E2-8F0E-8472797FA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6" y="2864141"/>
            <a:ext cx="1532225" cy="1861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455069-2525-4B1E-BE29-850F53B42F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28" y="2714219"/>
            <a:ext cx="1338851" cy="21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UserMenu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UserBookList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UserSearch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UserCheckReturn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SignOut</a:t>
            </a:r>
            <a:endParaRPr lang="en-US" altLang="ko-KR" sz="1600" dirty="0"/>
          </a:p>
          <a:p>
            <a:pPr lvl="1"/>
            <a:r>
              <a:rPr lang="en-US" altLang="ko-KR" sz="1600" dirty="0"/>
              <a:t>(date changer for overdue test)</a:t>
            </a:r>
          </a:p>
          <a:p>
            <a:pPr marL="457200" lvl="1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밑으로 늘리면 테스트용 버튼 존재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A5238-FCD7-4CEC-B971-B1C5D058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75606"/>
            <a:ext cx="2520280" cy="27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(UI)</a:t>
            </a:r>
            <a:endParaRPr lang="ko-KR" altLang="en-US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도서 추가</a:t>
            </a:r>
            <a:endParaRPr lang="en-US" altLang="ko-KR" sz="2000" dirty="0"/>
          </a:p>
          <a:p>
            <a:r>
              <a:rPr lang="ko-KR" altLang="en-US" sz="2000" dirty="0"/>
              <a:t>도서 삭제</a:t>
            </a:r>
            <a:endParaRPr lang="en-US" altLang="ko-KR" sz="2000" dirty="0"/>
          </a:p>
          <a:p>
            <a:r>
              <a:rPr lang="ko-KR" altLang="en-US" sz="2000" dirty="0"/>
              <a:t>도서 수정</a:t>
            </a:r>
            <a:endParaRPr lang="en-US" altLang="ko-KR" sz="2000" dirty="0"/>
          </a:p>
          <a:p>
            <a:r>
              <a:rPr lang="ko-KR" altLang="en-US" sz="2000" dirty="0"/>
              <a:t>도서 연체자 검색</a:t>
            </a:r>
            <a:endParaRPr lang="en-US" altLang="ko-KR" sz="2000" dirty="0"/>
          </a:p>
          <a:p>
            <a:r>
              <a:rPr lang="ko-KR" altLang="en-US" sz="2000" dirty="0"/>
              <a:t>도서 반납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관리자는 </a:t>
            </a:r>
            <a:r>
              <a:rPr lang="en-US" altLang="ko-KR" sz="2000" dirty="0" err="1"/>
              <a:t>goott</a:t>
            </a:r>
            <a:r>
              <a:rPr lang="en-US" altLang="ko-KR" sz="2000" dirty="0"/>
              <a:t>/java1234 </a:t>
            </a:r>
            <a:r>
              <a:rPr lang="ko-KR" altLang="en-US" sz="2000" dirty="0"/>
              <a:t>단 하나의 계정만 가진다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57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UserBookList</a:t>
            </a:r>
            <a:endParaRPr lang="en-US" altLang="ko-KR" sz="2000" dirty="0"/>
          </a:p>
          <a:p>
            <a:pPr lvl="1"/>
            <a:r>
              <a:rPr lang="ko-KR" altLang="en-US" sz="1600" dirty="0"/>
              <a:t>현제</a:t>
            </a:r>
            <a:r>
              <a:rPr lang="en-US" altLang="ko-KR" sz="1600" dirty="0"/>
              <a:t> </a:t>
            </a:r>
            <a:r>
              <a:rPr lang="ko-KR" altLang="en-US" sz="1600" dirty="0"/>
              <a:t>보유하고 있는 도서 정보 조회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F59B7-A719-4D10-B319-6E20AB12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49871"/>
            <a:ext cx="3648299" cy="22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UserSearch</a:t>
            </a:r>
            <a:endParaRPr lang="en-US" altLang="ko-KR" sz="1600" dirty="0"/>
          </a:p>
          <a:p>
            <a:pPr lvl="1"/>
            <a:r>
              <a:rPr lang="ko-KR" altLang="en-US" sz="1600" dirty="0"/>
              <a:t>도서명</a:t>
            </a:r>
            <a:r>
              <a:rPr lang="en-US" altLang="ko-KR" sz="1600" dirty="0"/>
              <a:t>, </a:t>
            </a:r>
            <a:r>
              <a:rPr lang="ko-KR" altLang="en-US" sz="1600" dirty="0"/>
              <a:t>저자명으로 검색</a:t>
            </a:r>
            <a:r>
              <a:rPr lang="en-US" altLang="ko-KR" sz="1600" dirty="0"/>
              <a:t>(</a:t>
            </a:r>
            <a:r>
              <a:rPr lang="ko-KR" altLang="en-US" sz="1600" dirty="0"/>
              <a:t>사진은 </a:t>
            </a:r>
            <a:r>
              <a:rPr lang="en-US" altLang="ko-KR" sz="1600" dirty="0" err="1"/>
              <a:t>unum</a:t>
            </a:r>
            <a:r>
              <a:rPr lang="en-US" altLang="ko-KR" sz="1600" dirty="0"/>
              <a:t>=1)</a:t>
            </a:r>
          </a:p>
          <a:p>
            <a:pPr lvl="1"/>
            <a:r>
              <a:rPr lang="ko-KR" altLang="en-US" sz="1600" dirty="0"/>
              <a:t>도서명이나 저자명 중 중복도서는 모두 보여줌</a:t>
            </a:r>
            <a:endParaRPr lang="en-US" altLang="ko-KR" sz="1600" dirty="0"/>
          </a:p>
          <a:p>
            <a:pPr lvl="1"/>
            <a:r>
              <a:rPr lang="ko-KR" altLang="en-US" sz="1600" dirty="0"/>
              <a:t>우측의 예약 버튼을 통한 대여 기능</a:t>
            </a:r>
            <a:endParaRPr lang="en-US" altLang="ko-KR" sz="1600" dirty="0"/>
          </a:p>
          <a:p>
            <a:pPr lvl="1"/>
            <a:r>
              <a:rPr lang="ko-KR" altLang="en-US" sz="1600" dirty="0"/>
              <a:t>이미 대여 중인 도서의 경우 대여 불가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7E8EA-9C78-48BC-91FB-53BF64EDE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80" y="2936009"/>
            <a:ext cx="2592288" cy="1172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471B24-DBE0-4BAD-80E7-6168B6BF5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49" y="1059582"/>
            <a:ext cx="2880792" cy="6835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06A04B-33F3-4137-BAA5-7F05F8B91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85" y="1981536"/>
            <a:ext cx="2880320" cy="676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FE861A-44FA-4D64-8878-5E56D4D35C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77" y="2896511"/>
            <a:ext cx="2880792" cy="6801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424DFD-05B8-4EFC-BB1C-0E4FB0F1F1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13" y="3811485"/>
            <a:ext cx="2867456" cy="6801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53E667-B178-456B-8FFE-A7D1F0D36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8" y="4299941"/>
            <a:ext cx="2288292" cy="5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UserCheckReturn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사용자가 빌린 도서 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반환일 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연체료 조회 기능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182618-967A-4BCC-A7FE-752DA0205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32791"/>
            <a:ext cx="3987611" cy="20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SignOut</a:t>
            </a:r>
            <a:endParaRPr lang="en-US" altLang="ko-KR" sz="2000" dirty="0"/>
          </a:p>
          <a:p>
            <a:pPr lvl="1"/>
            <a:r>
              <a:rPr lang="ko-KR" altLang="en-US" sz="1600" dirty="0"/>
              <a:t>회원 탈퇴 기능</a:t>
            </a:r>
            <a:endParaRPr lang="en-US" altLang="ko-KR" sz="1600" dirty="0"/>
          </a:p>
          <a:p>
            <a:pPr lvl="1"/>
            <a:r>
              <a:rPr lang="ko-KR" altLang="en-US" sz="1600" dirty="0"/>
              <a:t>대여중인 책 목록에서도 삭제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75FC8-4AFE-4015-B911-A983A3B6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48" y="1234887"/>
            <a:ext cx="2016224" cy="2716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102A13-6C95-4623-8E1E-0D778A8BC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3" y="2571749"/>
            <a:ext cx="1902350" cy="2161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129A2-8BE2-4640-A395-9D524A14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7" y="3357860"/>
            <a:ext cx="2823717" cy="5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(date</a:t>
            </a:r>
            <a:r>
              <a:rPr lang="ko-KR" altLang="en-US" sz="2000" dirty="0"/>
              <a:t> </a:t>
            </a:r>
            <a:r>
              <a:rPr lang="en-US" altLang="ko-KR" sz="2000" dirty="0"/>
              <a:t>changer</a:t>
            </a:r>
            <a:r>
              <a:rPr lang="ko-KR" altLang="en-US" sz="2000" dirty="0"/>
              <a:t> </a:t>
            </a:r>
            <a:r>
              <a:rPr lang="en-US" altLang="ko-KR" sz="2000" dirty="0"/>
              <a:t>for</a:t>
            </a:r>
            <a:r>
              <a:rPr lang="ko-KR" altLang="en-US" sz="2000" dirty="0"/>
              <a:t> </a:t>
            </a:r>
            <a:r>
              <a:rPr lang="en-US" altLang="ko-KR" sz="2000" dirty="0"/>
              <a:t>overdue</a:t>
            </a:r>
            <a:r>
              <a:rPr lang="ko-KR" altLang="en-US" sz="2000" dirty="0"/>
              <a:t> </a:t>
            </a:r>
            <a:r>
              <a:rPr lang="en-US" altLang="ko-KR" sz="2000" dirty="0"/>
              <a:t>test)</a:t>
            </a:r>
          </a:p>
          <a:p>
            <a:pPr lvl="1"/>
            <a:r>
              <a:rPr lang="ko-KR" altLang="en-US" sz="1600" dirty="0"/>
              <a:t>밑으로 늘리면 테스트용 버튼 존재</a:t>
            </a:r>
            <a:endParaRPr lang="en-US" altLang="ko-KR" sz="1600" dirty="0"/>
          </a:p>
          <a:p>
            <a:pPr lvl="1"/>
            <a:r>
              <a:rPr lang="ko-KR" altLang="en-US" sz="1600" dirty="0"/>
              <a:t>현재 사용자에서 도서를 대여하고 날짜를 변경</a:t>
            </a:r>
            <a:endParaRPr lang="en-US" altLang="ko-KR" sz="1600" dirty="0"/>
          </a:p>
          <a:p>
            <a:pPr lvl="1"/>
            <a:r>
              <a:rPr lang="ko-KR" altLang="en-US" sz="1600" dirty="0"/>
              <a:t>연체가 되도록 하는 테스트용 버튼임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시스템에서 현재 시간으로 테이블에 넣도록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    설계해서 테스트를 위해 부득이하게 넣은 기능임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942C16-546D-45BC-9198-DFCA0754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987574"/>
            <a:ext cx="2360965" cy="35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개선 사항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3361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책이나 사용자 데이터를 삭제할 때 비워지는 시퀀스</a:t>
            </a:r>
            <a:endParaRPr lang="en-US" altLang="ko-KR" sz="2000" dirty="0"/>
          </a:p>
          <a:p>
            <a:pPr lvl="1"/>
            <a:r>
              <a:rPr lang="en-US" altLang="ko-KR" sz="1600" dirty="0"/>
              <a:t>1~5 </a:t>
            </a:r>
            <a:r>
              <a:rPr lang="ko-KR" altLang="en-US" sz="1600" dirty="0"/>
              <a:t>에서 </a:t>
            </a:r>
            <a:r>
              <a:rPr lang="en-US" altLang="ko-KR" sz="1600" dirty="0"/>
              <a:t>4</a:t>
            </a:r>
            <a:r>
              <a:rPr lang="ko-KR" altLang="en-US" sz="1600" dirty="0"/>
              <a:t>번 사용자를 지우면 </a:t>
            </a:r>
            <a:r>
              <a:rPr lang="en-US" altLang="ko-KR" sz="1600" dirty="0"/>
              <a:t>1,2,3,5</a:t>
            </a:r>
            <a:r>
              <a:rPr lang="ko-KR" altLang="en-US" sz="1600" dirty="0"/>
              <a:t>로 되며 추가시에도 </a:t>
            </a:r>
            <a:r>
              <a:rPr lang="en-US" altLang="ko-KR" sz="1600" dirty="0"/>
              <a:t>6</a:t>
            </a:r>
            <a:r>
              <a:rPr lang="ko-KR" altLang="en-US" sz="1600" dirty="0"/>
              <a:t>이 추가됨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관리자모드에서 </a:t>
            </a:r>
            <a:r>
              <a:rPr lang="en-US" altLang="ko-KR" sz="2000" dirty="0" err="1"/>
              <a:t>UpdateBook</a:t>
            </a:r>
            <a:r>
              <a:rPr lang="ko-KR" altLang="en-US" sz="2000" dirty="0"/>
              <a:t>의 경우 중복체크를 하지 않음</a:t>
            </a:r>
            <a:endParaRPr lang="en-US" altLang="ko-KR" sz="2000" dirty="0"/>
          </a:p>
          <a:p>
            <a:pPr lvl="1"/>
            <a:r>
              <a:rPr lang="ko-KR" altLang="en-US" sz="1600" dirty="0"/>
              <a:t>쓰지 않는 형태로 코드를 짜봤더니 오류가 발생하여 중복체크 기능을 뺌</a:t>
            </a:r>
            <a:endParaRPr lang="en-US" altLang="ko-KR" sz="1600" dirty="0"/>
          </a:p>
          <a:p>
            <a:pPr lvl="1"/>
            <a:endParaRPr lang="en-US" altLang="ko-KR" sz="160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간단한 검색이나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 기능의 속도가 느림</a:t>
            </a:r>
            <a:endParaRPr lang="en-US" altLang="ko-KR" sz="2000" dirty="0"/>
          </a:p>
          <a:p>
            <a:pPr lvl="1"/>
            <a:r>
              <a:rPr lang="ko-KR" altLang="en-US" sz="1600" dirty="0"/>
              <a:t>구현 자체에 기준을 두고 코딩을 해서 최적화가 필요함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185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 모드</a:t>
            </a: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(UI)</a:t>
            </a:r>
            <a:endParaRPr lang="ko-KR" altLang="en-US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280889-CBBA-4685-97F5-D2C4371C22DE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회원가입</a:t>
            </a:r>
            <a:endParaRPr lang="en-US" altLang="ko-KR" sz="2000" dirty="0"/>
          </a:p>
          <a:p>
            <a:r>
              <a:rPr lang="ko-KR" altLang="en-US" sz="2000" dirty="0"/>
              <a:t>도서 리스트 검색</a:t>
            </a:r>
            <a:endParaRPr lang="en-US" altLang="ko-KR" sz="2000" dirty="0"/>
          </a:p>
          <a:p>
            <a:r>
              <a:rPr lang="ko-KR" altLang="en-US" sz="2000" dirty="0"/>
              <a:t>도서 검색 및 대여</a:t>
            </a:r>
            <a:endParaRPr lang="en-US" altLang="ko-KR" sz="2000" dirty="0"/>
          </a:p>
          <a:p>
            <a:r>
              <a:rPr lang="ko-KR" altLang="en-US" sz="2000" dirty="0"/>
              <a:t>반납 기한 및 연체일 확인</a:t>
            </a:r>
            <a:endParaRPr lang="en-US" altLang="ko-KR" sz="2000" dirty="0"/>
          </a:p>
          <a:p>
            <a:r>
              <a:rPr lang="ko-KR" altLang="en-US" sz="2000" dirty="0"/>
              <a:t>회원 탈퇴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연체 테스트를 위한 날짜 변경기능 버튼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DB Table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설계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C8E5994-E178-4627-864D-EBD01008D716}"/>
              </a:ext>
            </a:extLst>
          </p:cNvPr>
          <p:cNvSpPr txBox="1">
            <a:spLocks/>
          </p:cNvSpPr>
          <p:nvPr/>
        </p:nvSpPr>
        <p:spPr>
          <a:xfrm>
            <a:off x="1057300" y="13789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도서 관리</a:t>
            </a:r>
            <a:endParaRPr lang="en-US" altLang="ko-KR" sz="2000" dirty="0"/>
          </a:p>
          <a:p>
            <a:pPr lvl="1"/>
            <a:r>
              <a:rPr lang="ko-KR" altLang="en-US" sz="1600" dirty="0"/>
              <a:t>도서 등록 번호</a:t>
            </a:r>
            <a:endParaRPr lang="en-US" altLang="ko-KR" sz="1600" dirty="0"/>
          </a:p>
          <a:p>
            <a:pPr lvl="1"/>
            <a:r>
              <a:rPr lang="ko-KR" altLang="en-US" sz="1600" dirty="0"/>
              <a:t>도서명</a:t>
            </a:r>
            <a:endParaRPr lang="en-US" altLang="ko-KR" sz="1600" dirty="0"/>
          </a:p>
          <a:p>
            <a:pPr lvl="1"/>
            <a:r>
              <a:rPr lang="ko-KR" altLang="en-US" sz="1600" dirty="0"/>
              <a:t>출간일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도서 등록 번호를 위한 시퀀스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3F4156-5506-43A2-954C-17266B62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63" y="1506214"/>
            <a:ext cx="3559593" cy="21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DB Table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설계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C8E5994-E178-4627-864D-EBD01008D716}"/>
              </a:ext>
            </a:extLst>
          </p:cNvPr>
          <p:cNvSpPr txBox="1">
            <a:spLocks/>
          </p:cNvSpPr>
          <p:nvPr/>
        </p:nvSpPr>
        <p:spPr>
          <a:xfrm>
            <a:off x="1057300" y="1378979"/>
            <a:ext cx="7334200" cy="32089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회원 관리</a:t>
            </a:r>
            <a:endParaRPr lang="en-US" altLang="ko-KR" sz="2000" dirty="0"/>
          </a:p>
          <a:p>
            <a:pPr lvl="1"/>
            <a:r>
              <a:rPr lang="ko-KR" altLang="en-US" sz="1600" dirty="0"/>
              <a:t>회원 번호</a:t>
            </a:r>
            <a:endParaRPr lang="en-US" altLang="ko-KR" sz="1600" dirty="0"/>
          </a:p>
          <a:p>
            <a:pPr lvl="1"/>
            <a:r>
              <a:rPr lang="en-US" altLang="ko-KR" sz="1600" dirty="0"/>
              <a:t>ID</a:t>
            </a:r>
          </a:p>
          <a:p>
            <a:pPr lvl="1"/>
            <a:r>
              <a:rPr lang="en-US" altLang="ko-KR" sz="1600" dirty="0"/>
              <a:t>PW</a:t>
            </a:r>
          </a:p>
          <a:p>
            <a:pPr lvl="1"/>
            <a:r>
              <a:rPr lang="ko-KR" altLang="en-US" sz="1600" dirty="0"/>
              <a:t>이름</a:t>
            </a:r>
            <a:endParaRPr lang="en-US" altLang="ko-KR" sz="1600" dirty="0"/>
          </a:p>
          <a:p>
            <a:pPr lvl="1"/>
            <a:r>
              <a:rPr lang="ko-KR" altLang="en-US" sz="1600" dirty="0"/>
              <a:t>전화번호</a:t>
            </a:r>
            <a:endParaRPr lang="en-US" altLang="ko-KR" sz="1600" dirty="0"/>
          </a:p>
          <a:p>
            <a:pPr lvl="1"/>
            <a:r>
              <a:rPr lang="ko-KR" altLang="en-US" sz="1600" dirty="0"/>
              <a:t>이용 정지 여부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회원 등록 번호를 위한 시퀀스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75F8E-E67F-4A99-B2E4-459F5461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563638"/>
            <a:ext cx="3600400" cy="24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DB Table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설계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C8E5994-E178-4627-864D-EBD01008D716}"/>
              </a:ext>
            </a:extLst>
          </p:cNvPr>
          <p:cNvSpPr txBox="1">
            <a:spLocks/>
          </p:cNvSpPr>
          <p:nvPr/>
        </p:nvSpPr>
        <p:spPr>
          <a:xfrm>
            <a:off x="1057300" y="13789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도서 대여 및 연체 관리</a:t>
            </a:r>
            <a:endParaRPr lang="en-US" altLang="ko-KR" sz="2000" dirty="0"/>
          </a:p>
          <a:p>
            <a:pPr lvl="1"/>
            <a:r>
              <a:rPr lang="ko-KR" altLang="en-US" sz="1600" dirty="0"/>
              <a:t>도서 등록 번호</a:t>
            </a:r>
            <a:endParaRPr lang="en-US" altLang="ko-KR" sz="1600" dirty="0"/>
          </a:p>
          <a:p>
            <a:pPr lvl="1"/>
            <a:r>
              <a:rPr lang="ko-KR" altLang="en-US" sz="1600" dirty="0"/>
              <a:t>회원 번호</a:t>
            </a:r>
            <a:endParaRPr lang="en-US" altLang="ko-KR" sz="1600" dirty="0"/>
          </a:p>
          <a:p>
            <a:pPr lvl="1"/>
            <a:r>
              <a:rPr lang="ko-KR" altLang="en-US" sz="1600" dirty="0"/>
              <a:t>대여 일자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3177D-D642-4AE2-90B3-18B90853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395162"/>
            <a:ext cx="3672408" cy="6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전체 구성도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07BE8BB-CB35-46CF-999A-5C8B7E1B91A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5804553" y="2929814"/>
            <a:ext cx="639653" cy="180616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02BBD-4015-4DD8-9579-74C988512B74}"/>
              </a:ext>
            </a:extLst>
          </p:cNvPr>
          <p:cNvSpPr/>
          <p:nvPr/>
        </p:nvSpPr>
        <p:spPr>
          <a:xfrm>
            <a:off x="197942" y="925817"/>
            <a:ext cx="1468505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FB2234-9CA4-4333-AF3A-7C5969B850F0}"/>
              </a:ext>
            </a:extLst>
          </p:cNvPr>
          <p:cNvSpPr/>
          <p:nvPr/>
        </p:nvSpPr>
        <p:spPr>
          <a:xfrm>
            <a:off x="2082811" y="925817"/>
            <a:ext cx="1617052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AdminLogin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5FF3C-6892-4E38-A11A-9888DFD598B1}"/>
              </a:ext>
            </a:extLst>
          </p:cNvPr>
          <p:cNvSpPr/>
          <p:nvPr/>
        </p:nvSpPr>
        <p:spPr>
          <a:xfrm>
            <a:off x="2082810" y="2766057"/>
            <a:ext cx="1617053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C5695-2509-4251-9066-C4E0F1BA23B6}"/>
              </a:ext>
            </a:extLst>
          </p:cNvPr>
          <p:cNvSpPr txBox="1"/>
          <p:nvPr/>
        </p:nvSpPr>
        <p:spPr>
          <a:xfrm>
            <a:off x="2011683" y="586776"/>
            <a:ext cx="87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886BC-6DA1-489F-8AB0-3211C9B02199}"/>
              </a:ext>
            </a:extLst>
          </p:cNvPr>
          <p:cNvSpPr txBox="1"/>
          <p:nvPr/>
        </p:nvSpPr>
        <p:spPr>
          <a:xfrm>
            <a:off x="2007412" y="2396725"/>
            <a:ext cx="13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User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56BDBD-6E9C-4F97-BB68-AF4C8220E0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66447" y="1096727"/>
            <a:ext cx="41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96E8A4F-65CE-48E7-887F-0C71712C95E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666447" y="1096727"/>
            <a:ext cx="416363" cy="1840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0092DC-3D39-456A-8589-F6FABB7D257C}"/>
              </a:ext>
            </a:extLst>
          </p:cNvPr>
          <p:cNvSpPr/>
          <p:nvPr/>
        </p:nvSpPr>
        <p:spPr>
          <a:xfrm>
            <a:off x="4143982" y="920567"/>
            <a:ext cx="1686897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AdminMenu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DB055-9E41-4EB5-A334-49ED18668A29}"/>
              </a:ext>
            </a:extLst>
          </p:cNvPr>
          <p:cNvSpPr/>
          <p:nvPr/>
        </p:nvSpPr>
        <p:spPr>
          <a:xfrm>
            <a:off x="4117656" y="2758904"/>
            <a:ext cx="1686897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UserMenu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912A83-082D-4900-89B0-282D5D231A6B}"/>
              </a:ext>
            </a:extLst>
          </p:cNvPr>
          <p:cNvSpPr/>
          <p:nvPr/>
        </p:nvSpPr>
        <p:spPr>
          <a:xfrm>
            <a:off x="2082810" y="3427460"/>
            <a:ext cx="1617053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SignIn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D4B0CF-D053-493A-AF9B-441DCC40539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699863" y="1091477"/>
            <a:ext cx="444119" cy="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4FDE40-606B-4995-B6C5-DBA7FCFCE76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699863" y="2929814"/>
            <a:ext cx="417793" cy="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0191C3-F1C1-44F3-A03D-AFB76BDCF443}"/>
              </a:ext>
            </a:extLst>
          </p:cNvPr>
          <p:cNvSpPr/>
          <p:nvPr/>
        </p:nvSpPr>
        <p:spPr>
          <a:xfrm>
            <a:off x="6493142" y="415866"/>
            <a:ext cx="1968822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AddBook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969B2-8179-43F7-B973-1310C4B0AF7E}"/>
              </a:ext>
            </a:extLst>
          </p:cNvPr>
          <p:cNvSpPr/>
          <p:nvPr/>
        </p:nvSpPr>
        <p:spPr>
          <a:xfrm>
            <a:off x="6493142" y="850362"/>
            <a:ext cx="1968822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DeleteBook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38F705-9F8A-4888-8026-B36CE925A87B}"/>
              </a:ext>
            </a:extLst>
          </p:cNvPr>
          <p:cNvSpPr/>
          <p:nvPr/>
        </p:nvSpPr>
        <p:spPr>
          <a:xfrm>
            <a:off x="6495726" y="1292010"/>
            <a:ext cx="1968822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UpdateBook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6894B-03F5-442C-BF9D-765E853CF38C}"/>
              </a:ext>
            </a:extLst>
          </p:cNvPr>
          <p:cNvSpPr/>
          <p:nvPr/>
        </p:nvSpPr>
        <p:spPr>
          <a:xfrm>
            <a:off x="6493141" y="1729859"/>
            <a:ext cx="1968823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CheckBanUser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74821C-6CF3-4DE1-97B7-7C11BB0431A8}"/>
              </a:ext>
            </a:extLst>
          </p:cNvPr>
          <p:cNvSpPr/>
          <p:nvPr/>
        </p:nvSpPr>
        <p:spPr>
          <a:xfrm>
            <a:off x="6444207" y="3221032"/>
            <a:ext cx="2029556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UserSearch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F585A3-628C-4597-AAD9-0B0122C3E47D}"/>
              </a:ext>
            </a:extLst>
          </p:cNvPr>
          <p:cNvSpPr/>
          <p:nvPr/>
        </p:nvSpPr>
        <p:spPr>
          <a:xfrm>
            <a:off x="6444206" y="2766057"/>
            <a:ext cx="2039674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UserBookList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CF667-7C5B-407E-A4D0-0E9A5468D33E}"/>
              </a:ext>
            </a:extLst>
          </p:cNvPr>
          <p:cNvSpPr/>
          <p:nvPr/>
        </p:nvSpPr>
        <p:spPr>
          <a:xfrm>
            <a:off x="6444206" y="3681457"/>
            <a:ext cx="2029557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UserCheckReturn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19821D-DFAA-4C53-9445-6892E73FBE0F}"/>
              </a:ext>
            </a:extLst>
          </p:cNvPr>
          <p:cNvSpPr/>
          <p:nvPr/>
        </p:nvSpPr>
        <p:spPr>
          <a:xfrm>
            <a:off x="6444207" y="4136432"/>
            <a:ext cx="2029556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SignOut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BB75F2C-A163-430D-97B8-8BF7B132494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830879" y="1091477"/>
            <a:ext cx="664847" cy="37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BAFF1FB-60D2-4481-9141-8A707C40DBBF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830879" y="1091477"/>
            <a:ext cx="662262" cy="809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409464-74A5-4918-BC4D-EF9E1A1874DB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804553" y="2929814"/>
            <a:ext cx="639653" cy="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9D28EA7-CA05-4C68-814E-5E197165605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5804553" y="2929814"/>
            <a:ext cx="639654" cy="46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0F21CEF-DAE3-4B7B-A489-1CE09DAFAD6E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5804553" y="2929814"/>
            <a:ext cx="639653" cy="92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9CCBA4D-11BF-456E-B09A-0B22C70AB66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804553" y="2929814"/>
            <a:ext cx="639654" cy="1377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B62460-66CB-420D-A4EE-CB5DA067427F}"/>
              </a:ext>
            </a:extLst>
          </p:cNvPr>
          <p:cNvSpPr/>
          <p:nvPr/>
        </p:nvSpPr>
        <p:spPr>
          <a:xfrm>
            <a:off x="6444206" y="4565069"/>
            <a:ext cx="2029556" cy="341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(Date Changer</a:t>
            </a:r>
          </a:p>
          <a:p>
            <a:pPr algn="ctr"/>
            <a:r>
              <a:rPr lang="en-US" altLang="ko-KR" sz="1100" dirty="0"/>
              <a:t>for Over Due Test)</a:t>
            </a:r>
            <a:endParaRPr lang="ko-KR" altLang="en-US" sz="11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274194-D01F-494F-860A-DDB828A95257}"/>
              </a:ext>
            </a:extLst>
          </p:cNvPr>
          <p:cNvCxnSpPr>
            <a:cxnSpLocks/>
          </p:cNvCxnSpPr>
          <p:nvPr/>
        </p:nvCxnSpPr>
        <p:spPr>
          <a:xfrm>
            <a:off x="2397957" y="3107876"/>
            <a:ext cx="0" cy="31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150EC6B-1A11-462B-AADA-A668FD8EB9C3}"/>
              </a:ext>
            </a:extLst>
          </p:cNvPr>
          <p:cNvCxnSpPr/>
          <p:nvPr/>
        </p:nvCxnSpPr>
        <p:spPr>
          <a:xfrm flipV="1">
            <a:off x="3386146" y="3100723"/>
            <a:ext cx="0" cy="32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CDA925-4CD3-4F58-B63A-F82103D38916}"/>
              </a:ext>
            </a:extLst>
          </p:cNvPr>
          <p:cNvSpPr/>
          <p:nvPr/>
        </p:nvSpPr>
        <p:spPr>
          <a:xfrm>
            <a:off x="6493141" y="2163957"/>
            <a:ext cx="1968823" cy="34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ReturnBook</a:t>
            </a:r>
            <a:endParaRPr lang="ko-KR" altLang="en-US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931A2166-BBD2-4A13-849E-62C598FF4E54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830879" y="586776"/>
            <a:ext cx="662263" cy="504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E22A67F-36C3-4179-92C9-70D7E6EA2153}"/>
              </a:ext>
            </a:extLst>
          </p:cNvPr>
          <p:cNvCxnSpPr>
            <a:stCxn id="13" idx="3"/>
            <a:endCxn id="110" idx="1"/>
          </p:cNvCxnSpPr>
          <p:nvPr/>
        </p:nvCxnSpPr>
        <p:spPr>
          <a:xfrm>
            <a:off x="5830879" y="1091477"/>
            <a:ext cx="662262" cy="1243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2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모드</a:t>
            </a: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선택창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2690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MainMenu</a:t>
            </a:r>
            <a:endParaRPr lang="en-US" altLang="ko-KR" sz="2000" dirty="0"/>
          </a:p>
          <a:p>
            <a:pPr lvl="1"/>
            <a:r>
              <a:rPr lang="ko-KR" altLang="en-US" sz="1600" dirty="0"/>
              <a:t>관리자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중 </a:t>
            </a:r>
            <a:r>
              <a:rPr lang="ko-KR" altLang="en-US" sz="1600" dirty="0" err="1"/>
              <a:t>택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33CF1-03C8-4D8A-94EB-0480CEE3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29682"/>
            <a:ext cx="2452418" cy="20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관리자 모드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09579D-58AF-4708-88D1-585565C21AE3}"/>
              </a:ext>
            </a:extLst>
          </p:cNvPr>
          <p:cNvSpPr txBox="1">
            <a:spLocks/>
          </p:cNvSpPr>
          <p:nvPr/>
        </p:nvSpPr>
        <p:spPr>
          <a:xfrm>
            <a:off x="904900" y="1226579"/>
            <a:ext cx="7334200" cy="32173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AdminLogin</a:t>
            </a:r>
            <a:endParaRPr lang="en-US" altLang="ko-KR" sz="2000" dirty="0"/>
          </a:p>
          <a:p>
            <a:pPr lvl="1"/>
            <a:r>
              <a:rPr lang="ko-KR" altLang="en-US" sz="1600" dirty="0"/>
              <a:t>관리자 로그인 창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관리자 로그인 실패 창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C9665-66DA-4FAD-83CA-2C8527DE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6" y="987574"/>
            <a:ext cx="2794211" cy="2118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4368E-744C-42A5-BCFF-475BA07D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61" y="3651870"/>
            <a:ext cx="183858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0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421</Words>
  <Application>Microsoft Office PowerPoint</Application>
  <PresentationFormat>화면 슬라이드 쇼(16:9)</PresentationFormat>
  <Paragraphs>159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휴먼명조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GyeongHyeon</cp:lastModifiedBy>
  <cp:revision>217</cp:revision>
  <dcterms:created xsi:type="dcterms:W3CDTF">2016-12-05T23:26:54Z</dcterms:created>
  <dcterms:modified xsi:type="dcterms:W3CDTF">2021-01-07T00:43:11Z</dcterms:modified>
</cp:coreProperties>
</file>