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365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19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FA8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7" autoAdjust="0"/>
    <p:restoredTop sz="94628" autoAdjust="0"/>
  </p:normalViewPr>
  <p:slideViewPr>
    <p:cSldViewPr>
      <p:cViewPr varScale="1">
        <p:scale>
          <a:sx n="132" d="100"/>
          <a:sy n="132" d="100"/>
        </p:scale>
        <p:origin x="138" y="48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7E2F-BFD2-40AF-B5E5-6BB7D9674F47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AA88-5938-404F-958D-D558D65EB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2AA88-5938-404F-958D-D558D65EB8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1840" y="1851670"/>
            <a:ext cx="5688632" cy="1080121"/>
          </a:xfrm>
        </p:spPr>
        <p:txBody>
          <a:bodyPr/>
          <a:lstStyle/>
          <a:p>
            <a:r>
              <a:rPr lang="ko-KR" altLang="en-US" sz="3600" b="1" dirty="0"/>
              <a:t>호텔 관리 사이트</a:t>
            </a:r>
            <a:endParaRPr lang="en-US" altLang="ko-KR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1880" y="2931791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				        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김경현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5A4BB-6525-4333-85BF-FD9DD11AF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9618" y="1209159"/>
            <a:ext cx="3003254" cy="2787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C0FB54-5192-4E30-8661-2663F7166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4048" y="1203598"/>
            <a:ext cx="3003254" cy="27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호텔 삭제 버튼을 누르면 삭제 여부를 물어본 후 확인을 누르면 삭제</a:t>
            </a:r>
            <a:endParaRPr lang="en-US" altLang="ko-KR" dirty="0"/>
          </a:p>
          <a:p>
            <a:r>
              <a:rPr lang="ko-KR" altLang="en-US" dirty="0" err="1"/>
              <a:t>수지구</a:t>
            </a:r>
            <a:r>
              <a:rPr lang="ko-KR" altLang="en-US" dirty="0"/>
              <a:t> 호텔 삭제함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511AD-F3EC-4C18-B62D-DBC9D2CDE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6" y="1006784"/>
            <a:ext cx="3202581" cy="2972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DA1B1F-8D73-47D3-8C32-A81B58B78B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12" y="1006785"/>
            <a:ext cx="3202582" cy="2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개선 사항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3361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호텔의 </a:t>
            </a:r>
            <a:r>
              <a:rPr lang="en-US" altLang="ko-KR" sz="2000" dirty="0"/>
              <a:t>CRUD</a:t>
            </a:r>
            <a:r>
              <a:rPr lang="ko-KR" altLang="en-US" sz="2000" dirty="0"/>
              <a:t>만 되어있고 관리자와 방의 데이터는 더미데이터임</a:t>
            </a:r>
            <a:r>
              <a:rPr lang="en-US" altLang="ko-KR" sz="2000" dirty="0"/>
              <a:t>, </a:t>
            </a:r>
            <a:r>
              <a:rPr lang="ko-KR" altLang="en-US" sz="2000" dirty="0"/>
              <a:t>추후 보완 필요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MVC </a:t>
            </a:r>
            <a:r>
              <a:rPr lang="ko-KR" altLang="en-US" sz="2000" dirty="0"/>
              <a:t>패턴의 흐름이 난잡함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로그인 시 세션을 사용하지 않음</a:t>
            </a:r>
            <a:r>
              <a:rPr lang="en-US" altLang="ko-KR" sz="2000" dirty="0"/>
              <a:t>, </a:t>
            </a:r>
            <a:r>
              <a:rPr lang="ko-KR" altLang="en-US" sz="2000" dirty="0"/>
              <a:t>보안문제도 있음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src</a:t>
            </a:r>
            <a:r>
              <a:rPr lang="en-US" altLang="ko-KR" sz="2000" dirty="0"/>
              <a:t>/connection/TestMain.java</a:t>
            </a:r>
            <a:r>
              <a:rPr lang="ko-KR" altLang="en-US" sz="2000"/>
              <a:t>에서 관리자 추가하고 진행해야 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859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사이트 흐름도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5F27F9-CBB4-4DD3-86C8-AE9963E3FF70}"/>
              </a:ext>
            </a:extLst>
          </p:cNvPr>
          <p:cNvSpPr/>
          <p:nvPr/>
        </p:nvSpPr>
        <p:spPr>
          <a:xfrm>
            <a:off x="1926699" y="1131590"/>
            <a:ext cx="16561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관리자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F9EB7F-46A2-44FF-B7B4-17C88FBC8359}"/>
              </a:ext>
            </a:extLst>
          </p:cNvPr>
          <p:cNvSpPr/>
          <p:nvPr/>
        </p:nvSpPr>
        <p:spPr>
          <a:xfrm>
            <a:off x="3870914" y="1131590"/>
            <a:ext cx="165618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관리자의 소유</a:t>
            </a:r>
            <a:endParaRPr lang="en-US" altLang="ko-KR" dirty="0"/>
          </a:p>
          <a:p>
            <a:pPr algn="ctr"/>
            <a:r>
              <a:rPr lang="ko-KR" altLang="en-US" dirty="0"/>
              <a:t>호텔 리스트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B5591-FFBD-4915-8A91-1F8A8DE1BDBD}"/>
              </a:ext>
            </a:extLst>
          </p:cNvPr>
          <p:cNvSpPr/>
          <p:nvPr/>
        </p:nvSpPr>
        <p:spPr>
          <a:xfrm>
            <a:off x="179512" y="1131590"/>
            <a:ext cx="145915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로그인 화면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8EC9C3-E5ED-4637-B211-F4C81383176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638668" y="1626890"/>
            <a:ext cx="2880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DA5AE8-AE82-42AD-850F-C8BA4FF9453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82883" y="1626890"/>
            <a:ext cx="2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FC702-4C6F-4E9D-9F44-C7971D05A1E3}"/>
              </a:ext>
            </a:extLst>
          </p:cNvPr>
          <p:cNvSpPr/>
          <p:nvPr/>
        </p:nvSpPr>
        <p:spPr>
          <a:xfrm>
            <a:off x="5815130" y="2514324"/>
            <a:ext cx="151216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디테일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1DEE8D-FB37-4908-8E78-1B3E211669BA}"/>
              </a:ext>
            </a:extLst>
          </p:cNvPr>
          <p:cNvSpPr/>
          <p:nvPr/>
        </p:nvSpPr>
        <p:spPr>
          <a:xfrm>
            <a:off x="5815130" y="1131590"/>
            <a:ext cx="151216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추가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B1E500-4CF2-4838-8AFB-84C17CA64810}"/>
              </a:ext>
            </a:extLst>
          </p:cNvPr>
          <p:cNvSpPr/>
          <p:nvPr/>
        </p:nvSpPr>
        <p:spPr>
          <a:xfrm>
            <a:off x="7687339" y="2514324"/>
            <a:ext cx="127714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정보 수정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7A026E-30F3-47EF-807C-77D1B340DA8A}"/>
              </a:ext>
            </a:extLst>
          </p:cNvPr>
          <p:cNvSpPr/>
          <p:nvPr/>
        </p:nvSpPr>
        <p:spPr>
          <a:xfrm>
            <a:off x="7690113" y="3801048"/>
            <a:ext cx="127437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삭제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D64166-435C-4B80-829C-8E8274A0DBA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527099" y="1626890"/>
            <a:ext cx="2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B42575A-84F7-4BC9-9D4F-F8EA2D96403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27099" y="1626890"/>
            <a:ext cx="288031" cy="1382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4ADC1C-5552-4000-B9FE-3FB742AA843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327299" y="30096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317511A-C325-46E7-A75F-5FB62CD9968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327299" y="3009624"/>
            <a:ext cx="362814" cy="1286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7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D03A9-282A-4A99-AA84-BD92E95EE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71" y="1131590"/>
            <a:ext cx="5054658" cy="35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826B2-5ED9-4D31-B83A-57AB67D60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88" y="1563637"/>
            <a:ext cx="3108475" cy="2211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관리자에 따라 소유 호텔 리스트를 따로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0663E-D552-4A30-BF3D-98D335744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37" y="1563637"/>
            <a:ext cx="3108475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826B2-5ED9-4D31-B83A-57AB67D60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288" y="1563637"/>
            <a:ext cx="3108474" cy="2211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관리자에 따라 소유 호텔 리스트를 따로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0663E-D552-4A30-BF3D-98D335744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237" y="1563637"/>
            <a:ext cx="310847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관리자마다 다른 호텔 브랜드 세부사항 확인 가능</a:t>
            </a:r>
            <a:endParaRPr lang="en-US" altLang="ko-KR" dirty="0"/>
          </a:p>
          <a:p>
            <a:r>
              <a:rPr lang="ko-KR" altLang="en-US" dirty="0"/>
              <a:t>호텔의 설명과 주요시설 외의 사진과 </a:t>
            </a:r>
            <a:r>
              <a:rPr lang="ko-KR" altLang="en-US" dirty="0" err="1"/>
              <a:t>방정보</a:t>
            </a:r>
            <a:r>
              <a:rPr lang="ko-KR" altLang="en-US" dirty="0"/>
              <a:t> 등은 고정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DB</a:t>
            </a:r>
            <a:r>
              <a:rPr lang="ko-KR" altLang="en-US" dirty="0"/>
              <a:t>추가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B774-7793-4D98-ADBC-517BFA41F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85612"/>
            <a:ext cx="2986557" cy="2772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C1BFA7-73D3-438B-AB8F-A7216469B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85612"/>
            <a:ext cx="2986558" cy="27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호텔의 세부사항 사진은 </a:t>
            </a:r>
            <a:r>
              <a:rPr lang="en-US" altLang="ko-KR" dirty="0"/>
              <a:t>LightBox</a:t>
            </a:r>
            <a:r>
              <a:rPr lang="ko-KR" altLang="en-US" dirty="0"/>
              <a:t>로 볼 수 있도록 처리하였다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58D4F-AB59-4BB2-9EF8-DBA313E51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88704"/>
            <a:ext cx="3058565" cy="2839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CBE8DE-9ECF-4479-809A-4DAF33815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1080"/>
            <a:ext cx="3058566" cy="28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8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밑에는 추후에 </a:t>
            </a:r>
            <a:r>
              <a:rPr lang="ko-KR" altLang="en-US" dirty="0" err="1"/>
              <a:t>추가해야될</a:t>
            </a:r>
            <a:r>
              <a:rPr lang="ko-KR" altLang="en-US" dirty="0"/>
              <a:t> </a:t>
            </a:r>
            <a:r>
              <a:rPr lang="en-US" altLang="ko-KR" dirty="0" err="1"/>
              <a:t>RoomOfHotel</a:t>
            </a:r>
            <a:r>
              <a:rPr lang="ko-KR" altLang="en-US" dirty="0"/>
              <a:t>의 더미 데이터 테이블</a:t>
            </a:r>
            <a:endParaRPr lang="en-US" altLang="ko-KR" dirty="0"/>
          </a:p>
          <a:p>
            <a:r>
              <a:rPr lang="ko-KR" altLang="en-US" dirty="0"/>
              <a:t>호텔 정보 수정과 삭제 가능한 버튼이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6032E-2DB2-4AC9-B06C-257B76F1A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70" y="1048148"/>
            <a:ext cx="3113459" cy="28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5A4BB-6525-4333-85BF-FD9DD11AF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18" y="1209159"/>
            <a:ext cx="3003254" cy="2787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C0FB54-5192-4E30-8661-2663F7166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03598"/>
            <a:ext cx="3003254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08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178</Words>
  <Application>Microsoft Office PowerPoint</Application>
  <PresentationFormat>화면 슬라이드 쇼(16:9)</PresentationFormat>
  <Paragraphs>42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휴먼명조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GyeongHyeon</cp:lastModifiedBy>
  <cp:revision>223</cp:revision>
  <dcterms:created xsi:type="dcterms:W3CDTF">2016-12-05T23:26:54Z</dcterms:created>
  <dcterms:modified xsi:type="dcterms:W3CDTF">2021-03-11T10:02:53Z</dcterms:modified>
</cp:coreProperties>
</file>