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D7F2-448C-9585-26CE-D2E755E2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D0C83-0796-DE43-E55F-124858C5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2765-D2C0-B6EB-6FC3-33140005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A7E9-A62A-F474-B294-B6FDF948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4E74-38EB-B50F-E3CA-26E50BD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6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5F28-5944-4CFE-DFC7-744A9D38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038B-491E-1C99-33BC-D84A3516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473E-A7A8-97D3-1462-19F67A6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EAC5-6AF6-86CF-66F8-DFC5D199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29FF-69A5-CBB7-326F-C2DB5B99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B2F4A-5A74-F85C-F473-4A872E183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CF8F0-EB6A-1470-2AF0-A42BD8D2A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513F-4929-B87B-62C2-0AF0896C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373B-1DB9-DE30-FED5-48F7A8E3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744F-3A83-DF24-5540-E8DD8E8D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4849-516E-2641-7880-6604FA1E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8E3B-A5A1-BBA3-46C9-CF470A52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BDE0-456E-419B-CCC9-CBA4E274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B337-93D6-EEB4-E65C-57654713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AEEA-65C0-DA48-EA37-D61B8005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09DF-4E1F-2C99-6E15-E2EA5E6D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D4279-8BB5-64CC-779F-729A100FF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028F-E206-64DD-E2CF-F0F55AA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B31E-3707-8736-8F06-34AAF3EA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1645-B147-FD4D-0847-618D8B64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1D9B-0B55-1593-807A-ADA897DC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9DCF-19BE-1324-512E-58602B163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AEBEB-DE7A-D499-35A2-A1B4311F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F4EBA-F629-64B9-CA80-5F14383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D65A9-4255-8A4F-FCF6-EA5FB1B5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AED71-E2AB-B35D-B4DA-D39F00E6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0FBD-357D-A81D-C024-5F1DA857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81B9-9479-2B44-4E5B-0F5BA143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8310D-78E5-15CA-71E6-1A432FDEB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AEDF4-5141-AB17-8324-F89641AD5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797BE-BB81-75B6-F62B-3FDC46F48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7C26A-3A72-342C-67B5-D44D2D9F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28D1D-18DF-1851-0215-23A76484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B71BD-F8CF-FCAC-9046-7F2206A0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42C2-99E4-6E3F-CACB-ED6F68A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3612-DBC9-B50E-E0D7-BFD7849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FDFA1-E17B-9C2D-CBD3-2D0DF6D2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80CAA-3FDC-368B-FDE5-4AF604BA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07E55-8319-ADE4-9851-0A09A5D6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2633A-27E6-A327-3358-4133C38E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964A1-8894-D66E-C6FF-B0F20B0E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BF61-C4EC-CB89-4ED3-E4B44953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6AD-9D89-ADC4-1D86-5CA42CDF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4AE16-32FD-89AE-45CA-8B0F05749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E835C-E833-B70A-9250-7611EF8E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68E85-A655-CE5A-A11A-F44DACF6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F89F7-50C9-E85F-2BC4-4A7EE8DD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134C-0F9B-98F7-EAA6-5273309E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08C8C-77C3-9DA9-78A2-22A29E828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17341-A9A9-4DE1-4505-7315699D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F20FC-655F-6A5B-358E-E04FA419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BF04A-BC3B-7642-E184-3494A6F1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D402-3BE1-E101-A96B-D9C7491B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ABAAE-8036-2600-145A-CADE7884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B05DB-90A1-4C72-522B-20805DA3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B431-C8E5-CC16-D812-C2F87C9AF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0395F-5AB1-40BE-B397-F7B1720EF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F873-3E87-E000-D1E5-756683368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BE35-0171-2F65-B35D-CB6EA1D51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A83F2-F551-440A-BA02-25BD3A0B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F7035-7BE1-3399-CD65-5DE8DC8CBC0E}"/>
              </a:ext>
            </a:extLst>
          </p:cNvPr>
          <p:cNvSpPr/>
          <p:nvPr/>
        </p:nvSpPr>
        <p:spPr>
          <a:xfrm>
            <a:off x="451366" y="1073363"/>
            <a:ext cx="3053833" cy="4396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TSV v1 dataset</a:t>
            </a:r>
            <a:br>
              <a:rPr lang="en-US" sz="2400"/>
            </a:br>
            <a:r>
              <a:rPr lang="en-US" sz="2400"/>
              <a:t>(Original dataset)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88DEA-8B61-A70A-4D72-6753A6D3C3F7}"/>
              </a:ext>
            </a:extLst>
          </p:cNvPr>
          <p:cNvSpPr/>
          <p:nvPr/>
        </p:nvSpPr>
        <p:spPr>
          <a:xfrm>
            <a:off x="3916460" y="1073363"/>
            <a:ext cx="1425561" cy="43969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GeoTopic</a:t>
            </a:r>
            <a:br>
              <a:rPr lang="en-US" sz="2400"/>
            </a:br>
            <a:r>
              <a:rPr lang="en-US" sz="240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0715C-A4AF-7FD7-4B92-5E869692D75B}"/>
              </a:ext>
            </a:extLst>
          </p:cNvPr>
          <p:cNvSpPr/>
          <p:nvPr/>
        </p:nvSpPr>
        <p:spPr>
          <a:xfrm>
            <a:off x="5521764" y="1073363"/>
            <a:ext cx="1425561" cy="43969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SPaCY</a:t>
            </a:r>
            <a:br>
              <a:rPr lang="en-US" sz="2400"/>
            </a:br>
            <a:r>
              <a:rPr lang="en-US" sz="2400"/>
              <a:t>entity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C868A-DAA8-AB74-DBE0-A80E37D2A64B}"/>
              </a:ext>
            </a:extLst>
          </p:cNvPr>
          <p:cNvSpPr/>
          <p:nvPr/>
        </p:nvSpPr>
        <p:spPr>
          <a:xfrm>
            <a:off x="7127068" y="1073363"/>
            <a:ext cx="1425561" cy="43969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AI image</a:t>
            </a:r>
            <a:br>
              <a:rPr lang="en-US" sz="2400"/>
            </a:br>
            <a:r>
              <a:rPr lang="en-US" sz="2400"/>
              <a:t>url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C044E-0285-AD32-F7F6-7DF628CFCEFC}"/>
              </a:ext>
            </a:extLst>
          </p:cNvPr>
          <p:cNvSpPr/>
          <p:nvPr/>
        </p:nvSpPr>
        <p:spPr>
          <a:xfrm>
            <a:off x="8732372" y="1073363"/>
            <a:ext cx="1425561" cy="43969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Tika’s </a:t>
            </a:r>
            <a:r>
              <a:rPr lang="en-US" sz="1600"/>
              <a:t>Show and Tell</a:t>
            </a:r>
            <a:br>
              <a:rPr lang="en-US" sz="2400"/>
            </a:br>
            <a:r>
              <a:rPr lang="en-US" sz="2400"/>
              <a:t>Img</a:t>
            </a:r>
            <a:br>
              <a:rPr lang="en-US" sz="2400"/>
            </a:br>
            <a:r>
              <a:rPr lang="en-US" sz="2400"/>
              <a:t>Caption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93A0D-DEBE-D4ED-90CA-676EBC08A288}"/>
              </a:ext>
            </a:extLst>
          </p:cNvPr>
          <p:cNvSpPr/>
          <p:nvPr/>
        </p:nvSpPr>
        <p:spPr>
          <a:xfrm>
            <a:off x="10337676" y="1073363"/>
            <a:ext cx="1425561" cy="43969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Tika’s </a:t>
            </a:r>
            <a:r>
              <a:rPr lang="en-US" sz="2000"/>
              <a:t>Inception</a:t>
            </a:r>
            <a:r>
              <a:rPr lang="en-US" sz="2400"/>
              <a:t> </a:t>
            </a:r>
            <a:r>
              <a:rPr lang="en-US"/>
              <a:t>Rest</a:t>
            </a:r>
            <a:br>
              <a:rPr lang="en-US" sz="2400"/>
            </a:br>
            <a:r>
              <a:rPr lang="en-US" sz="2400"/>
              <a:t>Detected</a:t>
            </a:r>
          </a:p>
          <a:p>
            <a:pPr algn="ctr"/>
            <a:r>
              <a:rPr lang="en-US" sz="2400"/>
              <a:t>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2D21B-BE6F-D671-48CF-1E01FA40E4F7}"/>
              </a:ext>
            </a:extLst>
          </p:cNvPr>
          <p:cNvSpPr/>
          <p:nvPr/>
        </p:nvSpPr>
        <p:spPr>
          <a:xfrm>
            <a:off x="3693330" y="609600"/>
            <a:ext cx="8258038" cy="50211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05F50-7E47-E583-44FE-375483A1A474}"/>
              </a:ext>
            </a:extLst>
          </p:cNvPr>
          <p:cNvSpPr txBox="1"/>
          <p:nvPr/>
        </p:nvSpPr>
        <p:spPr>
          <a:xfrm>
            <a:off x="3916460" y="320842"/>
            <a:ext cx="355916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/>
              <a:t>Add new colums 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9EB05-4200-9F79-9C5C-775CEF63E627}"/>
              </a:ext>
            </a:extLst>
          </p:cNvPr>
          <p:cNvSpPr txBox="1"/>
          <p:nvPr/>
        </p:nvSpPr>
        <p:spPr>
          <a:xfrm>
            <a:off x="850232" y="5983705"/>
            <a:ext cx="2654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Contributors: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CFD5C-B100-EBD7-A453-4214ECBDD6C3}"/>
              </a:ext>
            </a:extLst>
          </p:cNvPr>
          <p:cNvSpPr txBox="1"/>
          <p:nvPr/>
        </p:nvSpPr>
        <p:spPr>
          <a:xfrm>
            <a:off x="4014537" y="5799038"/>
            <a:ext cx="1229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Hyun, </a:t>
            </a:r>
            <a:br>
              <a:rPr lang="en-US" sz="2400" b="1"/>
            </a:br>
            <a:r>
              <a:rPr lang="en-US" sz="2400" b="1"/>
              <a:t>Rafayel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73AAF-DF27-64AA-FB62-BE1CE1C2CD7A}"/>
              </a:ext>
            </a:extLst>
          </p:cNvPr>
          <p:cNvSpPr txBox="1"/>
          <p:nvPr/>
        </p:nvSpPr>
        <p:spPr>
          <a:xfrm>
            <a:off x="5619841" y="5699659"/>
            <a:ext cx="122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Ryan,</a:t>
            </a:r>
            <a:br>
              <a:rPr lang="en-US" sz="2400" b="1"/>
            </a:br>
            <a:r>
              <a:rPr lang="en-US" sz="2400" b="1"/>
              <a:t>Kirthy,</a:t>
            </a:r>
            <a:br>
              <a:rPr lang="en-US" sz="2400" b="1"/>
            </a:br>
            <a:r>
              <a:rPr lang="en-US" sz="2400" b="1"/>
              <a:t>Kavi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097B9-00C5-376B-2ECD-9669DC0D06DD}"/>
              </a:ext>
            </a:extLst>
          </p:cNvPr>
          <p:cNvSpPr txBox="1"/>
          <p:nvPr/>
        </p:nvSpPr>
        <p:spPr>
          <a:xfrm>
            <a:off x="7225145" y="5983703"/>
            <a:ext cx="122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3694-4A0A-A075-668B-BE699D3E1F83}"/>
              </a:ext>
            </a:extLst>
          </p:cNvPr>
          <p:cNvSpPr txBox="1"/>
          <p:nvPr/>
        </p:nvSpPr>
        <p:spPr>
          <a:xfrm>
            <a:off x="8830449" y="5983703"/>
            <a:ext cx="122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8934B-8571-4DC7-0145-7E49492EBFC0}"/>
              </a:ext>
            </a:extLst>
          </p:cNvPr>
          <p:cNvSpPr txBox="1"/>
          <p:nvPr/>
        </p:nvSpPr>
        <p:spPr>
          <a:xfrm>
            <a:off x="10435753" y="5983703"/>
            <a:ext cx="122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B5763A-8047-6728-B360-8BCF21EE6236}"/>
              </a:ext>
            </a:extLst>
          </p:cNvPr>
          <p:cNvSpPr/>
          <p:nvPr/>
        </p:nvSpPr>
        <p:spPr>
          <a:xfrm>
            <a:off x="4200478" y="1315453"/>
            <a:ext cx="818147" cy="8181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CADF93-DB9B-80DA-ECC6-AE49727C232A}"/>
              </a:ext>
            </a:extLst>
          </p:cNvPr>
          <p:cNvSpPr/>
          <p:nvPr/>
        </p:nvSpPr>
        <p:spPr>
          <a:xfrm>
            <a:off x="5825470" y="1315453"/>
            <a:ext cx="818147" cy="8181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9E866B-B707-03F7-B0CF-047D751DFCBF}"/>
              </a:ext>
            </a:extLst>
          </p:cNvPr>
          <p:cNvSpPr/>
          <p:nvPr/>
        </p:nvSpPr>
        <p:spPr>
          <a:xfrm>
            <a:off x="7411086" y="1315453"/>
            <a:ext cx="818147" cy="8181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342C60-8A83-5CA0-2F49-4985338C66BA}"/>
              </a:ext>
            </a:extLst>
          </p:cNvPr>
          <p:cNvSpPr/>
          <p:nvPr/>
        </p:nvSpPr>
        <p:spPr>
          <a:xfrm>
            <a:off x="9036078" y="1315453"/>
            <a:ext cx="818147" cy="8181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79C4AB-83CD-1CEA-5D1B-7D7D4FD9943A}"/>
              </a:ext>
            </a:extLst>
          </p:cNvPr>
          <p:cNvSpPr/>
          <p:nvPr/>
        </p:nvSpPr>
        <p:spPr>
          <a:xfrm>
            <a:off x="10641382" y="1315453"/>
            <a:ext cx="818147" cy="8181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327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FF3294-83B0-9AC8-3F65-4B43B4C8A999}"/>
              </a:ext>
            </a:extLst>
          </p:cNvPr>
          <p:cNvSpPr/>
          <p:nvPr/>
        </p:nvSpPr>
        <p:spPr>
          <a:xfrm>
            <a:off x="2389639" y="1307427"/>
            <a:ext cx="3241964" cy="636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col_GeoTopic.py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139EC-B1A4-D3B5-08FA-9144EF23E98E}"/>
              </a:ext>
            </a:extLst>
          </p:cNvPr>
          <p:cNvSpPr txBox="1"/>
          <p:nvPr/>
        </p:nvSpPr>
        <p:spPr>
          <a:xfrm>
            <a:off x="1763953" y="5957531"/>
            <a:ext cx="40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** Each python files work in parallel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41DB2-722D-D0FB-B67F-90591847E20F}"/>
              </a:ext>
            </a:extLst>
          </p:cNvPr>
          <p:cNvSpPr/>
          <p:nvPr/>
        </p:nvSpPr>
        <p:spPr>
          <a:xfrm>
            <a:off x="1895684" y="1061691"/>
            <a:ext cx="3940822" cy="473461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35969-1696-8B9A-DFFF-F605280F6522}"/>
              </a:ext>
            </a:extLst>
          </p:cNvPr>
          <p:cNvSpPr/>
          <p:nvPr/>
        </p:nvSpPr>
        <p:spPr>
          <a:xfrm>
            <a:off x="2389639" y="2189744"/>
            <a:ext cx="3241964" cy="636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col_SpaCY.py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67A3B5-06A5-51AB-CA80-CC5F7D30BD63}"/>
              </a:ext>
            </a:extLst>
          </p:cNvPr>
          <p:cNvSpPr/>
          <p:nvPr/>
        </p:nvSpPr>
        <p:spPr>
          <a:xfrm>
            <a:off x="2389639" y="3072061"/>
            <a:ext cx="3241964" cy="636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col_AI_image.py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79496-C070-45A2-862A-BCAEE6383D9C}"/>
              </a:ext>
            </a:extLst>
          </p:cNvPr>
          <p:cNvSpPr/>
          <p:nvPr/>
        </p:nvSpPr>
        <p:spPr>
          <a:xfrm>
            <a:off x="2389639" y="3954378"/>
            <a:ext cx="3241964" cy="636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col_caption.py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FDF028-D2D5-87D8-3C27-D1F1B28431B5}"/>
              </a:ext>
            </a:extLst>
          </p:cNvPr>
          <p:cNvSpPr/>
          <p:nvPr/>
        </p:nvSpPr>
        <p:spPr>
          <a:xfrm>
            <a:off x="2071349" y="1307427"/>
            <a:ext cx="636580" cy="63658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09AF56-399A-CED4-083C-2A5AB0379ED4}"/>
              </a:ext>
            </a:extLst>
          </p:cNvPr>
          <p:cNvSpPr/>
          <p:nvPr/>
        </p:nvSpPr>
        <p:spPr>
          <a:xfrm>
            <a:off x="2071349" y="2189745"/>
            <a:ext cx="636581" cy="63658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222ADF-4ED1-07B7-CDDB-ED1611622DEA}"/>
              </a:ext>
            </a:extLst>
          </p:cNvPr>
          <p:cNvSpPr/>
          <p:nvPr/>
        </p:nvSpPr>
        <p:spPr>
          <a:xfrm>
            <a:off x="2042000" y="3072061"/>
            <a:ext cx="665930" cy="63658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031F0F-E0AE-2D7D-AB43-F1FF94D19AF6}"/>
              </a:ext>
            </a:extLst>
          </p:cNvPr>
          <p:cNvSpPr/>
          <p:nvPr/>
        </p:nvSpPr>
        <p:spPr>
          <a:xfrm>
            <a:off x="2087208" y="3955380"/>
            <a:ext cx="650072" cy="6195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5EEF1-4A36-ABB5-300F-E2A19FAFC86A}"/>
              </a:ext>
            </a:extLst>
          </p:cNvPr>
          <p:cNvSpPr/>
          <p:nvPr/>
        </p:nvSpPr>
        <p:spPr>
          <a:xfrm>
            <a:off x="2389639" y="4853740"/>
            <a:ext cx="3241964" cy="636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col_object.py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7A098-065E-3E77-DEA5-57060D7D3C31}"/>
              </a:ext>
            </a:extLst>
          </p:cNvPr>
          <p:cNvSpPr/>
          <p:nvPr/>
        </p:nvSpPr>
        <p:spPr>
          <a:xfrm>
            <a:off x="2087208" y="4853739"/>
            <a:ext cx="665931" cy="63658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9E760-8034-4977-624A-8A681CD6E2ED}"/>
              </a:ext>
            </a:extLst>
          </p:cNvPr>
          <p:cNvSpPr/>
          <p:nvPr/>
        </p:nvSpPr>
        <p:spPr>
          <a:xfrm>
            <a:off x="6873861" y="3072061"/>
            <a:ext cx="1620983" cy="636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main.py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ED31953-0303-83AE-4866-0FD7AA54341F}"/>
              </a:ext>
            </a:extLst>
          </p:cNvPr>
          <p:cNvSpPr/>
          <p:nvPr/>
        </p:nvSpPr>
        <p:spPr>
          <a:xfrm>
            <a:off x="5947287" y="1550273"/>
            <a:ext cx="677123" cy="37327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295B0-9818-13F2-8EB8-140D56B6475E}"/>
              </a:ext>
            </a:extLst>
          </p:cNvPr>
          <p:cNvSpPr txBox="1"/>
          <p:nvPr/>
        </p:nvSpPr>
        <p:spPr>
          <a:xfrm>
            <a:off x="246266" y="2928686"/>
            <a:ext cx="101460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Tsv v1</a:t>
            </a:r>
          </a:p>
          <a:p>
            <a:r>
              <a:rPr lang="en-US"/>
              <a:t>(original dataset)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0972F7-8E41-B714-DB2D-6E5847CC305A}"/>
              </a:ext>
            </a:extLst>
          </p:cNvPr>
          <p:cNvCxnSpPr/>
          <p:nvPr/>
        </p:nvCxnSpPr>
        <p:spPr>
          <a:xfrm>
            <a:off x="1427967" y="3416651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E95ADB-2F2D-82F1-D79F-F2B561430D32}"/>
              </a:ext>
            </a:extLst>
          </p:cNvPr>
          <p:cNvSpPr/>
          <p:nvPr/>
        </p:nvSpPr>
        <p:spPr>
          <a:xfrm>
            <a:off x="7074237" y="4276847"/>
            <a:ext cx="1220229" cy="6365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Tsv 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64303B-EAA3-D22D-404A-88F3C845E64A}"/>
              </a:ext>
            </a:extLst>
          </p:cNvPr>
          <p:cNvCxnSpPr>
            <a:cxnSpLocks/>
          </p:cNvCxnSpPr>
          <p:nvPr/>
        </p:nvCxnSpPr>
        <p:spPr>
          <a:xfrm>
            <a:off x="7684351" y="3780328"/>
            <a:ext cx="1" cy="424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4FCE2-79A8-F256-D545-A125E3CF2EBF}"/>
              </a:ext>
            </a:extLst>
          </p:cNvPr>
          <p:cNvCxnSpPr/>
          <p:nvPr/>
        </p:nvCxnSpPr>
        <p:spPr>
          <a:xfrm>
            <a:off x="8494844" y="4590958"/>
            <a:ext cx="59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B38602E-2F4D-2035-31D8-C1401C5EABD8}"/>
              </a:ext>
            </a:extLst>
          </p:cNvPr>
          <p:cNvSpPr/>
          <p:nvPr/>
        </p:nvSpPr>
        <p:spPr>
          <a:xfrm>
            <a:off x="9339508" y="4276846"/>
            <a:ext cx="1620983" cy="636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analysis.ipynb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33D442-A6C1-5DA8-55D5-EA85AEB2516C}"/>
              </a:ext>
            </a:extLst>
          </p:cNvPr>
          <p:cNvSpPr txBox="1"/>
          <p:nvPr/>
        </p:nvSpPr>
        <p:spPr>
          <a:xfrm>
            <a:off x="9093896" y="4987363"/>
            <a:ext cx="24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** analysis for report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E7C971-4A98-EEA7-81DC-547F8E978C85}"/>
              </a:ext>
            </a:extLst>
          </p:cNvPr>
          <p:cNvCxnSpPr>
            <a:cxnSpLocks/>
          </p:cNvCxnSpPr>
          <p:nvPr/>
        </p:nvCxnSpPr>
        <p:spPr>
          <a:xfrm flipV="1">
            <a:off x="10148226" y="3750333"/>
            <a:ext cx="0" cy="484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8DC40A-799C-AFDF-6955-9987E20F7404}"/>
              </a:ext>
            </a:extLst>
          </p:cNvPr>
          <p:cNvSpPr txBox="1"/>
          <p:nvPr/>
        </p:nvSpPr>
        <p:spPr>
          <a:xfrm>
            <a:off x="9721737" y="3191577"/>
            <a:ext cx="85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Report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46DCE8-1850-266F-4E10-AA58C48B749E}"/>
              </a:ext>
            </a:extLst>
          </p:cNvPr>
          <p:cNvSpPr txBox="1"/>
          <p:nvPr/>
        </p:nvSpPr>
        <p:spPr>
          <a:xfrm>
            <a:off x="246266" y="258745"/>
            <a:ext cx="407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16394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 HT</dc:creator>
  <cp:lastModifiedBy>HT HT</cp:lastModifiedBy>
  <cp:revision>1</cp:revision>
  <dcterms:created xsi:type="dcterms:W3CDTF">2025-03-28T04:32:46Z</dcterms:created>
  <dcterms:modified xsi:type="dcterms:W3CDTF">2025-03-28T05:09:42Z</dcterms:modified>
</cp:coreProperties>
</file>