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2" r:id="rId4"/>
    <p:sldId id="258" r:id="rId5"/>
    <p:sldId id="262" r:id="rId6"/>
    <p:sldId id="257" r:id="rId7"/>
    <p:sldId id="259" r:id="rId8"/>
    <p:sldId id="280" r:id="rId9"/>
    <p:sldId id="270" r:id="rId10"/>
    <p:sldId id="273" r:id="rId11"/>
    <p:sldId id="274" r:id="rId12"/>
    <p:sldId id="276" r:id="rId13"/>
    <p:sldId id="277" r:id="rId14"/>
    <p:sldId id="278" r:id="rId15"/>
    <p:sldId id="265" r:id="rId16"/>
    <p:sldId id="268" r:id="rId17"/>
    <p:sldId id="281" r:id="rId18"/>
    <p:sldId id="267" r:id="rId19"/>
    <p:sldId id="282" r:id="rId20"/>
    <p:sldId id="286" r:id="rId21"/>
    <p:sldId id="283" r:id="rId22"/>
    <p:sldId id="284" r:id="rId23"/>
    <p:sldId id="285" r:id="rId24"/>
    <p:sldId id="288" r:id="rId25"/>
    <p:sldId id="292" r:id="rId26"/>
    <p:sldId id="289" r:id="rId27"/>
    <p:sldId id="290" r:id="rId28"/>
    <p:sldId id="291" r:id="rId29"/>
    <p:sldId id="28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현규" initials="김" lastIdx="3" clrIdx="0">
    <p:extLst>
      <p:ext uri="{19B8F6BF-5375-455C-9EA6-DF929625EA0E}">
        <p15:presenceInfo xmlns:p15="http://schemas.microsoft.com/office/powerpoint/2012/main" userId="S::ypsophila97@officestu.seoultech.ac.kr::9080e5c3-3c7c-43d8-932b-0d8ed52148b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1" autoAdjust="0"/>
    <p:restoredTop sz="94660"/>
  </p:normalViewPr>
  <p:slideViewPr>
    <p:cSldViewPr snapToGrid="0">
      <p:cViewPr>
        <p:scale>
          <a:sx n="75" d="100"/>
          <a:sy n="75" d="100"/>
        </p:scale>
        <p:origin x="189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31T15:00:18.234" idx="2">
    <p:pos x="10" y="10"/>
    <p:text>컴파일러는 번역가.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31T16:29:29.401" idx="3">
    <p:pos x="10" y="10"/>
    <p:text>https://m.blog.naver.com/ruvendix/220887015725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1DB60-8784-4000-BF92-6E3380B6E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37D27F-65F7-4740-9DC1-7E03F6D25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6DA74-886C-41C4-BB4B-719F9271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2BF2-A81F-4C79-91EE-302ED326689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15CC9-15B2-47A6-8A11-9D6B1C6C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FC17F-46DD-4388-88B6-E455FCDF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714C-5918-4A96-9FAD-F6B8150C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3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FF074-E6CF-47FF-91D8-C31F2962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6D446D-021A-4D93-BF7D-81C0570BC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C5C10E-BE00-4B85-952A-2D880445A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2BF2-A81F-4C79-91EE-302ED326689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9F9AB-CC69-4237-9C7C-8E60CE08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633F8D-2817-49EE-AB0E-CC8941C3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714C-5918-4A96-9FAD-F6B8150C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39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619CDD-E739-43B5-81CB-5B9EDB7D7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784F67-AAF8-4838-AA26-21F46B39A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73672-BC73-4EA2-90FE-8017EE1B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2BF2-A81F-4C79-91EE-302ED326689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9583E-91BA-42C2-B44D-7F3D8B21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25118-C901-4D87-9BDC-C0B49951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714C-5918-4A96-9FAD-F6B8150C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69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A7949-5A5D-4E21-8F91-6A1F8D18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F268BB-6476-4D2E-8258-E34686021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A8680-BAEB-4B96-B984-F771D3F7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2BF2-A81F-4C79-91EE-302ED326689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D32A2-52E7-41AE-8E76-39A7018B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7187F-90B8-446E-BADF-C56C5CA2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714C-5918-4A96-9FAD-F6B8150C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83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0D09C-AC35-43B0-9F8F-087E1DC1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DF6F9-A378-413B-B345-95A1CF864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57228-FC74-4E68-BE75-E637B947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2BF2-A81F-4C79-91EE-302ED326689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856B1-80C6-4CA4-B936-C3B156B3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831D3-3FCC-4951-8440-DD0AA7D0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714C-5918-4A96-9FAD-F6B8150C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97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1195D-8500-40E3-BE75-B3E7857B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13E1C-7FB2-40DD-8D1D-7F9200ACF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AF26D4-4623-481B-8228-CA3FFCDCB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21A5E-317B-470E-A0FF-FBC5F65A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2BF2-A81F-4C79-91EE-302ED326689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C39AEC-9746-412F-8472-B72CA8650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F093AE-4754-4B28-B665-3BDCB411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714C-5918-4A96-9FAD-F6B8150C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7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276A5-1371-4EA7-8F77-C27D87BE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3F56DD-7ADF-4F84-8144-EF5DC725B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E0E2DA-C855-48A8-9662-4F1F8A5BB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C78D12-9C58-46AD-A9D1-DDCA9D4D4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648FE9-E7F4-48D8-A60B-4A1A4C5AC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A942FC-2F39-44FE-B62F-3B58CB48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2BF2-A81F-4C79-91EE-302ED326689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E690DE-4A4C-45AC-834B-6630331F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701E8-9B08-4310-83A2-629CA36E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714C-5918-4A96-9FAD-F6B8150C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23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D19B1-CE39-4A8A-8455-38D8DC39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EADB3-B94E-492D-9C30-39E6CE82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2BF2-A81F-4C79-91EE-302ED326689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E80BD4-F62B-483F-9E97-3AE9A05E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0A5B91-47B0-4135-ADC3-3427D119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714C-5918-4A96-9FAD-F6B8150C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5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304792-A25E-4FCD-9542-6402BAAC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2BF2-A81F-4C79-91EE-302ED326689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B1A30E-5240-428C-8EDE-B07CF7EE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073A89-CF32-495D-8222-8F5D9C4E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714C-5918-4A96-9FAD-F6B8150C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13893-74B6-49A1-85E7-85FEA1EC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F97B63-F0E5-456E-9C16-16FCDA024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69FDD-D042-474D-BD03-27422B521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B7A1AE-D152-4D74-91F2-2B03D959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2BF2-A81F-4C79-91EE-302ED326689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DE72D3-F377-4A63-99C3-B12D3C86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8A86A7-6204-4298-8311-4011DA5C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714C-5918-4A96-9FAD-F6B8150C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3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68779-950E-4CFA-AD5D-70A71362C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995DE6-1A42-4770-9020-C1A3A3048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2ED14D-C96B-452D-80D6-EB66A2FE1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125BEC-C87B-40F5-8683-1B5FF038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2BF2-A81F-4C79-91EE-302ED326689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105FA1-2CA0-4F01-92A7-783B6A1D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EB9CDA-178E-4C65-813C-16C1884A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714C-5918-4A96-9FAD-F6B8150C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90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5BD42E-D029-4E72-B47F-0FF7453E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965C4E-172F-43BB-B855-CC0D68CA2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96975-9A8E-41F9-A773-4B5A2C930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62BF2-A81F-4C79-91EE-302ED326689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B1469-6C9C-4451-A355-19A30D49C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144259-BAF3-4807-97C9-D0A204D08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4714C-5918-4A96-9FAD-F6B8150C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51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FA023-A10F-4ABB-A7CF-627775700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Study1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4130D8-5655-4C26-8269-0B7F4F963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VisualStudio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3259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CC6E1-C4C0-49F8-BD6D-45350863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0F0B2-6E7B-4989-991C-D9C51C146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3275"/>
          </a:xfrm>
        </p:spPr>
        <p:txBody>
          <a:bodyPr/>
          <a:lstStyle/>
          <a:p>
            <a:r>
              <a:rPr lang="fr-FR" altLang="ko-KR" dirty="0"/>
              <a:t>C:\Users\fishb\source\repos</a:t>
            </a:r>
            <a:r>
              <a:rPr lang="ko-KR" altLang="en-US" dirty="0"/>
              <a:t> 프로젝트 생성위치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FDE8FB-DFDC-42D5-AD83-C25BBF92A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3837"/>
            <a:ext cx="5410200" cy="167640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270F0A8-E4B7-4AF1-8BAC-909B5387D289}"/>
              </a:ext>
            </a:extLst>
          </p:cNvPr>
          <p:cNvSpPr txBox="1">
            <a:spLocks/>
          </p:cNvSpPr>
          <p:nvPr/>
        </p:nvSpPr>
        <p:spPr>
          <a:xfrm>
            <a:off x="838200" y="4373245"/>
            <a:ext cx="10515600" cy="803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866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E1342B9-DDCD-49D6-B695-34B358DD2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6302"/>
            <a:ext cx="3152775" cy="129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C0EEF8-30A0-4595-B2F7-FC29A97AC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73806"/>
            <a:ext cx="3581400" cy="176212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ED0B86C-6A97-4E42-8746-E6B33B6E3B91}"/>
              </a:ext>
            </a:extLst>
          </p:cNvPr>
          <p:cNvSpPr/>
          <p:nvPr/>
        </p:nvSpPr>
        <p:spPr>
          <a:xfrm>
            <a:off x="1384663" y="2571211"/>
            <a:ext cx="1018903" cy="3004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66D9A75-A8DC-4A70-82B6-1B259B96C2A3}"/>
              </a:ext>
            </a:extLst>
          </p:cNvPr>
          <p:cNvSpPr/>
          <p:nvPr/>
        </p:nvSpPr>
        <p:spPr>
          <a:xfrm>
            <a:off x="1426705" y="6022428"/>
            <a:ext cx="1018903" cy="2801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ECC23B7-8CCD-442C-A53A-2AF92A1C46E3}"/>
              </a:ext>
            </a:extLst>
          </p:cNvPr>
          <p:cNvCxnSpPr>
            <a:stCxn id="6" idx="3"/>
          </p:cNvCxnSpPr>
          <p:nvPr/>
        </p:nvCxnSpPr>
        <p:spPr>
          <a:xfrm flipV="1">
            <a:off x="2403566" y="2721163"/>
            <a:ext cx="3114365" cy="2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59E7C5B-90EE-4FA7-B01A-05C8D855F6C5}"/>
              </a:ext>
            </a:extLst>
          </p:cNvPr>
          <p:cNvCxnSpPr/>
          <p:nvPr/>
        </p:nvCxnSpPr>
        <p:spPr>
          <a:xfrm flipV="1">
            <a:off x="2445608" y="6162511"/>
            <a:ext cx="3114365" cy="2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D6A037-8641-4E46-BE84-D637D077D466}"/>
              </a:ext>
            </a:extLst>
          </p:cNvPr>
          <p:cNvSpPr txBox="1"/>
          <p:nvPr/>
        </p:nvSpPr>
        <p:spPr>
          <a:xfrm>
            <a:off x="5559973" y="2458405"/>
            <a:ext cx="155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솔루션 파일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8FF3D7-6F8B-4EC1-9A25-74CD8240EC31}"/>
              </a:ext>
            </a:extLst>
          </p:cNvPr>
          <p:cNvSpPr txBox="1"/>
          <p:nvPr/>
        </p:nvSpPr>
        <p:spPr>
          <a:xfrm>
            <a:off x="5712373" y="5977845"/>
            <a:ext cx="155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소스파일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6E9892C-3768-46EB-8FBC-872F03312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5131"/>
            <a:ext cx="10515600" cy="803275"/>
          </a:xfrm>
        </p:spPr>
        <p:txBody>
          <a:bodyPr/>
          <a:lstStyle/>
          <a:p>
            <a:r>
              <a:rPr lang="fr-FR" altLang="ko-KR" dirty="0"/>
              <a:t>C:\Users\fishb\source\repos\Project1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F78A4AB8-757E-4105-9A12-43F393C7BCC9}"/>
              </a:ext>
            </a:extLst>
          </p:cNvPr>
          <p:cNvSpPr txBox="1">
            <a:spLocks/>
          </p:cNvSpPr>
          <p:nvPr/>
        </p:nvSpPr>
        <p:spPr>
          <a:xfrm>
            <a:off x="838200" y="3614431"/>
            <a:ext cx="10515600" cy="803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ko-KR" dirty="0"/>
              <a:t>C:\Users\fishb\source\repos\Project1\Project1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57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B8F4C-E3F9-40ED-90F0-0D13AC82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compile</a:t>
            </a:r>
            <a:r>
              <a:rPr lang="ko-KR" altLang="en-US" dirty="0"/>
              <a:t> </a:t>
            </a:r>
            <a:r>
              <a:rPr lang="en-US" altLang="ko-KR" dirty="0"/>
              <a:t>&amp; build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4B62A-2436-4197-86B8-371B49147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ko-KR" altLang="en-US" dirty="0"/>
              <a:t>컴파일</a:t>
            </a:r>
            <a:r>
              <a:rPr lang="en-US" altLang="ko-KR" dirty="0"/>
              <a:t>(</a:t>
            </a:r>
            <a:r>
              <a:rPr lang="en-US" altLang="ko-KR" dirty="0" err="1"/>
              <a:t>Complie</a:t>
            </a:r>
            <a:r>
              <a:rPr lang="en-US" altLang="ko-KR" dirty="0"/>
              <a:t>) : </a:t>
            </a:r>
            <a:r>
              <a:rPr lang="ko-KR" altLang="en-US" dirty="0"/>
              <a:t>소스의 문법을 분석해 기계어로 번역</a:t>
            </a:r>
            <a:endParaRPr lang="en-US" altLang="ko-KR" dirty="0"/>
          </a:p>
          <a:p>
            <a:r>
              <a:rPr lang="ko-KR" altLang="en-US" dirty="0"/>
              <a:t>빌드</a:t>
            </a:r>
            <a:r>
              <a:rPr lang="en-US" altLang="ko-KR" dirty="0"/>
              <a:t>(Build) :</a:t>
            </a:r>
            <a:r>
              <a:rPr lang="ko-KR" altLang="en-US" dirty="0"/>
              <a:t> 번역된 것과 그 외 잡다한걸 모아서 실행 가능한 파일로 만드는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빌드 </a:t>
            </a:r>
            <a:r>
              <a:rPr lang="en-US" altLang="ko-KR" dirty="0"/>
              <a:t>= </a:t>
            </a:r>
            <a:r>
              <a:rPr lang="ko-KR" altLang="en-US" dirty="0"/>
              <a:t>컴파일 </a:t>
            </a:r>
            <a:r>
              <a:rPr lang="en-US" altLang="ko-KR" dirty="0"/>
              <a:t>+ </a:t>
            </a:r>
            <a:r>
              <a:rPr lang="ko-KR" altLang="en-US" dirty="0"/>
              <a:t>나머지 작업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컴파일 </a:t>
            </a:r>
            <a:r>
              <a:rPr lang="en-US" altLang="ko-KR" dirty="0"/>
              <a:t>= </a:t>
            </a:r>
            <a:r>
              <a:rPr lang="ko-KR" altLang="en-US" dirty="0"/>
              <a:t>컴파일러만 일하는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솔루션 빌드 </a:t>
            </a:r>
            <a:r>
              <a:rPr lang="en-US" altLang="ko-KR" dirty="0"/>
              <a:t>: </a:t>
            </a:r>
            <a:r>
              <a:rPr lang="ko-KR" altLang="en-US" dirty="0"/>
              <a:t>솔루션에 속한 모든 프로젝트 빌드</a:t>
            </a:r>
            <a:endParaRPr lang="en-US" altLang="ko-KR" dirty="0"/>
          </a:p>
          <a:p>
            <a:r>
              <a:rPr lang="ko-KR" altLang="en-US" dirty="0"/>
              <a:t>프로젝트 빌드 </a:t>
            </a:r>
            <a:r>
              <a:rPr lang="en-US" altLang="ko-KR" dirty="0"/>
              <a:t>: </a:t>
            </a:r>
            <a:r>
              <a:rPr lang="ko-KR" altLang="en-US" dirty="0"/>
              <a:t>현재 작업 중인 프로젝트만 빌드</a:t>
            </a:r>
            <a:endParaRPr lang="en-US" altLang="ko-KR" dirty="0"/>
          </a:p>
          <a:p>
            <a:r>
              <a:rPr lang="ko-KR" altLang="en-US" dirty="0"/>
              <a:t>일괄 빌드</a:t>
            </a:r>
            <a:r>
              <a:rPr lang="en-US" altLang="ko-KR" dirty="0"/>
              <a:t> : </a:t>
            </a:r>
            <a:r>
              <a:rPr lang="ko-KR" altLang="en-US" dirty="0"/>
              <a:t>모드</a:t>
            </a:r>
            <a:r>
              <a:rPr lang="en-US" altLang="ko-KR" dirty="0"/>
              <a:t>, </a:t>
            </a:r>
            <a:r>
              <a:rPr lang="ko-KR" altLang="en-US" dirty="0"/>
              <a:t>프로젝트를 선택해서 빌드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71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C3324-05C3-4008-A9B8-E342E1EA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 후 새로 생긴 파일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1DC2C1-B792-44ED-8756-1E7D43507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45" y="1950720"/>
            <a:ext cx="5543550" cy="24384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52B5C3E-9118-44CC-BA47-07F5F1838487}"/>
              </a:ext>
            </a:extLst>
          </p:cNvPr>
          <p:cNvSpPr/>
          <p:nvPr/>
        </p:nvSpPr>
        <p:spPr>
          <a:xfrm>
            <a:off x="5941423" y="2525491"/>
            <a:ext cx="1018903" cy="3004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58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8D2C1-259C-46D3-999F-5CF00FF9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후 새로 생긴 파일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FD6518-7973-468D-83C2-F6500C7DC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1569"/>
            <a:ext cx="3752850" cy="160972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2CA82B8-B715-4754-A16B-9D3EE1F8FB2B}"/>
              </a:ext>
            </a:extLst>
          </p:cNvPr>
          <p:cNvSpPr/>
          <p:nvPr/>
        </p:nvSpPr>
        <p:spPr>
          <a:xfrm>
            <a:off x="1319893" y="3154679"/>
            <a:ext cx="1232807" cy="1919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282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EC76A-658A-4E5C-86C3-AD4CC75A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Debug &amp; Release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2CC62-C775-40AC-BBAC-9CB4E3E6D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Debug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프로그램을 개발할 때 유용한</a:t>
            </a:r>
            <a:r>
              <a:rPr lang="en-US" altLang="ko-KR" dirty="0"/>
              <a:t>, </a:t>
            </a:r>
            <a:r>
              <a:rPr lang="ko-KR" altLang="en-US" dirty="0"/>
              <a:t>디버깅을 하기 위한 구성</a:t>
            </a:r>
            <a:endParaRPr lang="en-US" altLang="ko-KR" dirty="0"/>
          </a:p>
          <a:p>
            <a:pPr lvl="1"/>
            <a:r>
              <a:rPr lang="ko-KR" altLang="en-US" dirty="0"/>
              <a:t>프로그래밍 중 발생하는 버그를 검사하는 단계 포함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여러가지 안전장치 때문에 프로그램이 느리게 실행됨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Release : </a:t>
            </a:r>
            <a:r>
              <a:rPr lang="ko-KR" altLang="en-US" dirty="0"/>
              <a:t>프로그램을 배포할 때 유용한 배포 구성</a:t>
            </a:r>
            <a:endParaRPr lang="en-US" altLang="ko-KR" dirty="0"/>
          </a:p>
          <a:p>
            <a:pPr lvl="1"/>
            <a:r>
              <a:rPr lang="ko-KR" altLang="en-US" dirty="0"/>
              <a:t>배포하기 위한 구성이기 때문에 코드가 최적화 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디버그에서는 동작해도 릴리즈에서는 안 될 수 있음</a:t>
            </a:r>
            <a:r>
              <a:rPr lang="en-US" altLang="ko-KR" dirty="0"/>
              <a:t>.(</a:t>
            </a:r>
            <a:r>
              <a:rPr lang="ko-KR" altLang="en-US" dirty="0"/>
              <a:t>코드 최적화</a:t>
            </a:r>
            <a:r>
              <a:rPr lang="en-US" altLang="ko-KR" dirty="0"/>
              <a:t>, </a:t>
            </a:r>
            <a:r>
              <a:rPr lang="ko-KR" altLang="en-US" dirty="0"/>
              <a:t>디버그의 안전 검사 등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1971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A7215D4-029F-4CC9-8D5C-E8180DD0AF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분할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69573EA5-A69A-4A30-BF14-2CC538CC0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70162"/>
          </a:xfrm>
        </p:spPr>
        <p:txBody>
          <a:bodyPr>
            <a:normAutofit/>
          </a:bodyPr>
          <a:lstStyle/>
          <a:p>
            <a:r>
              <a:rPr lang="ko-KR" altLang="en-US" dirty="0"/>
              <a:t>파일분할 이유</a:t>
            </a:r>
            <a:endParaRPr lang="en-US" altLang="ko-KR" dirty="0"/>
          </a:p>
          <a:p>
            <a:r>
              <a:rPr lang="en-US" altLang="ko-KR" dirty="0"/>
              <a:t>#include &lt;&gt; #include””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00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129E2-02D9-4763-BF3B-D5627B4A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분할 이유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004B0-3315-4E6A-A2DD-0ED4783E4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분할 </a:t>
            </a:r>
            <a:r>
              <a:rPr lang="en-US" altLang="ko-KR" dirty="0"/>
              <a:t>: </a:t>
            </a:r>
            <a:r>
              <a:rPr lang="ko-KR" altLang="en-US" dirty="0"/>
              <a:t>소스 코드를 여러 파일에 분할해서 작업하는 기법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쉽게 말해서 </a:t>
            </a:r>
            <a:r>
              <a:rPr lang="en-US" altLang="ko-KR" dirty="0"/>
              <a:t>main </a:t>
            </a:r>
            <a:r>
              <a:rPr lang="ko-KR" altLang="en-US" dirty="0"/>
              <a:t>과 함수를 분할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C++ </a:t>
            </a:r>
            <a:r>
              <a:rPr lang="ko-KR" altLang="en-US" dirty="0"/>
              <a:t>에서 클래스가 등장하기에 파일 분할을 미리 경험해보자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34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EC76A-658A-4E5C-86C3-AD4CC75A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endParaRPr lang="ko-KR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99FB1F-463B-4744-85B2-EE534608B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04" y="1541690"/>
            <a:ext cx="4591050" cy="2762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09FE2C-7B19-4809-B33A-D8303B495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725" y="538162"/>
            <a:ext cx="3305175" cy="5781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62477E-91E1-47C8-A6A1-B21DE5636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470" y="3700462"/>
            <a:ext cx="39338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29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5E43F-F566-4C29-A003-8F88A6EC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#include &lt; &gt;</a:t>
            </a:r>
            <a:br>
              <a:rPr lang="en-US" altLang="ko-KR" dirty="0"/>
            </a:br>
            <a:r>
              <a:rPr lang="en-US" altLang="ko-KR" dirty="0"/>
              <a:t>#include  ” 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C50A9-C076-4A7B-862E-2A00A573D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&lt;&gt;</a:t>
            </a:r>
          </a:p>
          <a:p>
            <a:pPr lvl="1"/>
            <a:r>
              <a:rPr lang="ko-KR" altLang="en-US" dirty="0"/>
              <a:t>기본적으로 </a:t>
            </a:r>
            <a:r>
              <a:rPr lang="en-US" altLang="ko-KR" dirty="0"/>
              <a:t>IDE </a:t>
            </a:r>
            <a:r>
              <a:rPr lang="ko-KR" altLang="en-US" dirty="0"/>
              <a:t>에서 제공하는 헤더 파일들 사용할 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“”</a:t>
            </a:r>
          </a:p>
          <a:p>
            <a:pPr lvl="1"/>
            <a:r>
              <a:rPr lang="ko-KR" altLang="en-US" dirty="0"/>
              <a:t>전처리기</a:t>
            </a:r>
            <a:r>
              <a:rPr lang="en-US" altLang="ko-KR" dirty="0"/>
              <a:t>(#include)</a:t>
            </a:r>
            <a:r>
              <a:rPr lang="ko-KR" altLang="en-US" dirty="0"/>
              <a:t>는 해당 경로 지정만 검색하고 표준 디렉터리를 무시</a:t>
            </a:r>
            <a:r>
              <a:rPr lang="en-US" altLang="ko-KR" dirty="0"/>
              <a:t>. Ex) #include “</a:t>
            </a:r>
            <a:r>
              <a:rPr lang="en-US" altLang="ko-KR" dirty="0" err="1"/>
              <a:t>func.h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/>
              <a:t>전처리기</a:t>
            </a:r>
            <a:r>
              <a:rPr lang="en-US" altLang="ko-KR" dirty="0"/>
              <a:t>(</a:t>
            </a:r>
            <a:r>
              <a:rPr lang="ko-KR" altLang="en-US" dirty="0"/>
              <a:t>컴파일 직전에 실행되는 별도의프로그램</a:t>
            </a:r>
            <a:r>
              <a:rPr lang="en-US" altLang="ko-KR" dirty="0"/>
              <a:t>.)</a:t>
            </a:r>
          </a:p>
          <a:p>
            <a:pPr lvl="2"/>
            <a:r>
              <a:rPr lang="ko-KR" altLang="en-US" dirty="0"/>
              <a:t>동일 프로젝트 폴더의 파일을 </a:t>
            </a:r>
            <a:r>
              <a:rPr lang="en-US" altLang="ko-KR" dirty="0"/>
              <a:t>include </a:t>
            </a:r>
            <a:r>
              <a:rPr lang="ko-KR" altLang="en-US" dirty="0"/>
              <a:t>할 때 사용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706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9980B-C21B-4936-B133-D4D5B0D7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146A6-A263-4405-A680-6827B8544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학기 종강총회까지 </a:t>
            </a:r>
            <a:r>
              <a:rPr lang="en-US" altLang="ko-KR" dirty="0"/>
              <a:t>C</a:t>
            </a:r>
            <a:r>
              <a:rPr lang="ko-KR" altLang="en-US" dirty="0"/>
              <a:t>언어로 개인 프로젝트를 만들기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306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FC4209-F402-4A01-906C-0AB1EF09B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디버깅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A737FCD-66BA-4418-8115-3BE19B6F8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33599"/>
          </a:xfrm>
        </p:spPr>
        <p:txBody>
          <a:bodyPr>
            <a:normAutofit/>
          </a:bodyPr>
          <a:lstStyle/>
          <a:p>
            <a:r>
              <a:rPr lang="ko-KR" altLang="en-US" dirty="0"/>
              <a:t>디버깅이란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기초</a:t>
            </a:r>
            <a:endParaRPr lang="en-US" altLang="ko-KR" dirty="0"/>
          </a:p>
          <a:p>
            <a:r>
              <a:rPr lang="ko-KR" altLang="en-US" dirty="0"/>
              <a:t>전처리기</a:t>
            </a:r>
            <a:endParaRPr lang="en-US" altLang="ko-KR" dirty="0"/>
          </a:p>
          <a:p>
            <a:r>
              <a:rPr lang="en-US" altLang="ko-KR" dirty="0"/>
              <a:t>VS</a:t>
            </a:r>
            <a:r>
              <a:rPr lang="ko-KR" altLang="en-US" dirty="0"/>
              <a:t>에서 디버깅 도구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126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4F39F-6D6C-406F-88D2-6DCA6A04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35806-F355-4453-ADEC-7404580A6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버그 </a:t>
            </a:r>
            <a:r>
              <a:rPr lang="en-US" altLang="ko-KR" dirty="0"/>
              <a:t>: </a:t>
            </a:r>
            <a:r>
              <a:rPr lang="ko-KR" altLang="en-US" dirty="0"/>
              <a:t>프로그램 실행 중 발생한 의도하지 않은 결과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디버깅 </a:t>
            </a:r>
            <a:r>
              <a:rPr lang="en-US" altLang="ko-KR" dirty="0"/>
              <a:t>: </a:t>
            </a:r>
            <a:r>
              <a:rPr lang="ko-KR" altLang="en-US" dirty="0"/>
              <a:t>프로그램에 버그가 발생했을 때 이것을 잡는 행위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756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4F39F-6D6C-406F-88D2-6DCA6A04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에러에 대해 알아보자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35806-F355-4453-ADEC-7404580A6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컴파일 에러 </a:t>
            </a:r>
            <a:r>
              <a:rPr lang="en-US" altLang="ko-KR" dirty="0"/>
              <a:t>: </a:t>
            </a:r>
            <a:r>
              <a:rPr lang="ko-KR" altLang="en-US" dirty="0"/>
              <a:t>잘못된 코딩으로 인해 컴파일 되지 않는 상태</a:t>
            </a:r>
            <a:endParaRPr lang="en-US" altLang="ko-KR" dirty="0"/>
          </a:p>
          <a:p>
            <a:pPr lvl="1"/>
            <a:r>
              <a:rPr lang="ko-KR" altLang="en-US" dirty="0"/>
              <a:t>문법적인 오류</a:t>
            </a:r>
            <a:r>
              <a:rPr lang="en-US" altLang="ko-KR" dirty="0"/>
              <a:t>(</a:t>
            </a:r>
            <a:r>
              <a:rPr lang="ko-KR" altLang="en-US" dirty="0"/>
              <a:t>맞춤법</a:t>
            </a:r>
            <a:r>
              <a:rPr lang="en-US" altLang="ko-KR" dirty="0"/>
              <a:t>, </a:t>
            </a:r>
            <a:r>
              <a:rPr lang="ko-KR" altLang="en-US" dirty="0"/>
              <a:t>문법</a:t>
            </a:r>
            <a:r>
              <a:rPr lang="en-US" altLang="ko-KR" dirty="0"/>
              <a:t>, </a:t>
            </a:r>
            <a:r>
              <a:rPr lang="ko-KR" altLang="en-US" dirty="0"/>
              <a:t>선언되지 않은 변수 사용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런타임 에러 </a:t>
            </a:r>
            <a:r>
              <a:rPr lang="en-US" altLang="ko-KR" dirty="0"/>
              <a:t>: </a:t>
            </a:r>
            <a:r>
              <a:rPr lang="ko-KR" altLang="en-US" dirty="0"/>
              <a:t>프로그램 실행 중 발생하는 오류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설계미숙</a:t>
            </a:r>
            <a:r>
              <a:rPr lang="en-US" altLang="ko-KR" dirty="0"/>
              <a:t>(0</a:t>
            </a:r>
            <a:r>
              <a:rPr lang="ko-KR" altLang="en-US" dirty="0"/>
              <a:t>으로 나누는 경우</a:t>
            </a:r>
            <a:r>
              <a:rPr lang="en-US" altLang="ko-KR" dirty="0"/>
              <a:t>, </a:t>
            </a:r>
            <a:r>
              <a:rPr lang="ko-KR" altLang="en-US" dirty="0"/>
              <a:t>무한루프</a:t>
            </a:r>
            <a:r>
              <a:rPr lang="en-US" altLang="ko-KR" dirty="0"/>
              <a:t>.Null point error)-&gt;</a:t>
            </a:r>
            <a:r>
              <a:rPr lang="ko-KR" altLang="en-US" dirty="0"/>
              <a:t>디버깅으로 해결가능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논리 에러 </a:t>
            </a:r>
            <a:r>
              <a:rPr lang="en-US" altLang="ko-KR" dirty="0"/>
              <a:t>: </a:t>
            </a:r>
            <a:r>
              <a:rPr lang="ko-KR" altLang="en-US" dirty="0"/>
              <a:t>사용자가 의도한 알고리즘이 틀린 경우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등등 에러가 나오면 무조건 </a:t>
            </a:r>
            <a:r>
              <a:rPr lang="ko-KR" altLang="en-US" dirty="0" err="1"/>
              <a:t>구글링</a:t>
            </a:r>
            <a:r>
              <a:rPr lang="ko-KR" altLang="en-US" dirty="0"/>
              <a:t> 해보자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116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4F39F-6D6C-406F-88D2-6DCA6A04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35806-F355-4453-ADEC-7404580A6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디버깅은 </a:t>
            </a:r>
            <a:r>
              <a:rPr lang="en-US" altLang="ko-KR" dirty="0"/>
              <a:t>F5.</a:t>
            </a:r>
          </a:p>
          <a:p>
            <a:r>
              <a:rPr lang="ko-KR" altLang="en-US" dirty="0"/>
              <a:t>버그가 일어나기 직전 상황부터 한 줄 씩 디버깅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534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1A67F-A4BA-4B3A-9254-3F77FB95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그래서 우린 코드를 돌릴 때</a:t>
            </a:r>
            <a:br>
              <a:rPr lang="en-US" altLang="ko-KR" dirty="0"/>
            </a:br>
            <a:r>
              <a:rPr lang="ko-KR" altLang="en-US" dirty="0"/>
              <a:t>무엇을 눌러야 하나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CBF3D-2868-4C1F-BE07-ACDFE3ED5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009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A0F22-3912-4BBC-A5BD-CBF85BD5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먼저 프로그램이 어떤 과정을 거쳐 실행파일로 만들어지는지 알아보자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D612B-B41A-466B-867B-A88DCCA16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9800"/>
            <a:ext cx="9982200" cy="30480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코드작성 </a:t>
            </a:r>
            <a:r>
              <a:rPr lang="en-US" altLang="ko-KR" sz="2400" dirty="0"/>
              <a:t>-&gt; </a:t>
            </a:r>
            <a:r>
              <a:rPr lang="ko-KR" altLang="en-US" sz="2400" dirty="0"/>
              <a:t>전처리기 </a:t>
            </a:r>
            <a:r>
              <a:rPr lang="en-US" altLang="ko-KR" sz="2400" dirty="0"/>
              <a:t>-&gt; </a:t>
            </a:r>
            <a:r>
              <a:rPr lang="ko-KR" altLang="en-US" sz="2400" dirty="0"/>
              <a:t>컴파일 </a:t>
            </a:r>
            <a:r>
              <a:rPr lang="en-US" altLang="ko-KR" sz="2400" dirty="0"/>
              <a:t>-&gt; </a:t>
            </a:r>
            <a:r>
              <a:rPr lang="ko-KR" altLang="en-US" sz="2400" dirty="0"/>
              <a:t>어셈블러 </a:t>
            </a:r>
            <a:r>
              <a:rPr lang="en-US" altLang="ko-KR" sz="2400" dirty="0"/>
              <a:t>-&gt;</a:t>
            </a:r>
            <a:r>
              <a:rPr lang="ko-KR" altLang="en-US" sz="2400" dirty="0"/>
              <a:t> 링크 </a:t>
            </a:r>
            <a:r>
              <a:rPr lang="en-US" altLang="ko-KR" sz="2400" dirty="0"/>
              <a:t>-&gt; </a:t>
            </a:r>
            <a:r>
              <a:rPr lang="ko-KR" altLang="en-US" sz="2400" dirty="0"/>
              <a:t>실행파일</a:t>
            </a:r>
          </a:p>
        </p:txBody>
      </p:sp>
    </p:spTree>
    <p:extLst>
      <p:ext uri="{BB962C8B-B14F-4D97-AF65-F5344CB8AC3E}">
        <p14:creationId xmlns:p14="http://schemas.microsoft.com/office/powerpoint/2010/main" val="2995566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A0F22-3912-4BBC-A5BD-CBF85BD5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먼저 프로그램이 어떤 과정을 거쳐 실행파일로 만들어지는지 알아보자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D612B-B41A-466B-867B-A88DCCA16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51" y="1825624"/>
            <a:ext cx="1185714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◆ 전처리기</a:t>
            </a:r>
          </a:p>
          <a:p>
            <a:pPr marL="0" indent="0">
              <a:buNone/>
            </a:pPr>
            <a:r>
              <a:rPr lang="ko-KR" altLang="en-US" sz="2400" dirty="0"/>
              <a:t>소스 코드 내의 </a:t>
            </a:r>
            <a:r>
              <a:rPr lang="en-US" altLang="ko-KR" sz="2400" dirty="0"/>
              <a:t>'#' </a:t>
            </a:r>
            <a:r>
              <a:rPr lang="ko-KR" altLang="en-US" sz="2400" dirty="0"/>
              <a:t>이 앞에 붙은 전처리문을 처리해줍니다</a:t>
            </a:r>
            <a:r>
              <a:rPr lang="en-US" altLang="ko-KR" sz="2400" dirty="0"/>
              <a:t>. </a:t>
            </a:r>
            <a:r>
              <a:rPr lang="ko-KR" altLang="en-US" sz="2400" dirty="0"/>
              <a:t>우리가 만들었던 </a:t>
            </a:r>
            <a:r>
              <a:rPr lang="en-US" altLang="ko-KR" sz="2400" dirty="0"/>
              <a:t>'HelloWorld' </a:t>
            </a:r>
            <a:r>
              <a:rPr lang="ko-KR" altLang="en-US" sz="2400" dirty="0"/>
              <a:t>프로그램에서는 </a:t>
            </a:r>
            <a:r>
              <a:rPr lang="en-US" altLang="ko-KR" sz="2400" dirty="0"/>
              <a:t>'#include &lt;</a:t>
            </a:r>
            <a:r>
              <a:rPr lang="en-US" altLang="ko-KR" sz="2400" dirty="0" err="1"/>
              <a:t>stdio.h</a:t>
            </a:r>
            <a:r>
              <a:rPr lang="en-US" altLang="ko-KR" sz="2400" dirty="0"/>
              <a:t>&gt; </a:t>
            </a:r>
            <a:r>
              <a:rPr lang="ko-KR" altLang="en-US" sz="2400" dirty="0"/>
              <a:t>를 실행해서</a:t>
            </a:r>
            <a:r>
              <a:rPr lang="en-US" altLang="ko-KR" sz="2400" dirty="0"/>
              <a:t>, '</a:t>
            </a:r>
            <a:r>
              <a:rPr lang="en-US" altLang="ko-KR" sz="2400" dirty="0" err="1"/>
              <a:t>main.h</a:t>
            </a:r>
            <a:r>
              <a:rPr lang="en-US" altLang="ko-KR" sz="2400" dirty="0"/>
              <a:t>' </a:t>
            </a:r>
            <a:r>
              <a:rPr lang="ko-KR" altLang="en-US" sz="2400" dirty="0"/>
              <a:t>안에 </a:t>
            </a:r>
            <a:r>
              <a:rPr lang="en-US" altLang="ko-KR" sz="2400" dirty="0"/>
              <a:t>'</a:t>
            </a:r>
            <a:r>
              <a:rPr lang="en-US" altLang="ko-KR" sz="2400" dirty="0" err="1"/>
              <a:t>stdio.h</a:t>
            </a:r>
            <a:r>
              <a:rPr lang="en-US" altLang="ko-KR" sz="2400" dirty="0"/>
              <a:t>' </a:t>
            </a:r>
            <a:r>
              <a:rPr lang="ko-KR" altLang="en-US" sz="2400" dirty="0"/>
              <a:t>파일을 포함시켜주는 작업을 할 것입니다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◆ 컴파일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</a:t>
            </a:r>
            <a:r>
              <a:rPr lang="ko-KR" altLang="en-US" sz="2400" dirty="0"/>
              <a:t>언어로 되어 있는 소스 코드를 컴퓨터가 알아들을 수 있도록 고수준언어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c,c</a:t>
            </a:r>
            <a:r>
              <a:rPr lang="en-US" altLang="ko-KR" sz="2400" dirty="0"/>
              <a:t>++,Java)</a:t>
            </a:r>
            <a:r>
              <a:rPr lang="ko-KR" altLang="en-US" sz="2400" dirty="0"/>
              <a:t>를 어셈블리어로 바꿔 줍니다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ko-KR" altLang="en-US" sz="2400" dirty="0"/>
              <a:t>◆ 어셈블러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어셈블리어를 기계어로 최종 번역</a:t>
            </a:r>
            <a:r>
              <a:rPr lang="en-US" altLang="ko-KR" sz="2400" dirty="0"/>
              <a:t>. </a:t>
            </a:r>
            <a:r>
              <a:rPr lang="ko-KR" altLang="en-US" sz="2400" dirty="0"/>
              <a:t>이 과정에서 </a:t>
            </a:r>
            <a:r>
              <a:rPr lang="en-US" altLang="ko-KR" sz="2400" dirty="0"/>
              <a:t>＇obj </a:t>
            </a:r>
            <a:r>
              <a:rPr lang="ko-KR" altLang="en-US" sz="2400" dirty="0"/>
              <a:t>파일</a:t>
            </a:r>
            <a:r>
              <a:rPr lang="en-US" altLang="ko-KR" sz="2400" dirty="0"/>
              <a:t>＇ </a:t>
            </a:r>
            <a:r>
              <a:rPr lang="ko-KR" altLang="en-US" sz="2400" dirty="0"/>
              <a:t>이 생성됩니다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◆ 링크</a:t>
            </a:r>
          </a:p>
          <a:p>
            <a:pPr marL="0" indent="0">
              <a:buNone/>
            </a:pPr>
            <a:r>
              <a:rPr lang="en-US" altLang="ko-KR" sz="2400" dirty="0"/>
              <a:t>'obj </a:t>
            </a:r>
            <a:r>
              <a:rPr lang="ko-KR" altLang="en-US" sz="2400" dirty="0"/>
              <a:t>파일</a:t>
            </a:r>
            <a:r>
              <a:rPr lang="en-US" altLang="ko-KR" sz="2400" dirty="0"/>
              <a:t>' </a:t>
            </a:r>
            <a:r>
              <a:rPr lang="ko-KR" altLang="en-US" sz="2400" dirty="0"/>
              <a:t>을 연결시켜주는 작업을 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가령 많은 </a:t>
            </a:r>
            <a:r>
              <a:rPr lang="en-US" altLang="ko-KR" sz="2400" dirty="0"/>
              <a:t>C</a:t>
            </a:r>
            <a:r>
              <a:rPr lang="ko-KR" altLang="en-US" sz="2400" dirty="0"/>
              <a:t>파일로 작업을 했을 경우 그것을 한데 묶어주는 역할을 하게 되죠</a:t>
            </a:r>
            <a:r>
              <a:rPr lang="en-US" altLang="ko-KR" sz="2400" dirty="0"/>
              <a:t>. </a:t>
            </a:r>
            <a:r>
              <a:rPr lang="ko-KR" altLang="en-US" sz="2400" dirty="0"/>
              <a:t>링크를 수행하는 프로그램을 </a:t>
            </a:r>
            <a:r>
              <a:rPr lang="ko-KR" altLang="en-US" sz="2400" dirty="0" err="1"/>
              <a:t>링커라고한다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5618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C2394-78A8-46DD-865E-51F4D597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186861-DE0D-409C-8CE0-E1427B97A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main.c</a:t>
            </a:r>
            <a:r>
              <a:rPr lang="en-US" altLang="ko-KR" dirty="0"/>
              <a:t> </a:t>
            </a:r>
            <a:r>
              <a:rPr lang="ko-KR" altLang="en-US" dirty="0"/>
              <a:t>파일 등을 </a:t>
            </a:r>
            <a:r>
              <a:rPr lang="ko-KR" altLang="en-US" dirty="0">
                <a:solidFill>
                  <a:srgbClr val="FF0000"/>
                </a:solidFill>
              </a:rPr>
              <a:t>컴파일러</a:t>
            </a:r>
            <a:r>
              <a:rPr lang="ko-KR" altLang="en-US" dirty="0"/>
              <a:t>가 기계어로 변환해서 </a:t>
            </a:r>
            <a:r>
              <a:rPr lang="en-US" altLang="ko-KR" dirty="0"/>
              <a:t>obj </a:t>
            </a:r>
            <a:r>
              <a:rPr lang="ko-KR" altLang="en-US" dirty="0"/>
              <a:t>파일로 만들고 </a:t>
            </a:r>
            <a:r>
              <a:rPr lang="ko-KR" altLang="en-US" dirty="0" err="1">
                <a:solidFill>
                  <a:srgbClr val="FF0000"/>
                </a:solidFill>
              </a:rPr>
              <a:t>링커</a:t>
            </a:r>
            <a:r>
              <a:rPr lang="ko-KR" altLang="en-US" dirty="0" err="1"/>
              <a:t>가</a:t>
            </a:r>
            <a:r>
              <a:rPr lang="ko-KR" altLang="en-US" dirty="0"/>
              <a:t> 이 </a:t>
            </a:r>
            <a:r>
              <a:rPr lang="en-US" altLang="ko-KR" dirty="0"/>
              <a:t>obj</a:t>
            </a:r>
            <a:r>
              <a:rPr lang="ko-KR" altLang="en-US" dirty="0"/>
              <a:t> 파일들을 연결 시켜주어서 </a:t>
            </a:r>
            <a:r>
              <a:rPr lang="en-US" altLang="ko-KR" dirty="0"/>
              <a:t>ilk </a:t>
            </a:r>
            <a:r>
              <a:rPr lang="ko-KR" altLang="en-US" dirty="0"/>
              <a:t>파일을 생성하고 최종적으로 </a:t>
            </a:r>
            <a:r>
              <a:rPr lang="en-US" altLang="ko-KR" dirty="0"/>
              <a:t>exe </a:t>
            </a:r>
            <a:r>
              <a:rPr lang="ko-KR" altLang="en-US" dirty="0"/>
              <a:t>파일을 생성</a:t>
            </a:r>
            <a:r>
              <a:rPr lang="en-US" altLang="ko-KR" dirty="0"/>
              <a:t>. </a:t>
            </a:r>
            <a:r>
              <a:rPr lang="ko-KR" altLang="en-US" dirty="0"/>
              <a:t>이러한 모든 과정을 빌드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vs </a:t>
            </a:r>
            <a:r>
              <a:rPr lang="ko-KR" altLang="en-US" dirty="0"/>
              <a:t>로 빌드하는 방법에는 여러가지가 있다</a:t>
            </a:r>
            <a:r>
              <a:rPr lang="en-US" altLang="ko-KR" dirty="0"/>
              <a:t>. ‘</a:t>
            </a:r>
            <a:r>
              <a:rPr lang="ko-KR" altLang="en-US" dirty="0"/>
              <a:t>디버깅</a:t>
            </a:r>
            <a:r>
              <a:rPr lang="en-US" altLang="ko-KR" dirty="0"/>
              <a:t>-&gt;</a:t>
            </a:r>
            <a:r>
              <a:rPr lang="ko-KR" altLang="en-US" dirty="0" err="1"/>
              <a:t>디버그하지않고시작</a:t>
            </a:r>
            <a:r>
              <a:rPr lang="en-US" altLang="ko-KR" dirty="0"/>
              <a:t>’(ctrl+F5)</a:t>
            </a:r>
            <a:r>
              <a:rPr lang="ko-KR" altLang="en-US" dirty="0"/>
              <a:t> 을 하면 자동으로 빌드해주며</a:t>
            </a:r>
            <a:r>
              <a:rPr lang="en-US" altLang="ko-KR" dirty="0"/>
              <a:t>, </a:t>
            </a:r>
            <a:r>
              <a:rPr lang="ko-KR" altLang="en-US" dirty="0"/>
              <a:t>실행을 하지 않고 단순히 빌드만 하고 싶을 경우엔 </a:t>
            </a:r>
            <a:r>
              <a:rPr lang="en-US" altLang="ko-KR" dirty="0"/>
              <a:t>‘</a:t>
            </a:r>
            <a:r>
              <a:rPr lang="ko-KR" altLang="en-US" dirty="0"/>
              <a:t>빌드</a:t>
            </a:r>
            <a:r>
              <a:rPr lang="en-US" altLang="ko-KR" dirty="0"/>
              <a:t>’ → '</a:t>
            </a:r>
            <a:r>
              <a:rPr lang="ko-KR" altLang="en-US" dirty="0"/>
              <a:t>솔루션 빌드</a:t>
            </a:r>
            <a:r>
              <a:rPr lang="en-US" altLang="ko-KR" dirty="0"/>
              <a:t>' </a:t>
            </a:r>
            <a:r>
              <a:rPr lang="ko-KR" altLang="en-US" dirty="0"/>
              <a:t>를 눌러준다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626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82CA8-3E9D-4BCC-8FFF-15B4A0E4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그러면 </a:t>
            </a:r>
            <a:r>
              <a:rPr lang="en-US" altLang="ko-KR" dirty="0"/>
              <a:t>F5 </a:t>
            </a:r>
            <a:r>
              <a:rPr lang="ko-KR" altLang="en-US" dirty="0"/>
              <a:t>와 </a:t>
            </a:r>
            <a:r>
              <a:rPr lang="en-US" altLang="ko-KR" dirty="0"/>
              <a:t>ctrl+F5</a:t>
            </a:r>
            <a:r>
              <a:rPr lang="ko-KR" altLang="en-US" dirty="0"/>
              <a:t>의 차이는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5D8A16-BFFC-454E-9593-3EB87873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vs</a:t>
            </a:r>
            <a:r>
              <a:rPr lang="ko-KR" altLang="en-US" dirty="0"/>
              <a:t>가 붙어서 실행 </a:t>
            </a:r>
            <a:r>
              <a:rPr lang="en-US" altLang="ko-KR" dirty="0"/>
              <a:t>/ </a:t>
            </a:r>
            <a:r>
              <a:rPr lang="ko-KR" altLang="en-US" dirty="0"/>
              <a:t>독립적으로 실행</a:t>
            </a:r>
            <a:r>
              <a:rPr lang="en-US" altLang="ko-KR" dirty="0"/>
              <a:t>. </a:t>
            </a:r>
            <a:r>
              <a:rPr lang="ko-KR" altLang="en-US" dirty="0" err="1"/>
              <a:t>디버그하지</a:t>
            </a:r>
            <a:r>
              <a:rPr lang="ko-KR" altLang="en-US" dirty="0"/>
              <a:t> 않고 실행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디버깅모드로 시작 </a:t>
            </a:r>
            <a:r>
              <a:rPr lang="en-US" altLang="ko-KR" dirty="0"/>
              <a:t>/ </a:t>
            </a:r>
            <a:r>
              <a:rPr lang="ko-KR" altLang="en-US" dirty="0"/>
              <a:t>디버깅 모드 하지 않고 시작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디버깅을 하면서 실행 </a:t>
            </a:r>
            <a:r>
              <a:rPr lang="en-US" altLang="ko-KR" dirty="0"/>
              <a:t>/ </a:t>
            </a:r>
            <a:r>
              <a:rPr lang="ko-KR" altLang="en-US" dirty="0"/>
              <a:t>응용프로그램을 실행하는 것과 동일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435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DB1C3-3445-4A43-A512-8B319A88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EF1EA-3C3B-470D-B0DA-822C8F312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330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CCBDB-B76E-4924-B88D-BE6C0A60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F9925-A63E-444D-BC12-B4F3F66A7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IDE(</a:t>
            </a:r>
            <a:r>
              <a:rPr lang="en-US" altLang="ko-KR" dirty="0" err="1"/>
              <a:t>Intergrated</a:t>
            </a:r>
            <a:r>
              <a:rPr lang="en-US" altLang="ko-KR" dirty="0"/>
              <a:t> Development Environment, </a:t>
            </a:r>
            <a:r>
              <a:rPr lang="ko-KR" altLang="en-US" dirty="0"/>
              <a:t>통합 개발 환경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IDE</a:t>
            </a:r>
            <a:r>
              <a:rPr lang="ko-KR" altLang="en-US" dirty="0"/>
              <a:t>는 컴파일러만이 아닌 </a:t>
            </a:r>
            <a:r>
              <a:rPr lang="ko-KR" altLang="en-US" dirty="0" err="1"/>
              <a:t>디버거</a:t>
            </a:r>
            <a:r>
              <a:rPr lang="en-US" altLang="ko-KR" dirty="0"/>
              <a:t>(Debugger),</a:t>
            </a:r>
            <a:r>
              <a:rPr lang="ko-KR" altLang="en-US" dirty="0"/>
              <a:t> </a:t>
            </a:r>
            <a:r>
              <a:rPr lang="ko-KR" altLang="en-US" dirty="0" err="1"/>
              <a:t>링커</a:t>
            </a:r>
            <a:r>
              <a:rPr lang="en-US" altLang="ko-KR" dirty="0"/>
              <a:t>(Linker)</a:t>
            </a:r>
            <a:r>
              <a:rPr lang="ko-KR" altLang="en-US" dirty="0"/>
              <a:t> 등 여러 프로그램이 있는 통합 개발 환경입니다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41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B7CECC3-0888-4BF6-B8ED-B486D849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1BE9666-7018-4CB2-A32A-375DACDD1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생성</a:t>
            </a:r>
            <a:endParaRPr lang="en-US" altLang="ko-KR" dirty="0"/>
          </a:p>
          <a:p>
            <a:r>
              <a:rPr lang="en-US" altLang="ko-KR" dirty="0"/>
              <a:t>Debug &amp; Release</a:t>
            </a:r>
          </a:p>
          <a:p>
            <a:r>
              <a:rPr lang="ko-KR" altLang="ko-KR" dirty="0"/>
              <a:t>파일 분할</a:t>
            </a:r>
          </a:p>
          <a:p>
            <a:r>
              <a:rPr lang="ko-KR" altLang="en-US" dirty="0"/>
              <a:t>디버깅</a:t>
            </a:r>
          </a:p>
        </p:txBody>
      </p:sp>
    </p:spTree>
    <p:extLst>
      <p:ext uri="{BB962C8B-B14F-4D97-AF65-F5344CB8AC3E}">
        <p14:creationId xmlns:p14="http://schemas.microsoft.com/office/powerpoint/2010/main" val="334506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7617066-035D-4F59-957E-7055D6470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EF149F8-8D9D-4ABA-8C07-E7E18A8436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&amp;</a:t>
            </a:r>
            <a:r>
              <a:rPr lang="ko-KR" altLang="en-US" dirty="0"/>
              <a:t>솔루션</a:t>
            </a:r>
            <a:endParaRPr lang="en-US" altLang="ko-KR" dirty="0"/>
          </a:p>
          <a:p>
            <a:r>
              <a:rPr lang="ko-KR" altLang="en-US" dirty="0"/>
              <a:t>파일위치</a:t>
            </a:r>
            <a:endParaRPr lang="en-US" altLang="ko-KR" dirty="0"/>
          </a:p>
          <a:p>
            <a:r>
              <a:rPr lang="en-US" altLang="ko-KR" dirty="0"/>
              <a:t>Exe </a:t>
            </a:r>
            <a:r>
              <a:rPr lang="ko-KR" altLang="en-US" dirty="0"/>
              <a:t>만들기</a:t>
            </a:r>
          </a:p>
        </p:txBody>
      </p:sp>
    </p:spTree>
    <p:extLst>
      <p:ext uri="{BB962C8B-B14F-4D97-AF65-F5344CB8AC3E}">
        <p14:creationId xmlns:p14="http://schemas.microsoft.com/office/powerpoint/2010/main" val="12156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1C7AAD-204C-4BE1-A531-6CC203743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7148" y="1379621"/>
            <a:ext cx="3204410" cy="4326356"/>
          </a:xfrm>
        </p:spPr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솔루션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99DD70-4AA9-484E-9260-0731D76BE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58" y="1504950"/>
            <a:ext cx="66294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7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09C19-3634-4759-8C23-0BD344E8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5086F-A7EA-4257-92C3-821286E1E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54389" cy="1603375"/>
          </a:xfrm>
        </p:spPr>
        <p:txBody>
          <a:bodyPr/>
          <a:lstStyle/>
          <a:p>
            <a:r>
              <a:rPr lang="ko-KR" altLang="en-US" dirty="0"/>
              <a:t>하나의 실행파일</a:t>
            </a:r>
            <a:r>
              <a:rPr lang="en-US" altLang="ko-KR" dirty="0"/>
              <a:t>(exe)</a:t>
            </a:r>
            <a:r>
              <a:rPr lang="ko-KR" altLang="en-US" dirty="0"/>
              <a:t>를 만들어 내기 위해서 필요한 여러 개의 소스파일과 헤더파일 등을 하나로 묶어 놓은 것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Project.vcproj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FED9EE7-BAE3-4D5F-A379-69D0BCCF1213}"/>
              </a:ext>
            </a:extLst>
          </p:cNvPr>
          <p:cNvSpPr txBox="1">
            <a:spLocks/>
          </p:cNvSpPr>
          <p:nvPr/>
        </p:nvSpPr>
        <p:spPr>
          <a:xfrm>
            <a:off x="838200" y="33449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솔루션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357879A-EB67-4036-A553-D698B6BA43B2}"/>
              </a:ext>
            </a:extLst>
          </p:cNvPr>
          <p:cNvSpPr txBox="1">
            <a:spLocks/>
          </p:cNvSpPr>
          <p:nvPr/>
        </p:nvSpPr>
        <p:spPr>
          <a:xfrm>
            <a:off x="838200" y="4805446"/>
            <a:ext cx="978167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여러 개의 프로젝트가 모인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Solution.sln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67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7D95F-27DC-40B9-A4B9-B08F8BF8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1D2FC-3742-4E3D-BDFB-CAA707E1C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VS </a:t>
            </a:r>
            <a:r>
              <a:rPr lang="ko-KR" altLang="en-US" dirty="0"/>
              <a:t>는 솔루션이라는 개념 때문에 여러 개의 프로젝트를 돌릴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시작프로젝트로 설정 하면서 이용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 개의 프로젝트를 쭉 실습할 때 유용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36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DCE20-EB0A-4065-B652-527B7671D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330" y="962025"/>
            <a:ext cx="5622470" cy="5214938"/>
          </a:xfrm>
        </p:spPr>
        <p:txBody>
          <a:bodyPr/>
          <a:lstStyle/>
          <a:p>
            <a:r>
              <a:rPr lang="ko-KR" altLang="en-US" dirty="0"/>
              <a:t>외부종속성</a:t>
            </a:r>
            <a:endParaRPr lang="en-US" altLang="ko-KR" dirty="0"/>
          </a:p>
          <a:p>
            <a:pPr lvl="1"/>
            <a:r>
              <a:rPr lang="ko-KR" altLang="en-US" dirty="0"/>
              <a:t>외부 참조 라이브러리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리소스 파일</a:t>
            </a:r>
            <a:endParaRPr lang="en-US" altLang="ko-KR" dirty="0"/>
          </a:p>
          <a:p>
            <a:pPr lvl="1"/>
            <a:r>
              <a:rPr lang="ko-KR" altLang="en-US" dirty="0"/>
              <a:t>비트맵</a:t>
            </a:r>
            <a:r>
              <a:rPr lang="en-US" altLang="ko-KR" dirty="0"/>
              <a:t>,</a:t>
            </a:r>
            <a:r>
              <a:rPr lang="ko-KR" altLang="en-US" dirty="0"/>
              <a:t>아이콘</a:t>
            </a:r>
            <a:r>
              <a:rPr lang="en-US" altLang="ko-KR" dirty="0"/>
              <a:t>,</a:t>
            </a:r>
            <a:r>
              <a:rPr lang="ko-KR" altLang="en-US" dirty="0"/>
              <a:t>도구 모음 및 커서 파일 등등 </a:t>
            </a:r>
            <a:r>
              <a:rPr lang="ko-KR" altLang="en-US" dirty="0" err="1"/>
              <a:t>윈프하면</a:t>
            </a:r>
            <a:r>
              <a:rPr lang="ko-KR" altLang="en-US" dirty="0"/>
              <a:t>  쓸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소스 파일</a:t>
            </a:r>
            <a:endParaRPr lang="en-US" altLang="ko-KR" dirty="0"/>
          </a:p>
          <a:p>
            <a:pPr lvl="1"/>
            <a:r>
              <a:rPr lang="ko-KR" altLang="en-US" dirty="0"/>
              <a:t>함수를 정의</a:t>
            </a:r>
            <a:endParaRPr lang="en-US" altLang="ko-KR" dirty="0"/>
          </a:p>
          <a:p>
            <a:pPr lvl="1"/>
            <a:r>
              <a:rPr lang="en-US" altLang="ko-KR" dirty="0"/>
              <a:t>main </a:t>
            </a:r>
            <a:r>
              <a:rPr lang="ko-KR" altLang="en-US" dirty="0"/>
              <a:t>위치</a:t>
            </a:r>
            <a:endParaRPr lang="en-US" altLang="ko-KR" dirty="0"/>
          </a:p>
          <a:p>
            <a:r>
              <a:rPr lang="ko-KR" altLang="en-US" dirty="0"/>
              <a:t>헤더 파일</a:t>
            </a:r>
            <a:endParaRPr lang="en-US" altLang="ko-KR" dirty="0"/>
          </a:p>
          <a:p>
            <a:pPr lvl="1"/>
            <a:r>
              <a:rPr lang="ko-KR" altLang="en-US" dirty="0"/>
              <a:t>상수 및 매크로의 정의</a:t>
            </a:r>
            <a:endParaRPr lang="en-US" altLang="ko-KR" dirty="0"/>
          </a:p>
          <a:p>
            <a:pPr lvl="1"/>
            <a:r>
              <a:rPr lang="ko-KR" altLang="en-US" dirty="0"/>
              <a:t>함수의 형태에 대한 정의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4A2F01-EAAA-4157-9EBF-D8F6A9A63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03" y="962025"/>
            <a:ext cx="40100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9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821</Words>
  <Application>Microsoft Office PowerPoint</Application>
  <PresentationFormat>와이드스크린</PresentationFormat>
  <Paragraphs>119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Study1 </vt:lpstr>
      <vt:lpstr>목표</vt:lpstr>
      <vt:lpstr>Visual Studio</vt:lpstr>
      <vt:lpstr>INDEX</vt:lpstr>
      <vt:lpstr>프로젝트 생성 </vt:lpstr>
      <vt:lpstr>PowerPoint 프레젠테이션</vt:lpstr>
      <vt:lpstr>프로젝트</vt:lpstr>
      <vt:lpstr>Why?</vt:lpstr>
      <vt:lpstr>PowerPoint 프레젠테이션</vt:lpstr>
      <vt:lpstr>파일 위치</vt:lpstr>
      <vt:lpstr>PowerPoint 프레젠테이션</vt:lpstr>
      <vt:lpstr>compile &amp; build</vt:lpstr>
      <vt:lpstr>컴파일 후 새로 생긴 파일.</vt:lpstr>
      <vt:lpstr>빌드 후 새로 생긴 파일.</vt:lpstr>
      <vt:lpstr>Debug &amp; Release</vt:lpstr>
      <vt:lpstr>파일 분할 </vt:lpstr>
      <vt:lpstr>파일 분할 이유.</vt:lpstr>
      <vt:lpstr>예시</vt:lpstr>
      <vt:lpstr>#include &lt; &gt; #include  ” ”</vt:lpstr>
      <vt:lpstr>디버깅 </vt:lpstr>
      <vt:lpstr>디버깅이란?</vt:lpstr>
      <vt:lpstr>에러에 대해 알아보자</vt:lpstr>
      <vt:lpstr>기초</vt:lpstr>
      <vt:lpstr>그래서 우린 코드를 돌릴 때 무엇을 눌러야 하나?</vt:lpstr>
      <vt:lpstr>먼저 프로그램이 어떤 과정을 거쳐 실행파일로 만들어지는지 알아보자.</vt:lpstr>
      <vt:lpstr>먼저 프로그램이 어떤 과정을 거쳐 실행파일로 만들어지는지 알아보자.</vt:lpstr>
      <vt:lpstr>빌드</vt:lpstr>
      <vt:lpstr>그러면 F5 와 ctrl+F5의 차이는??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Study1</dc:title>
  <dc:creator>김현규</dc:creator>
  <cp:lastModifiedBy>김현규</cp:lastModifiedBy>
  <cp:revision>39</cp:revision>
  <dcterms:created xsi:type="dcterms:W3CDTF">2020-01-31T04:38:20Z</dcterms:created>
  <dcterms:modified xsi:type="dcterms:W3CDTF">2020-07-22T14:19:16Z</dcterms:modified>
</cp:coreProperties>
</file>