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0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B0CFC-844E-43B2-96EF-C3BE409B1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1DD756-DCC1-408D-A804-04DCBAEDA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BED3-0F30-4682-BFC1-205F0568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47983-E92D-4376-B5A5-8F9401C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3337D-7880-46FA-BE4B-BD7959DF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3C546-8329-4581-B9BC-E5A64482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12108-36CC-4F38-816C-E82859DD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4E832-C974-4F30-9FDB-730545B6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F569B-294C-413C-B74F-6CAA48C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1DE2-ADF3-482F-B6CE-278CF3FB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0A1E5-9DF7-4817-B527-346330B11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9EE8F-B6FC-456A-95AB-A42F5DCF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F09AE-A8FE-4D46-968D-80048D3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4472C-8D2F-4EC5-B297-603E38E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82129-2306-406B-B45D-B23FB6FE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98FCA-E928-4019-83A9-D314F97F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3601B-D367-4048-8E1A-E8D9152B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F29E9-3E00-4E29-A789-9E9B3ABF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4B547-C188-4611-B0E8-22A79B4D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7B4EF-CE55-47C5-9421-9B726ABA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9272-6231-443B-A39F-C26FE3DE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31978-F4A1-4D34-A3A9-64E415AE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0E5AD-BD8D-4ECE-92DB-F087CBE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404D2-757A-4EE5-B4C2-797EC47A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0BC10-532A-4EBF-B911-E80B3012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6A2DF-42D8-435D-938A-4C8CC90E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2E9C8-41E5-4B02-ABC5-A7743658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86244-C8D1-4D59-9F82-49921EAF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FD63F-6590-452D-A64D-DEDAA2A4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0DC77-3024-43F3-A954-069FB7E1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71C9C-5B0F-410C-AB70-5366DBA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1793E-1489-4B20-BF05-B666E57C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A165F-BA3A-46DC-BBB9-6128887D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FBB50-92D7-4894-A916-B79C42C8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BA011-1BDE-4A0B-B00E-C5F6A9CFF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4240EB-3246-437D-A6BA-B5B883357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A7EAAF-5018-4302-8E70-4D76E419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567FB-050F-49C3-B30D-4BBD6C19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1ED4C-6033-4896-849E-2CE214C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0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9780-0A66-41E5-BFBA-01436506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FEC28-F77F-4086-8FF1-C388AED0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26AE5-3A31-44BB-A4C6-6918D399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B7720-D2E7-463F-87EE-7DBA810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869C2-AF81-4938-9C28-24E08E8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E62BD5-A46E-42DB-B50C-714E4D57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FECDB-CA9A-4FC1-B94B-BAC55E1A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8FD2-AFAF-49E0-8199-34A44A3A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50F88-B3DD-44B3-A4CF-022EA3CD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115F8-6D97-41DA-B925-DD082280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BF990-F16D-4882-AF2E-4EDAD21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BCD3B-538F-45E2-ADB5-C6EA43A7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7199D-D346-4F89-857E-936AD0AA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5EBE7-A5B9-447C-8A3B-EE5B1BB0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EB34A-D579-45C1-B465-E39E80C65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132F5-8353-4C14-A376-F1F57412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CF072-A4C9-4653-8DE2-F199C7EF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687DD-1577-477D-9429-E6F10218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AE10B-2F3E-4A2D-BC27-0B51E66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1F1B2-CF82-440B-84FB-FB9CDAD1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CAD7A-153B-47A2-8FE4-FFE0AC49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2CD53-F492-49D3-8698-2C88C7BA0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582D-9B5B-45EB-A9E4-D9D50A272A8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D30A2-279E-4D72-8B43-450608121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74127-8764-4321-9F84-4069DF01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CFC3-7EE4-49DC-8C86-64F1BD1A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jang.io/mod/page/view.php?id=8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894F-8790-4577-8C38-6082D6691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6E4B6-832D-41B7-BF17-F724A1BF1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디버거</a:t>
            </a:r>
            <a:endParaRPr lang="en-US" altLang="ko-KR" dirty="0"/>
          </a:p>
          <a:p>
            <a:r>
              <a:rPr lang="ko-KR" altLang="en-US" dirty="0"/>
              <a:t>구조체</a:t>
            </a:r>
            <a:endParaRPr lang="en-US" altLang="ko-KR" dirty="0"/>
          </a:p>
          <a:p>
            <a:r>
              <a:rPr lang="ko-KR" altLang="en-US" dirty="0"/>
              <a:t>파일 분할</a:t>
            </a:r>
          </a:p>
        </p:txBody>
      </p:sp>
    </p:spTree>
    <p:extLst>
      <p:ext uri="{BB962C8B-B14F-4D97-AF65-F5344CB8AC3E}">
        <p14:creationId xmlns:p14="http://schemas.microsoft.com/office/powerpoint/2010/main" val="420571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28FE-0237-4030-87AA-478F9C2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디버거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811E0-1BCE-44E9-A50A-857C998C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디버거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(debugger)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는 버그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(bug)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 제거하는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(de-)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도구라는 뜻</a:t>
            </a:r>
            <a:endParaRPr lang="en-US" altLang="ko-KR" b="0" i="0" dirty="0">
              <a:solidFill>
                <a:srgbClr val="656565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중단점은 브레이크 포인트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(Break Point)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라고도 부르는데 소스 코드의 특정 지점에서 프로그램의 실행을 멈추는데 사용합니다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656565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656565"/>
                </a:solidFill>
                <a:latin typeface="Arial" panose="020B0604020202020204" pitchFamily="34" charset="0"/>
              </a:rPr>
              <a:t>중단점을 생성해보자</a:t>
            </a:r>
            <a:r>
              <a:rPr lang="en-US" altLang="ko-KR" dirty="0">
                <a:solidFill>
                  <a:srgbClr val="656565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9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CD37-F70F-46D4-B895-1D803CBD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C49F7-17EF-41E4-9512-3B82D8FC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" y="495300"/>
            <a:ext cx="7575804" cy="5542393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B05323-5B69-4A91-A70A-DD494DA9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3692525"/>
            <a:ext cx="7839075" cy="280035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910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5BDB0C-FEFE-470E-AF14-726EF4DC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071563"/>
            <a:ext cx="7639050" cy="51054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9779-6A1C-4254-8744-81D8655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4D9B-2EE2-417F-A183-9931C0F1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9191AA-C917-4181-A125-8B4B813A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9" y="400431"/>
            <a:ext cx="7829550" cy="9906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A001F9-D65A-4EBD-AB09-28342267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72" y="1108682"/>
            <a:ext cx="7653337" cy="5643749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18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D8EFFB-3A5A-4A40-AF87-AB062B48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1" y="452438"/>
            <a:ext cx="7715250" cy="572452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C6DB91-ED98-4487-ADE0-648701DF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2874073"/>
            <a:ext cx="6353175" cy="191452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62CA1-BDAD-4044-B901-EBA02B784C93}"/>
              </a:ext>
            </a:extLst>
          </p:cNvPr>
          <p:cNvSpPr txBox="1"/>
          <p:nvPr/>
        </p:nvSpPr>
        <p:spPr>
          <a:xfrm>
            <a:off x="8058465" y="4970113"/>
            <a:ext cx="365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프로시저 단위 실행 </a:t>
            </a:r>
            <a:r>
              <a:rPr lang="en-US" altLang="ko-KR" dirty="0"/>
              <a:t>: </a:t>
            </a:r>
            <a:r>
              <a:rPr lang="ko-KR" altLang="en-US" dirty="0"/>
              <a:t>한 문장 단위 실행이다</a:t>
            </a:r>
            <a:r>
              <a:rPr lang="en-US" altLang="ko-KR" dirty="0"/>
              <a:t>. </a:t>
            </a:r>
            <a:r>
              <a:rPr lang="ko-KR" altLang="en-US" dirty="0"/>
              <a:t>함수를 만났을 때도 무조건 한 줄 단위로 실행해서 함수 내부로 진입하지 않게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 </a:t>
            </a:r>
            <a:r>
              <a:rPr lang="ko-KR" altLang="en-US" dirty="0"/>
              <a:t>실제로는 실행하고 나서 다음 문장으로 내려간다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4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50F2-A508-40E1-90E7-C7060C0F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8C1B8-333C-4F80-9686-6C7AF42E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https://dojang.io/mod/page/view.php?id=806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6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91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디버거</vt:lpstr>
      <vt:lpstr>PowerPoint 프레젠테이션</vt:lpstr>
      <vt:lpstr>PowerPoint 프레젠테이션</vt:lpstr>
      <vt:lpstr>PowerPoint 프레젠테이션</vt:lpstr>
      <vt:lpstr>PowerPoint 프레젠테이션</vt:lpstr>
      <vt:lpstr>참고사이트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김현규</dc:creator>
  <cp:lastModifiedBy>김현규</cp:lastModifiedBy>
  <cp:revision>18</cp:revision>
  <dcterms:created xsi:type="dcterms:W3CDTF">2020-07-22T13:17:27Z</dcterms:created>
  <dcterms:modified xsi:type="dcterms:W3CDTF">2020-12-22T16:34:12Z</dcterms:modified>
</cp:coreProperties>
</file>