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65DAC-5224-4799-8EEF-565BD1C43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E9EC05-E4AC-46E4-A93F-14426756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2A315-D0C0-4504-9A17-E130741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19860-E55C-4D07-B73A-2FB4160E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A7154-DECC-4651-878C-9621C62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8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0DC7-04FF-46B0-9216-E079053B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C94B1-0A71-46B8-9396-62E3E919C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6E725-5476-477A-9063-1CB6BB9F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38839-E92D-4B96-A713-CA149213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CD40-9F05-43E9-9691-5D82BBF4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6F433-6522-4969-BCFA-B59965EF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3F514E-75E1-4CE7-8122-439DE9634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E166B-3418-4C83-9A9D-9F02B5F4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C381A-22C4-4942-B555-0B827118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A8BB5-3649-4D6B-958B-912BB2C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EE76-E40B-4BDE-BC3C-A52983BA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EA488-084C-4373-800D-C450619F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834DB-0CD5-4180-909B-CFCD21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7A42F-60A6-46A1-B539-1F62C40D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13BB2-FB00-49FD-8066-33741680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2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89250-9B1E-4FB8-A112-AF703CA4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F9E4C-28BB-452F-9293-997689B9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94E3B-EB0E-4DAA-83EE-2D8289F5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F1A74-B80D-4F9D-B63D-CBC815AE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C64A8-A3D0-4E70-BACD-DD3129C6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16335-4579-47D1-97D7-5D73B428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9C718-0296-4296-B84C-1514B5314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58624-C89E-4276-AECE-0D05CA16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60B50-275B-405D-A6A6-E0A5D5D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0D024-0AC8-4CC5-A769-6052AA8E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78BD8-82AE-45A3-910E-DDE5FFE0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1E35-CA10-4564-A685-F4C1BD71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0CA6B-E97A-4200-A20D-45B37B69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11E7B6-51AE-48C8-B3D0-18F0CBFF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269FBF-B30E-4553-903A-7C9D488FA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3D5E0-8D8E-4F73-870F-711DAC81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E2F475-9458-4BC5-8DA2-CC2719C5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AA8D68-3AF9-4310-AF22-D08CDDB1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FE35E-B21B-49AE-9742-2F92DCAA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7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94CBD-FD5D-4613-B690-26DBEE91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3341AD-1333-4647-B2CE-971E1B7E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6DE7B-CB2D-45CD-8DCF-6019188D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1835E2-70BB-433E-A5F1-AA36068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6A502-F571-416D-B4AF-36EF3AA9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4E5E49-997E-44D5-BACF-CAE70F56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42084-99E0-41C2-9010-834E9715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0759D-BE42-4CD6-91CB-0A94169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3A60D-2D96-4A3D-A4A3-9ACA63BE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BAAC7-ACC1-401D-882C-9FCD0274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4913B-E29E-4A94-96F2-DE03050E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96B7A-FEED-4D1C-86BC-6FA85885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EA01-2E79-45DF-B3B9-3CD3F5D0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8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24BB-1F99-4FDB-9280-1F6281AF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54846-2540-4DB5-A08D-03A6AD375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D72A5-583C-4313-AB41-4B8599BA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74D60-1948-429A-B293-40862F27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B30C5-3D9F-4E83-A6BE-14923B28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178CC-9D31-4ABD-8949-C67B2876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D71BF-A3B8-433C-9DE6-CF5B05A8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D2BC4-5E88-441E-A4EA-EB154373B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14F46-6DEA-4737-B114-3D510260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6F88-2DB3-4449-83E1-62CF28A65AE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EE36C-6D25-4CB3-A130-430B769C8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13D8-E200-470F-8A2D-5294F40E4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F188-D192-46D5-9B81-12139C493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AAFB3-C35C-40FA-98C9-4DD35A298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Study(</a:t>
            </a:r>
            <a:r>
              <a:rPr lang="ko-KR" altLang="en-US" dirty="0"/>
              <a:t>배열</a:t>
            </a:r>
            <a:r>
              <a:rPr lang="en-US" altLang="ko-KR" dirty="0"/>
              <a:t>+</a:t>
            </a:r>
            <a:r>
              <a:rPr lang="ko-KR" altLang="en-US" dirty="0"/>
              <a:t>포인터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8E21D-B7C5-40FF-A4FE-FEF1AC249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5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7926-2D98-498C-B77C-0A7AE2B0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 저장 방식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E5D125B-F837-4B2B-A5B1-E83686F0A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896" y="1690688"/>
            <a:ext cx="8013229" cy="42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2BDE-9736-4683-9FB7-E152BE44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두가지 형태의 문자열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D20A7-FCFC-45E1-A15D-C9746B2E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 str1[] = “string1”;</a:t>
            </a:r>
          </a:p>
          <a:p>
            <a:endParaRPr lang="en-US" altLang="ko-KR" dirty="0"/>
          </a:p>
          <a:p>
            <a:r>
              <a:rPr lang="en-US" altLang="ko-KR" dirty="0"/>
              <a:t>char *str2 = “string2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6CE69-FFD7-401E-84D7-CC715A7A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02" y="3405187"/>
            <a:ext cx="8677195" cy="30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8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2F2B1-2278-4A2B-82D9-5436FA59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CA1C3-05AE-4570-9293-B169F247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62" y="528637"/>
            <a:ext cx="747967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2B9CF-E347-4CBD-98AF-DE3AC4F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배열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AEA47-683D-4DB4-A00B-69B7DC48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0AC80-2972-4235-8BD0-C838E706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16" y="1329025"/>
            <a:ext cx="7473950" cy="55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E76CA-7B9E-489A-8F7E-6BA52687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CCEA9-AFE8-48BC-8CD8-471365BC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배열은 포인터가 여러 개 모여서 배열로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 포인터는 배열 타입을 가리키는 하나의 포인터</a:t>
            </a:r>
          </a:p>
        </p:txBody>
      </p:sp>
    </p:spTree>
    <p:extLst>
      <p:ext uri="{BB962C8B-B14F-4D97-AF65-F5344CB8AC3E}">
        <p14:creationId xmlns:p14="http://schemas.microsoft.com/office/powerpoint/2010/main" val="360944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83A5-E08D-46EB-80B3-F6A31FF8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A717-628B-4330-91EE-96E7ABDF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3E515-8A5D-45A6-9D2D-BC983123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57162"/>
            <a:ext cx="7734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Study(배열+포인터)</vt:lpstr>
      <vt:lpstr>문자와 문자열 저장 방식</vt:lpstr>
      <vt:lpstr>두가지 형태의 문자열 표현</vt:lpstr>
      <vt:lpstr>ex)</vt:lpstr>
      <vt:lpstr>포인터 배열?</vt:lpstr>
      <vt:lpstr>배열 포인터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Study(문자열)</dc:title>
  <dc:creator>김현규</dc:creator>
  <cp:lastModifiedBy>김현규</cp:lastModifiedBy>
  <cp:revision>4</cp:revision>
  <dcterms:created xsi:type="dcterms:W3CDTF">2020-08-06T09:08:22Z</dcterms:created>
  <dcterms:modified xsi:type="dcterms:W3CDTF">2020-08-06T10:10:24Z</dcterms:modified>
</cp:coreProperties>
</file>