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6DFD-0920-478F-9B5C-BC103055A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15929D-E01E-46ED-A33C-EF0BFB23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1FC1-0196-43F2-A070-AE64518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2639B-EFA6-4A31-A3AC-CA169B9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E5774-F5D2-47EA-9246-8BBDE9B2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8E50-4247-41DF-BC49-D441F5E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C2519-FC5A-4702-9ECB-4BD7EE646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E61E8-1B4C-4EE6-BEAF-C4BEE19B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05BF-9DF8-444E-8159-659EF074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C696F-33CA-4C0B-851B-3682904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4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6829E-A231-44C9-A288-FC9BF0419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24249-98E4-4646-95F8-8F51D50A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6CDC-6D8C-4C5B-9C32-674DF5C0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3CFCC-59DB-4156-B5BA-86448FD3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88EA2-CFDE-43C2-B497-E01D8515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0A59C-76DF-4B04-8261-2D884342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E988-F216-4538-ADF3-B2EEFD70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9BD7-045D-4BED-96DE-22838FA7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1F92B-7E97-438B-83B5-3A72E5B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E7BF6-E6F8-4214-9787-E31DF62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98F10-51A7-4B2E-9C9E-C7E3F17C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A2971-54F4-4EA8-A53B-BB05C1C3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67FC8-A9A9-4254-BA61-2A21C51D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F874-7C0D-4664-8CBC-894E36DD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D1F83-444B-46C3-94EB-54312EFD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E5AB6-4EBC-4930-836C-E60A4E2E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92AA8-8CAD-4FED-ACBA-43DBD8E25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CCC80-D0CB-4FA8-AF00-F6A04E76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C0DF3-7B12-46B0-8223-7FB78272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3D0D-FFD2-40A1-A368-C79211F3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923E1-9FAC-4CDA-9870-2DF17EAC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2910-1BFC-4120-9F22-A229FFC8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15279-D155-445A-807A-51EE8850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DD78A-67BF-47C1-BF33-FB9D078A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0782F-40D2-494C-9D14-DCA5AA770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C90AED-A84C-460F-B8A1-9D97C331E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08925-840F-425D-868F-661DEE7A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81E67A-9857-4C2E-BD76-A9CDA7C6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433829-C562-4B34-8CBE-9A6CDBD6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2DFD-A577-407D-A0FE-1ACC9489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5AD17-7DC0-4FA5-92DF-BE7D99FA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881F9-8677-4BE0-BC6B-2D38945B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F7CEB-5795-47C6-89FD-EEC04B3A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F3F50-F6A4-43DD-B3C8-AF2D535F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CC130-768C-4D9C-94E6-C4696D3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B803C-81EC-40FD-AA81-844F3F2B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0449-DFCB-4B27-AF55-7FA37360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D6D2-88A6-4E26-9D7E-E99CBCF1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F1B5B-7774-4A0E-8048-CAF7CF1A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42E9A-952B-4BEB-AAC0-BFEABB6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A47BD-7772-4311-8202-083F1E41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F7D1E-99DF-4339-B348-8F155483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1A2D-B4E1-43CA-922C-4FFBE4DA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CE3E91-DB23-4852-BF5F-DAE3FBF1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2F7D9-9589-4015-904B-9CC280A2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E5AD1-08A0-43F1-B360-C657663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D36BC-3E14-4D0D-80B8-70F462B1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40FDC-C696-4A88-8E99-E73E0129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0869C-02F3-49B6-A1AC-3B8E96D4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1600C-3E71-402C-BAED-7F58E7B5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C02E3-9052-4C0B-ACAA-D0B2B42BC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4679-2BD5-4007-ADB6-5C05E96A3D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450C4-E29A-45BF-A0AD-FA3AD908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A4D5B-0156-4989-935C-77D66ECC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C16B-65CD-44C1-B954-417B776C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42B09-2B5D-430C-AC01-7EC571E99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Study(</a:t>
            </a:r>
            <a:r>
              <a:rPr lang="ko-KR" altLang="en-US" dirty="0"/>
              <a:t>버퍼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B013-8DEE-4F7A-9727-7471116E0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D8D07-7C9D-4111-B32A-D93361F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61D6-4BBB-4046-BAB8-7FC7103C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주민등록번호를 </a:t>
            </a:r>
            <a:r>
              <a:rPr lang="en-US" altLang="ko-KR" dirty="0"/>
              <a:t>6</a:t>
            </a:r>
            <a:r>
              <a:rPr lang="ko-KR" altLang="en-US" dirty="0"/>
              <a:t>자리만 입력 받는다</a:t>
            </a:r>
            <a:r>
              <a:rPr lang="en-US" altLang="ko-KR" dirty="0"/>
              <a:t>. </a:t>
            </a:r>
            <a:r>
              <a:rPr lang="ko-KR" altLang="en-US" dirty="0"/>
              <a:t>그 다음 줄에 이름을 입력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유저가 </a:t>
            </a:r>
            <a:r>
              <a:rPr lang="en-US" altLang="ko-KR" dirty="0"/>
              <a:t>13</a:t>
            </a:r>
            <a:r>
              <a:rPr lang="ko-KR" altLang="en-US" dirty="0"/>
              <a:t>자리 입력 시 혹은 그 이상을 받는 경우까지 고려하여 </a:t>
            </a:r>
            <a:r>
              <a:rPr lang="en-US" altLang="ko-KR" dirty="0"/>
              <a:t>getchar()</a:t>
            </a:r>
            <a:r>
              <a:rPr lang="ko-KR" altLang="en-US" dirty="0"/>
              <a:t>를 이용하여 버퍼를 비우는 함수를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유저가 </a:t>
            </a:r>
            <a:r>
              <a:rPr lang="en-US" altLang="ko-KR" dirty="0"/>
              <a:t>6</a:t>
            </a:r>
            <a:r>
              <a:rPr lang="ko-KR" altLang="en-US" dirty="0"/>
              <a:t>자리를 초과한 입력만 한다고 가정한다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결과 값은 주민등록번호 </a:t>
            </a:r>
            <a:r>
              <a:rPr lang="en-US" altLang="ko-KR" dirty="0"/>
              <a:t>6</a:t>
            </a:r>
            <a:r>
              <a:rPr lang="ko-KR" altLang="en-US" dirty="0"/>
              <a:t>자리의 정상적인 출력과 이름의 정상적인 출력을 보여라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19:00 </a:t>
            </a:r>
            <a:r>
              <a:rPr lang="ko-KR" altLang="en-US" dirty="0"/>
              <a:t>까지 코드와 결과창을 포함한 문서로 제출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5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3C824-5B4F-4AD2-949B-3F05734F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gets() </a:t>
            </a:r>
            <a:r>
              <a:rPr lang="ko-KR" altLang="en-US" dirty="0"/>
              <a:t>와 </a:t>
            </a:r>
            <a:r>
              <a:rPr lang="en-US" altLang="ko-KR" dirty="0"/>
              <a:t>scanf()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677C1-6337-49F6-AEE5-A65CA0C3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입력함수라는 공통점</a:t>
            </a:r>
            <a:endParaRPr lang="en-US" altLang="ko-KR" dirty="0"/>
          </a:p>
          <a:p>
            <a:r>
              <a:rPr lang="en-US" altLang="ko-KR" dirty="0"/>
              <a:t>scanf() </a:t>
            </a:r>
            <a:r>
              <a:rPr lang="ko-KR" altLang="en-US" dirty="0"/>
              <a:t>는 공백을 인식하지 못한다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format </a:t>
            </a:r>
            <a:r>
              <a:rPr lang="ko-KR" altLang="en-US" dirty="0"/>
              <a:t>을 지정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gets</a:t>
            </a:r>
            <a:r>
              <a:rPr lang="ko-KR" altLang="en-US" dirty="0"/>
              <a:t> 는 공백을 인식</a:t>
            </a:r>
            <a:r>
              <a:rPr lang="en-US" altLang="ko-KR" dirty="0"/>
              <a:t>. enter </a:t>
            </a:r>
            <a:r>
              <a:rPr lang="ko-KR" altLang="en-US" dirty="0"/>
              <a:t>를 치기 전 까지를 한 줄로 인식</a:t>
            </a:r>
          </a:p>
        </p:txBody>
      </p:sp>
    </p:spTree>
    <p:extLst>
      <p:ext uri="{BB962C8B-B14F-4D97-AF65-F5344CB8AC3E}">
        <p14:creationId xmlns:p14="http://schemas.microsoft.com/office/powerpoint/2010/main" val="202855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20D1-1FFB-4337-BDCA-F0B7C01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fgets()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55EF9-D3A4-4291-AABA-F8454392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46600" cy="4351338"/>
          </a:xfrm>
        </p:spPr>
        <p:txBody>
          <a:bodyPr/>
          <a:lstStyle/>
          <a:p>
            <a:r>
              <a:rPr lang="en-US" altLang="ko-KR" dirty="0"/>
              <a:t>gets() </a:t>
            </a:r>
            <a:r>
              <a:rPr lang="ko-KR" altLang="en-US" dirty="0"/>
              <a:t>함수는 크기에 제한을 두지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9E000C-2388-47E9-A6AA-FF8C1179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6" y="1397000"/>
            <a:ext cx="63436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62AE-5129-4838-BB11-53277ED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fgets()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020D203-59AF-4257-9031-639F991F8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448" y="5521325"/>
            <a:ext cx="3305175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528E51-AD67-4251-B0FE-10FA6618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66" y="557966"/>
            <a:ext cx="6344190" cy="939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41D85B-F132-4870-B146-3E6CB6E40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3529"/>
            <a:ext cx="3556800" cy="333692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F2FD81-01CF-4403-AFF7-7E76D108717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885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결과 창을 보니 밑에 </a:t>
            </a:r>
            <a:r>
              <a:rPr lang="ko-KR" altLang="en-US" dirty="0" err="1"/>
              <a:t>한줄이</a:t>
            </a:r>
            <a:r>
              <a:rPr lang="ko-KR" altLang="en-US" dirty="0"/>
              <a:t> 더 출력된다</a:t>
            </a:r>
            <a:r>
              <a:rPr lang="en-US" altLang="ko-KR" dirty="0"/>
              <a:t>. </a:t>
            </a:r>
            <a:r>
              <a:rPr lang="ko-KR" altLang="en-US" dirty="0"/>
              <a:t>왜 이럴까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fgets()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입력 받으면 </a:t>
            </a:r>
            <a:r>
              <a:rPr lang="ko-KR" altLang="en-US" dirty="0" err="1"/>
              <a:t>엔터키의</a:t>
            </a:r>
            <a:r>
              <a:rPr lang="ko-KR" altLang="en-US" dirty="0"/>
              <a:t> 줄 바꿈 문자</a:t>
            </a:r>
            <a:r>
              <a:rPr lang="en-US" altLang="ko-KR" dirty="0"/>
              <a:t>(\n) </a:t>
            </a:r>
            <a:r>
              <a:rPr lang="ko-KR" altLang="en-US" dirty="0"/>
              <a:t>가 문자열 끝에 들어가서 그것마저 출력되는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62AE-5129-4838-BB11-53277ED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fgets()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2E78A-1F73-4F1F-AD6D-4BB62EE0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8733" cy="4351338"/>
          </a:xfrm>
        </p:spPr>
        <p:txBody>
          <a:bodyPr/>
          <a:lstStyle/>
          <a:p>
            <a:r>
              <a:rPr lang="ko-KR" altLang="en-US" dirty="0"/>
              <a:t>버퍼의 끝에 즉</a:t>
            </a:r>
            <a:r>
              <a:rPr lang="en-US" altLang="ko-KR" dirty="0"/>
              <a:t>, “\n”</a:t>
            </a:r>
            <a:r>
              <a:rPr lang="ko-KR" altLang="en-US" dirty="0"/>
              <a:t> 자리에 </a:t>
            </a:r>
            <a:r>
              <a:rPr lang="en-US" altLang="ko-KR" dirty="0"/>
              <a:t>“\0” null</a:t>
            </a:r>
            <a:r>
              <a:rPr lang="ko-KR" altLang="en-US" dirty="0"/>
              <a:t> 문자를 넣어서 끝을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44CFEF-5115-4DE7-AA03-FD2CF7F2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42" y="1732492"/>
            <a:ext cx="3219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62AE-5129-4838-BB11-53277ED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2E78A-1F73-4F1F-AD6D-4BB62EE0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입력버퍼와 출력버퍼가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en-US" altLang="ko-KR" dirty="0">
              <a:solidFill>
                <a:srgbClr val="666666"/>
              </a:solidFill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일종의 임시저장공간으로써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입력버퍼는 키보드로 부터 전해 받은 문자들을 프로그램으로 바로 보내지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않고 버퍼에 모아두었다가 엔터키를 치면 프로그램으로 보내게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출력버퍼도 프로그램으로부터 받은 데이터를 바로 출력하지않고 버퍼에 모아두었다가 출력합니다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061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62AE-5129-4838-BB11-53277ED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버퍼를 비워주는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2E78A-1F73-4F1F-AD6D-4BB62EE0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 주민번호 앞 </a:t>
            </a:r>
            <a:r>
              <a:rPr lang="en-US" altLang="ko-KR" dirty="0"/>
              <a:t>6</a:t>
            </a:r>
            <a:r>
              <a:rPr lang="ko-KR" altLang="en-US" dirty="0"/>
              <a:t>자리만 입력을 받는 코드를 구현했는데 사용자가 </a:t>
            </a:r>
            <a:r>
              <a:rPr lang="en-US" altLang="ko-KR" dirty="0"/>
              <a:t>13</a:t>
            </a:r>
            <a:r>
              <a:rPr lang="ko-KR" altLang="en-US" dirty="0"/>
              <a:t>자리를 모두 입력하게 되면 다음 입력 받는 코드는 버퍼에 남은 뒤 </a:t>
            </a:r>
            <a:r>
              <a:rPr lang="en-US" altLang="ko-KR" dirty="0"/>
              <a:t>7</a:t>
            </a:r>
            <a:r>
              <a:rPr lang="ko-KR" altLang="en-US" dirty="0"/>
              <a:t>자리를 가져가게 되는 오류가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버퍼를 비워주어야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4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B849-730B-4A8D-BD88-4E474286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62499-EF99-4EA3-B111-87CB7395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#include &lt;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stdio.h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&gt;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int main()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{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char string[20];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char c;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scanf("%s", string);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scanf("%c", &amp;c);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printf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("%s\n", string);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printf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("!!%c!!\n", c);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       return 0;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F5BAF55-8226-4F88-BD52-F3E425CE509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+mj-ea"/>
                <a:ea typeface="+mj-ea"/>
              </a:rPr>
              <a:t>예를 들어 이와 같은 경우도 문자열을 입력하고 엔터키를 누르면 문자열은 정상적으로 입력되지만 문자를 받는 </a:t>
            </a:r>
            <a:r>
              <a:rPr lang="en-US" altLang="ko-KR" dirty="0">
                <a:solidFill>
                  <a:srgbClr val="333333"/>
                </a:solidFill>
                <a:latin typeface="+mj-ea"/>
                <a:ea typeface="+mj-ea"/>
              </a:rPr>
              <a:t>scanf </a:t>
            </a:r>
            <a:r>
              <a:rPr lang="ko-KR" altLang="en-US" dirty="0">
                <a:solidFill>
                  <a:srgbClr val="333333"/>
                </a:solidFill>
                <a:latin typeface="+mj-ea"/>
                <a:ea typeface="+mj-ea"/>
              </a:rPr>
              <a:t>가 </a:t>
            </a:r>
            <a:r>
              <a:rPr lang="ko-KR" altLang="en-US" dirty="0" err="1">
                <a:solidFill>
                  <a:srgbClr val="333333"/>
                </a:solidFill>
                <a:latin typeface="+mj-ea"/>
                <a:ea typeface="+mj-ea"/>
              </a:rPr>
              <a:t>개행</a:t>
            </a:r>
            <a:r>
              <a:rPr lang="ko-KR" altLang="en-US" dirty="0">
                <a:solidFill>
                  <a:srgbClr val="333333"/>
                </a:solidFill>
                <a:latin typeface="+mj-ea"/>
                <a:ea typeface="+mj-ea"/>
              </a:rPr>
              <a:t> 문자를 버퍼에서 가져오게 된다</a:t>
            </a:r>
            <a:r>
              <a:rPr lang="en-US" altLang="ko-KR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5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959E4-5668-4C8D-A985-EEA8175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버퍼를 비우는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29B8A-7346-427C-A343-0EB3BD54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getchar();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3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397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Spoqa Han Sans</vt:lpstr>
      <vt:lpstr>맑은 고딕</vt:lpstr>
      <vt:lpstr>Arial</vt:lpstr>
      <vt:lpstr>Office 테마</vt:lpstr>
      <vt:lpstr>Study(버퍼)</vt:lpstr>
      <vt:lpstr>gets() 와 scanf()</vt:lpstr>
      <vt:lpstr>fgets()</vt:lpstr>
      <vt:lpstr>fgets()</vt:lpstr>
      <vt:lpstr>fgets()</vt:lpstr>
      <vt:lpstr>Buffer 란?</vt:lpstr>
      <vt:lpstr>버퍼를 비워주는 이유</vt:lpstr>
      <vt:lpstr>ex)</vt:lpstr>
      <vt:lpstr>버퍼를 비우는 방법</vt:lpstr>
      <vt:lpstr>과제1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김현규</dc:creator>
  <cp:lastModifiedBy>김현규</cp:lastModifiedBy>
  <cp:revision>10</cp:revision>
  <dcterms:created xsi:type="dcterms:W3CDTF">2020-08-11T04:30:06Z</dcterms:created>
  <dcterms:modified xsi:type="dcterms:W3CDTF">2020-08-11T05:44:25Z</dcterms:modified>
</cp:coreProperties>
</file>