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4" r:id="rId9"/>
    <p:sldId id="266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218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3406E-E81A-43FB-B993-5D4CC5364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02B87D-E215-4991-A4CD-D284B2F4C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91123-2579-4C3F-810F-587CFD0C7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32FC-3360-4C27-844A-2D8210E21CA4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9EBC16-CE5E-4D2F-B309-1B969ABD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CC881B-974F-476F-BECD-7906B732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E781-CF02-4936-B730-6EC23AA1B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95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A2C24-F6AD-4714-B35B-DD4C1D4B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8919E3-F0D5-4F78-A399-65D6CD06D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E829C-9476-456C-A615-6DA04F8C3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32FC-3360-4C27-844A-2D8210E21CA4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98A07-03FD-4F31-8ABE-CD4BBCB2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10970E-960A-40FD-8C6B-4D6685A9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E781-CF02-4936-B730-6EC23AA1B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39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C6637C-AE9F-4832-AA44-720DC4E95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155995-3740-46E3-9899-C1796342E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2F5A-E4CE-4A03-918F-52F5962C3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32FC-3360-4C27-844A-2D8210E21CA4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CD8A07-69F1-46F3-9C6F-F09949561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14831-65D4-4A1B-949E-157CC8DF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E781-CF02-4936-B730-6EC23AA1B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1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253C3-A33B-4B1A-BC8A-BAC014B5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AC6DBE-E3BD-4733-B365-5840D6E67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76A522-BA49-432F-B493-9B74A79D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32FC-3360-4C27-844A-2D8210E21CA4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BED022-D2F0-40CA-8060-038E46B7E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106CB7-709C-46A8-A3D3-1E04ABC48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E781-CF02-4936-B730-6EC23AA1B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18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2D089-51CB-4DD5-9A8E-42864589D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5F7EB1-DD14-45B4-9F6E-C59F09D6C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6394E1-ABC3-4D2E-8CE4-95B9FED3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32FC-3360-4C27-844A-2D8210E21CA4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3E46E-16EE-4AD9-AA3F-FEA9AF79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D3BAA5-1943-46C2-AB59-18BBC2D6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E781-CF02-4936-B730-6EC23AA1B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23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C5367-C773-4CA3-A543-2F9F925BA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79211-F1F3-4E39-A3F0-6546D9AEC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52267D-CE99-4228-B295-580A8765D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E41D67-7E91-46F5-BCF3-AA38D8778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32FC-3360-4C27-844A-2D8210E21CA4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D8F880-0C57-45E0-B0CB-3273D560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E61FAA-6AA2-4C78-B4A9-A03DF93B0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E781-CF02-4936-B730-6EC23AA1B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56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DD6E5-B1E5-4666-9F92-2A59B0B1A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AFA4A4-079C-4AFE-BE70-4D250C3FA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AE99A4-B220-42C5-A117-E83191E70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A4F61D-6111-489B-A389-504067175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FA9039-2EA1-4EB6-96E8-3B604B3A4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A0F694-1034-4877-8CFC-C1D335FEB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32FC-3360-4C27-844A-2D8210E21CA4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4BD4E5-7336-445E-A39C-C9CD08170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AE6DB8-A7D2-417A-8636-D11D9F73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E781-CF02-4936-B730-6EC23AA1B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83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0E134-E3C4-4E27-862D-2854CAD69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AD1BDE-A68E-4793-B97E-1B94CE69E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32FC-3360-4C27-844A-2D8210E21CA4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18173C-1BFA-45E5-AD38-7902A1426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F3719C-CF9F-4C5E-88D1-39A119AA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E781-CF02-4936-B730-6EC23AA1B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60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F07AB9-115C-4EF6-B8BE-E0B58BCF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32FC-3360-4C27-844A-2D8210E21CA4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CCF55C-503D-48E1-86F8-9F60E9B3C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5C8B17-64AB-4060-A7C0-251828D3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E781-CF02-4936-B730-6EC23AA1B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19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C8ED0-F5F1-4340-B0BD-079CB312B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E8CC1-C42F-4B9E-81D2-B59B7F49F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F33C74-D5B3-44FB-A786-3B92CEACE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9930CD-72B4-4187-A74E-2AA9A3BC9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32FC-3360-4C27-844A-2D8210E21CA4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A357AB-35B1-4455-AEDB-8CB8E82A0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8F73EA-C4EF-4E06-9B5F-1E2B6F3D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E781-CF02-4936-B730-6EC23AA1B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591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7F370-0423-4409-8A1C-49618C85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C72511-578E-4FFF-8236-E76063CCC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DCDAB1-06F7-466F-B6A8-8A9844995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68D31F-62B2-4A9F-B320-93D8B0B7C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32FC-3360-4C27-844A-2D8210E21CA4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27B83B-C978-4DA8-A9BE-2BF0AB81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116A74-8C3B-4E19-B615-92D22340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E781-CF02-4936-B730-6EC23AA1B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09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972762-C390-45B0-940C-9BA32E04B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0E51BA-9622-4B1E-9CD1-5A07E0303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1BCF2B-18F6-48B6-A90A-D2E9B63F5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B32FC-3360-4C27-844A-2D8210E21CA4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74216B-320E-481C-8E4F-9908E2AC3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5EFA6F-8741-467F-A287-69E1134E4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9E781-CF02-4936-B730-6EC23AA1B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75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C32FC-10B0-49EC-8ACB-6A46F66B96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Study3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AF223A-2ECB-49E5-A309-8F33336598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전처리기</a:t>
            </a:r>
          </a:p>
        </p:txBody>
      </p:sp>
    </p:spTree>
    <p:extLst>
      <p:ext uri="{BB962C8B-B14F-4D97-AF65-F5344CB8AC3E}">
        <p14:creationId xmlns:p14="http://schemas.microsoft.com/office/powerpoint/2010/main" val="3817602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4B5E3-DB39-496B-9819-816070139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Rmx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49EE74-AC9C-45F6-BC41-5B942D43E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096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F735C-1E5A-44E9-9EDA-CA36E0E77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9029B-92BB-460F-8438-471F0D359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#include??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stdio.h</a:t>
            </a:r>
            <a:r>
              <a:rPr lang="en-US" altLang="ko-KR" dirty="0"/>
              <a:t>&gt;??</a:t>
            </a:r>
          </a:p>
          <a:p>
            <a:r>
              <a:rPr lang="en-US" altLang="ko-KR" dirty="0"/>
              <a:t>int main()??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01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3B171-E114-4CA8-8848-1F24FCC9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#include(</a:t>
            </a:r>
            <a:r>
              <a:rPr lang="ko-KR" altLang="en-US" dirty="0"/>
              <a:t>전처리기</a:t>
            </a:r>
            <a:r>
              <a:rPr lang="en-US" altLang="ko-KR" dirty="0"/>
              <a:t>) – Pre-Processor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1B38A-7783-478C-B25E-BA9244015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프로그램 파일을 현재 위치에 첨부하여 하나의 파일처럼 컴파일한다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en-US" altLang="ko-KR" dirty="0" err="1"/>
              <a:t>printf</a:t>
            </a:r>
            <a:r>
              <a:rPr lang="en-US" altLang="ko-KR" dirty="0"/>
              <a:t>” </a:t>
            </a:r>
            <a:r>
              <a:rPr lang="ko-KR" altLang="en-US" dirty="0"/>
              <a:t>함수가 </a:t>
            </a:r>
            <a:r>
              <a:rPr lang="en-US" altLang="ko-KR" dirty="0"/>
              <a:t>“</a:t>
            </a:r>
            <a:r>
              <a:rPr lang="en-US" altLang="ko-KR" dirty="0" err="1"/>
              <a:t>stdio.h</a:t>
            </a:r>
            <a:r>
              <a:rPr lang="en-US" altLang="ko-KR" dirty="0"/>
              <a:t>” </a:t>
            </a:r>
            <a:r>
              <a:rPr lang="ko-KR" altLang="en-US" dirty="0"/>
              <a:t>파일에 정의되어 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“</a:t>
            </a:r>
            <a:r>
              <a:rPr lang="en-US" altLang="ko-KR" dirty="0" err="1"/>
              <a:t>printf</a:t>
            </a:r>
            <a:r>
              <a:rPr lang="en-US" altLang="ko-KR" dirty="0"/>
              <a:t>” </a:t>
            </a:r>
            <a:r>
              <a:rPr lang="ko-KR" altLang="en-US" dirty="0"/>
              <a:t>함수가 어떤 것인지 알 수 있다</a:t>
            </a:r>
            <a:r>
              <a:rPr lang="en-US" altLang="ko-KR" dirty="0"/>
              <a:t>. </a:t>
            </a:r>
            <a:r>
              <a:rPr lang="ko-KR" altLang="en-US" dirty="0"/>
              <a:t>만약 모른다면 호출 또한 불가능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203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D17ED-9586-433B-A9FD-5F889E17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596C97-241C-49E0-9C05-099305652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Standard </a:t>
            </a:r>
            <a:r>
              <a:rPr lang="en-US" altLang="ko-KR" dirty="0" err="1"/>
              <a:t>Input/Output</a:t>
            </a:r>
            <a:r>
              <a:rPr lang="en-US" altLang="ko-KR" dirty="0"/>
              <a:t> library(</a:t>
            </a:r>
            <a:r>
              <a:rPr lang="ko-KR" altLang="en-US" dirty="0" err="1"/>
              <a:t>표준입출력</a:t>
            </a:r>
            <a:r>
              <a:rPr lang="ko-KR" altLang="en-US" dirty="0"/>
              <a:t> 라이브러리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C </a:t>
            </a:r>
            <a:r>
              <a:rPr lang="ko-KR" altLang="en-US" dirty="0"/>
              <a:t>언어의 표준 라이브러리 함수의 매크로 정의</a:t>
            </a:r>
            <a:r>
              <a:rPr lang="en-US" altLang="ko-KR" dirty="0"/>
              <a:t>, </a:t>
            </a:r>
            <a:r>
              <a:rPr lang="ko-KR" altLang="en-US" dirty="0"/>
              <a:t>상수</a:t>
            </a:r>
            <a:r>
              <a:rPr lang="en-US" altLang="ko-KR" dirty="0"/>
              <a:t>, </a:t>
            </a:r>
            <a:r>
              <a:rPr lang="ko-KR" altLang="en-US" dirty="0"/>
              <a:t>여러 형의 입출력 함수가 포함된 </a:t>
            </a:r>
            <a:r>
              <a:rPr lang="ko-KR" altLang="en-US" dirty="0" err="1"/>
              <a:t>혜더파일이다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5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FA650-2275-4022-B932-301AB9F84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C844C6-AD49-42A7-8BFF-75623DC47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stdio.h</a:t>
            </a:r>
            <a:r>
              <a:rPr lang="en-US" altLang="ko-KR" dirty="0"/>
              <a:t> </a:t>
            </a:r>
            <a:r>
              <a:rPr lang="ko-KR" altLang="en-US" dirty="0"/>
              <a:t>파일을 이 위치에 포함 시켜라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standard input : </a:t>
            </a:r>
            <a:r>
              <a:rPr lang="ko-KR" altLang="en-US" dirty="0"/>
              <a:t>키보드</a:t>
            </a:r>
            <a:endParaRPr lang="en-US" altLang="ko-KR" dirty="0"/>
          </a:p>
          <a:p>
            <a:r>
              <a:rPr lang="en-US" altLang="ko-KR" dirty="0"/>
              <a:t>standard output : </a:t>
            </a:r>
            <a:r>
              <a:rPr lang="ko-KR" altLang="en-US" dirty="0"/>
              <a:t>모니터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별도로 지정하지 않으면 입력은 키보드</a:t>
            </a:r>
            <a:r>
              <a:rPr lang="en-US" altLang="ko-KR" dirty="0"/>
              <a:t>, </a:t>
            </a:r>
            <a:r>
              <a:rPr lang="ko-KR" altLang="en-US" dirty="0"/>
              <a:t>출력은 모니터로 </a:t>
            </a:r>
            <a:r>
              <a:rPr lang="ko-KR" altLang="en-US" dirty="0" err="1"/>
              <a:t>하란</a:t>
            </a:r>
            <a:r>
              <a:rPr lang="ko-KR" altLang="en-US" dirty="0"/>
              <a:t> 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코드에서 </a:t>
            </a:r>
            <a:r>
              <a:rPr lang="ko-KR" altLang="en-US" dirty="0" err="1"/>
              <a:t>우클릭으로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문서로 이동</a:t>
            </a:r>
            <a:r>
              <a:rPr lang="en-US" altLang="ko-KR" dirty="0"/>
              <a:t>”</a:t>
            </a:r>
            <a:r>
              <a:rPr lang="ko-KR" altLang="en-US" dirty="0"/>
              <a:t> 해서 코드 </a:t>
            </a:r>
            <a:r>
              <a:rPr lang="ko-KR" altLang="en-US" dirty="0" err="1"/>
              <a:t>봐보기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993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291B0B-6446-46C4-8E3B-AE8264AD2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프로그램은 기본적으로 소스코드를 작성하고 이 소스코드를 컴파일러가 컴파일 한다</a:t>
            </a:r>
            <a:r>
              <a:rPr lang="en-US" altLang="ko-KR" sz="1800" dirty="0"/>
              <a:t>. </a:t>
            </a:r>
            <a:r>
              <a:rPr lang="ko-KR" altLang="en-US" sz="1800" dirty="0"/>
              <a:t>이때 컴파일러는 프로그래머가 작성한 소스코드를 기계어로 변경시킨 파일을 생성하게 된다</a:t>
            </a:r>
            <a:r>
              <a:rPr lang="en-US" altLang="ko-KR" sz="1800" dirty="0"/>
              <a:t>. </a:t>
            </a:r>
            <a:r>
              <a:rPr lang="ko-KR" altLang="en-US" sz="1800" dirty="0"/>
              <a:t>이 파일을 </a:t>
            </a:r>
            <a:r>
              <a:rPr lang="en-US" altLang="ko-KR" sz="1800" dirty="0"/>
              <a:t>Object </a:t>
            </a:r>
            <a:r>
              <a:rPr lang="ko-KR" altLang="en-US" sz="1800" dirty="0"/>
              <a:t>파일이라고 한다</a:t>
            </a:r>
            <a:r>
              <a:rPr lang="en-US" altLang="ko-KR" sz="1800" dirty="0"/>
              <a:t>. </a:t>
            </a:r>
            <a:r>
              <a:rPr lang="ko-KR" altLang="en-US" sz="1800" dirty="0"/>
              <a:t>확장자 </a:t>
            </a:r>
            <a:r>
              <a:rPr lang="en-US" altLang="ko-KR" sz="1800" dirty="0"/>
              <a:t>obj. </a:t>
            </a:r>
            <a:r>
              <a:rPr lang="ko-KR" altLang="en-US" sz="1800" dirty="0"/>
              <a:t>마지막으로 링크과정을 거치게 되는데 링크 시켜주는 역할을 수행하는 것이 </a:t>
            </a:r>
            <a:r>
              <a:rPr lang="en-US" altLang="ko-KR" sz="1800" dirty="0"/>
              <a:t>linker</a:t>
            </a:r>
            <a:r>
              <a:rPr lang="ko-KR" altLang="en-US" sz="1800" dirty="0"/>
              <a:t>이다</a:t>
            </a:r>
            <a:r>
              <a:rPr lang="en-US" altLang="ko-KR" sz="1800" dirty="0"/>
              <a:t>. </a:t>
            </a:r>
            <a:r>
              <a:rPr lang="ko-KR" altLang="en-US" sz="1800" dirty="0"/>
              <a:t>작성된 프로그램에 문제가 생겼거나 잘못 작성한 거시라고 판단되면 지금까지 이야기한 과정을 처음부터 반복하여 원하는 기능을 가진 프로그램을 만들게 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BE7804-4B89-4CA3-BCEE-74AA7FD44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158" y="625683"/>
            <a:ext cx="5227739" cy="5551280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21660C89-8FCA-4B01-9D89-6A4797CDA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769845"/>
            <a:ext cx="10515600" cy="1325563"/>
          </a:xfrm>
        </p:spPr>
        <p:txBody>
          <a:bodyPr/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522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5C583-C5BB-406D-882D-E11D9011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 main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61CC4B-2C4E-44CF-8279-F096F3713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개발툴에서</a:t>
            </a:r>
            <a:r>
              <a:rPr lang="ko-KR" altLang="en-US" dirty="0"/>
              <a:t> 처음 시작함수</a:t>
            </a:r>
            <a:r>
              <a:rPr lang="en-US" altLang="ko-KR" dirty="0"/>
              <a:t>(</a:t>
            </a:r>
            <a:r>
              <a:rPr lang="ko-KR" altLang="en-US" dirty="0" err="1"/>
              <a:t>진입점</a:t>
            </a:r>
            <a:r>
              <a:rPr lang="en-US" altLang="ko-KR" dirty="0"/>
              <a:t>) </a:t>
            </a:r>
            <a:r>
              <a:rPr lang="ko-KR" altLang="en-US" dirty="0"/>
              <a:t>역할을 하는 것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main </a:t>
            </a:r>
            <a:r>
              <a:rPr lang="ko-KR" altLang="en-US" dirty="0"/>
              <a:t>함수가 없으면 정상적으로 프로그램이 실행 </a:t>
            </a:r>
            <a:r>
              <a:rPr lang="en-US" altLang="ko-KR" dirty="0"/>
              <a:t>x</a:t>
            </a:r>
          </a:p>
          <a:p>
            <a:r>
              <a:rPr lang="en-US" altLang="ko-KR" dirty="0"/>
              <a:t>return 0 -&gt; </a:t>
            </a:r>
            <a:r>
              <a:rPr lang="ko-KR" altLang="en-US" dirty="0"/>
              <a:t>프로그램이 성공적으로 종료됨을 운영체제에 알려주는 역할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3953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586D77F-7E0B-4CF5-ADEF-AA9F08DD7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339295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atinLnBrk="0"/>
            <a:r>
              <a:rPr lang="ko-KR" altLang="en-US" sz="3700" dirty="0"/>
              <a:t>전처리기</a:t>
            </a:r>
            <a:br>
              <a:rPr lang="en-US" altLang="ko-KR" sz="3700" dirty="0"/>
            </a:br>
            <a:br>
              <a:rPr lang="en-US" altLang="ko-KR" sz="3700" dirty="0"/>
            </a:br>
            <a:r>
              <a:rPr lang="ko-KR" altLang="en-US" sz="3700" dirty="0" err="1"/>
              <a:t>진입점</a:t>
            </a:r>
            <a:br>
              <a:rPr lang="en-US" altLang="ko-KR" sz="3700" dirty="0"/>
            </a:br>
            <a:br>
              <a:rPr lang="en-US" altLang="ko-KR" sz="3700" dirty="0"/>
            </a:br>
            <a:r>
              <a:rPr lang="ko-KR" altLang="en-US" sz="3700" dirty="0"/>
              <a:t>로컬영역</a:t>
            </a:r>
            <a:br>
              <a:rPr lang="en-US" altLang="ko-KR" sz="3700" dirty="0"/>
            </a:br>
            <a:br>
              <a:rPr lang="en-US" altLang="ko-KR" sz="3700" dirty="0"/>
            </a:br>
            <a:endParaRPr lang="en-US" altLang="ko-KR" sz="37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FABF587-4C3A-4EF8-B2B3-1DE75CC78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9" r="-1" b="239"/>
          <a:stretch/>
        </p:blipFill>
        <p:spPr>
          <a:xfrm>
            <a:off x="1684066" y="1573880"/>
            <a:ext cx="5519759" cy="378119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8E38BBB-3E0E-4A55-928F-0426C87BB331}"/>
              </a:ext>
            </a:extLst>
          </p:cNvPr>
          <p:cNvCxnSpPr/>
          <p:nvPr/>
        </p:nvCxnSpPr>
        <p:spPr>
          <a:xfrm flipH="1">
            <a:off x="5676900" y="2286000"/>
            <a:ext cx="3632200" cy="444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673ABAF-25BC-4189-8132-E09866C226B5}"/>
              </a:ext>
            </a:extLst>
          </p:cNvPr>
          <p:cNvCxnSpPr>
            <a:cxnSpLocks/>
          </p:cNvCxnSpPr>
          <p:nvPr/>
        </p:nvCxnSpPr>
        <p:spPr>
          <a:xfrm flipH="1">
            <a:off x="4343401" y="3268313"/>
            <a:ext cx="4891848" cy="2961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71BD0DD-D917-4460-A5CF-D1128063573E}"/>
              </a:ext>
            </a:extLst>
          </p:cNvPr>
          <p:cNvCxnSpPr>
            <a:cxnSpLocks/>
          </p:cNvCxnSpPr>
          <p:nvPr/>
        </p:nvCxnSpPr>
        <p:spPr>
          <a:xfrm flipH="1" flipV="1">
            <a:off x="3213100" y="3906637"/>
            <a:ext cx="6054808" cy="2513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BCD95C4-6C12-4AE9-B27C-2B9D2491B410}"/>
              </a:ext>
            </a:extLst>
          </p:cNvPr>
          <p:cNvCxnSpPr>
            <a:cxnSpLocks/>
          </p:cNvCxnSpPr>
          <p:nvPr/>
        </p:nvCxnSpPr>
        <p:spPr>
          <a:xfrm flipH="1">
            <a:off x="3302000" y="4198455"/>
            <a:ext cx="5965910" cy="6238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003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F961DF9-77DB-473D-ACAD-A0CE7F6D1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ko-KR" altLang="en-US" sz="2800"/>
              <a:t>ㅣ</a:t>
            </a:r>
            <a:r>
              <a:rPr lang="en-US" altLang="ko-KR" sz="2800"/>
              <a:t>-value &amp; r-value</a:t>
            </a:r>
            <a:endParaRPr lang="ko-KR" altLang="en-US" sz="2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7F739F-B193-4547-8A4D-A21B09089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altLang="ko-KR" sz="2000"/>
              <a:t>l-value </a:t>
            </a:r>
            <a:r>
              <a:rPr lang="ko-KR" altLang="en-US" sz="2000"/>
              <a:t>객체를 참조할 수 있는 값</a:t>
            </a:r>
            <a:r>
              <a:rPr lang="en-US" altLang="ko-KR" sz="2000"/>
              <a:t>, </a:t>
            </a:r>
            <a:r>
              <a:rPr lang="ko-KR" altLang="en-US" sz="2000"/>
              <a:t>주소를 알아낼 수 있는 값</a:t>
            </a:r>
            <a:r>
              <a:rPr lang="en-US" altLang="ko-KR" sz="2000"/>
              <a:t> </a:t>
            </a:r>
            <a:r>
              <a:rPr lang="ko-KR" altLang="en-US" sz="2000"/>
              <a:t>그래서 식별자가 됩니다</a:t>
            </a:r>
            <a:r>
              <a:rPr lang="en-US" altLang="ko-KR" sz="2000"/>
              <a:t>.</a:t>
            </a:r>
          </a:p>
          <a:p>
            <a:r>
              <a:rPr lang="en-US" altLang="ko-KR" sz="2000"/>
              <a:t>r-value </a:t>
            </a:r>
            <a:r>
              <a:rPr lang="ko-KR" altLang="en-US" sz="2000"/>
              <a:t>상수를 뜻한다</a:t>
            </a:r>
            <a:r>
              <a:rPr lang="en-US" altLang="ko-KR" sz="2000"/>
              <a:t>.</a:t>
            </a:r>
            <a:endParaRPr lang="ko-KR" altLang="en-US" sz="20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2B4E38-FEFD-4771-9A18-AC94C1F20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504590"/>
            <a:ext cx="6250769" cy="368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60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Office PowerPoint</Application>
  <PresentationFormat>와이드스크린</PresentationFormat>
  <Paragraphs>32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Calibri</vt:lpstr>
      <vt:lpstr>Office 테마</vt:lpstr>
      <vt:lpstr>Study3 </vt:lpstr>
      <vt:lpstr>INDEX</vt:lpstr>
      <vt:lpstr>#include(전처리기) – Pre-Processor</vt:lpstr>
      <vt:lpstr>&lt;stdio.h&gt;</vt:lpstr>
      <vt:lpstr>#include &lt;stdio.h&gt;</vt:lpstr>
      <vt:lpstr>#include &lt;stdio.h&gt;</vt:lpstr>
      <vt:lpstr>int main</vt:lpstr>
      <vt:lpstr>전처리기  진입점  로컬영역  </vt:lpstr>
      <vt:lpstr>ㅣ-value &amp; r-value</vt:lpstr>
      <vt:lpstr>Rmx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Study3 </dc:title>
  <dc:creator>김현규</dc:creator>
  <cp:lastModifiedBy>김현규</cp:lastModifiedBy>
  <cp:revision>1</cp:revision>
  <dcterms:created xsi:type="dcterms:W3CDTF">2020-02-10T07:53:07Z</dcterms:created>
  <dcterms:modified xsi:type="dcterms:W3CDTF">2020-02-10T07:53:18Z</dcterms:modified>
</cp:coreProperties>
</file>