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32"/>
    <p:restoredTop sz="94712"/>
  </p:normalViewPr>
  <p:slideViewPr>
    <p:cSldViewPr snapToGrid="0" snapToObjects="1">
      <p:cViewPr varScale="1">
        <p:scale>
          <a:sx n="48" d="100"/>
          <a:sy n="48" d="100"/>
        </p:scale>
        <p:origin x="21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4842-E383-0D4A-A87F-8CD49D2EE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D1E528-12E1-2A46-83D1-CFEFC6FF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3052D-9913-3746-8F47-BE773686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D6921-A615-4F4C-B495-B5A22FE7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7AB41-AC9A-B14A-BA2D-9DAB19F5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88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ED618-DA2A-8343-AD05-D9ACAB9C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A0B22-8856-9A49-8CC1-00B8A22F0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6A0D1-62B3-8440-BC57-5092D03B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23CDB-EB68-0A40-80E3-8427D2A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58CD3-F18E-0C4E-AAD0-A6730EF8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7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2A983-C3E2-E442-BD9D-8EBFD17D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E9366-717E-6849-88D2-791AD486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69D8F-7F24-294A-B0C7-A6614C0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8990-2715-0142-A1B9-ACF42607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9576-CC5F-314A-B5D0-3F5747B3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41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200CA-1493-EC43-AC0B-FD55FD93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3A9E9-7608-AE40-ADF2-A89F69AF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C6C3A-7CAF-C04D-AFCE-8B1EF2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FBC3E-622C-604D-A473-35BF0FA1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D91A8-B075-8D45-8C82-1A3BDC3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43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9D492-4D84-E845-9610-3DA3BEA6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4D87C-4B85-914F-AA45-CEEFE2B3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735E-E442-4348-B77B-4EAF4B2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F7508-B158-D043-B2FE-E5D9170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A563A-D578-9D4B-AEEF-7AF19277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3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B131-3A80-AE48-8274-6DC954F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774A9-AFAD-AB46-A928-8799F83A8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D0F29-97FC-7F43-8FF0-2B168BFA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20BB9-564F-8348-AD6B-E7EA5AD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BB769-B36C-1B43-962E-72E4AA9B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17200-6172-4B4C-8307-8DE0BB6E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7292-CB57-EF46-B927-43ADC052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97BFE-B94A-414A-98E2-ABC0FF7E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94A80-D811-034E-82CE-08F6DA56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3C103-EE7C-AA47-B081-191A07A9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1DE14-CD29-2C47-81D1-ABD144B9C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69D9F-248C-8348-BDAC-92592A3D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28DBF3-EF2D-CC4D-BA01-1F5B01BC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FEFEC-7769-C643-BAE9-4A80E9C1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9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7F321-34A5-0C4D-AA13-32C8EF0A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6D062-053D-E143-AEC6-9766063A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D3400-E40F-DD4B-8E76-2088719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03118-41C9-E548-A72C-24FA89DE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40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C1874-5373-CE45-B42E-06553C0C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BECAD-B831-1C4E-A21E-3D53AF35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739A1-9013-7846-B557-77F841BD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99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67944-C48A-014D-A45C-24F43FAA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DCF7E-8F0D-BA48-BCA1-2A8D38C2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D368E-DE7A-4842-99C4-13D908198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9995F-9407-194F-A506-09DCB0CB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7C70E-3526-3D4F-B714-A3B3EFBE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B6BC8-EB82-FE40-8CC7-BD740BBE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06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91AD-2878-6243-82F6-33A5FBE8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F7327-660B-6D42-A16D-95E56910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2EE6E-577A-F14A-8CEE-A2E69A67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C4D65-DC6D-1C4E-86BF-C336586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AE5D5-F01C-5449-8E9B-5F5F663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009BC-444B-CB4B-ADD1-1C50BA9C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553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0BFC6-13FB-7046-90D1-056B6484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0F75B-B17D-8F44-A9D7-FC6A9BD5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20D0E-EB8C-8944-B54B-01A8A5BD9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82B5-78E8-8E4A-873B-0B999ABC2BE8}" type="datetimeFigureOut">
              <a:rPr kumimoji="1" lang="ko-Kore-KR" altLang="en-US" smtClean="0"/>
              <a:t>2020. 7. 28.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5880F-725A-164B-998F-78A90F07E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61E01-86D9-984B-B00E-0F71D56A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35A1-EFA6-6A44-A6CC-F12A67A67A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16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75BD-9BC5-CF46-BC59-98EE836C9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Study(</a:t>
            </a:r>
            <a:r>
              <a:rPr kumimoji="1" lang="ko-KR" altLang="en-US" dirty="0"/>
              <a:t>포인터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BFDA3-AED9-C14D-A634-AF604381F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74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72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398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02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60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41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04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173B-9E93-7C4F-A7E9-77541626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* (Asterisk, </a:t>
            </a:r>
            <a:r>
              <a:rPr lang="ko-KR" altLang="en-US" dirty="0" err="1"/>
              <a:t>애스터리스크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3C8EF6D-6129-3448-BD01-7C8A39F0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395"/>
            <a:ext cx="10350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5A8DC-64A6-DA40-8879-21F507FE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역참조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dereference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연산자 *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CDD0B-22AA-A545-BCBD-5C760D9C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4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포인터</a:t>
            </a:r>
            <a:r>
              <a:rPr kumimoji="1" lang="ko-KR" altLang="en-US" dirty="0"/>
              <a:t> 변수 앞에 붙으면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numPtr</a:t>
            </a:r>
            <a:r>
              <a:rPr kumimoji="1" lang="en-US" altLang="ko-KR" dirty="0"/>
              <a:t>)</a:t>
            </a:r>
          </a:p>
          <a:p>
            <a:r>
              <a:rPr kumimoji="1" lang="en-US" altLang="ko-Kore-KR" dirty="0" err="1"/>
              <a:t>numPtr</a:t>
            </a:r>
            <a:r>
              <a:rPr kumimoji="1" lang="ko-KR" altLang="en-US" dirty="0"/>
              <a:t> 에 저장된 메모리 주소로 가서 값을 가져온다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역참조</a:t>
            </a:r>
            <a:r>
              <a:rPr kumimoji="1" lang="ko-KR" altLang="en-US" dirty="0"/>
              <a:t> 연산자를 사용하여 메모리 주소의 값을 가져온다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476885F-3AF7-3549-A249-9958AB78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3738706"/>
            <a:ext cx="1027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84FE-7827-D34F-A0B0-9BF37EC3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24ABB-6330-5B45-A0C9-617E19F1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메모리의</a:t>
            </a:r>
            <a:r>
              <a:rPr kumimoji="1" lang="ko-KR" altLang="en-US" dirty="0"/>
              <a:t> 주소를 구할 때는 변수 앞에 </a:t>
            </a:r>
            <a:r>
              <a:rPr kumimoji="1" lang="en-US" altLang="ko-KR" dirty="0"/>
              <a:t>&amp;(</a:t>
            </a:r>
            <a:r>
              <a:rPr kumimoji="1" lang="ko-KR" altLang="en-US" dirty="0"/>
              <a:t>주소 연산자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955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E8D1-0D43-2E42-833C-40C4923F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8533D-0610-ED41-8561-08448781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D19BC94-02C4-2449-A3A5-C6165E33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63" y="681037"/>
            <a:ext cx="740747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2EA5C-C7B0-2344-81C1-2C6E4313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자료형이</a:t>
            </a:r>
            <a:r>
              <a:rPr kumimoji="1" lang="ko-KR" altLang="en-US" dirty="0"/>
              <a:t> 맞아야 대입 연산 가능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A5C43-B8EB-DC4B-ABD2-43248119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E2726BC-8BAB-9543-AF6D-FA26E8F2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66" y="1825625"/>
            <a:ext cx="7643668" cy="45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C35C-4829-EC43-ACA8-D6B3AD4F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F8CFB44-AEF8-0145-99C8-12CFF193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882775"/>
            <a:ext cx="10375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C27DC-D831-2747-B93E-275F8621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B6F95B5-9529-8641-847D-6E780C8F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684"/>
            <a:ext cx="10375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C70B-2D98-1A4A-A982-CC3B2020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6444-70CB-EE47-91FD-BAB6048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631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62</Words>
  <Application>Microsoft Macintosh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Study(포인터)</vt:lpstr>
      <vt:lpstr>* (Asterisk, 애스터리스크)</vt:lpstr>
      <vt:lpstr>역참조(dereference) 연산자 *</vt:lpstr>
      <vt:lpstr>PowerPoint 프레젠테이션</vt:lpstr>
      <vt:lpstr>ex)</vt:lpstr>
      <vt:lpstr>자료형이 맞아야 대입 연산 가능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현규</dc:creator>
  <cp:lastModifiedBy>김 현규</cp:lastModifiedBy>
  <cp:revision>10</cp:revision>
  <dcterms:created xsi:type="dcterms:W3CDTF">2020-07-26T12:16:58Z</dcterms:created>
  <dcterms:modified xsi:type="dcterms:W3CDTF">2020-07-28T07:07:21Z</dcterms:modified>
</cp:coreProperties>
</file>