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078" autoAdjust="0"/>
    <p:restoredTop sz="94660"/>
  </p:normalViewPr>
  <p:slideViewPr>
    <p:cSldViewPr snapToGrid="0">
      <p:cViewPr varScale="1">
        <p:scale>
          <a:sx n="58" d="100"/>
          <a:sy n="58" d="100"/>
        </p:scale>
        <p:origin x="208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C6A40-5D7B-4D65-9C05-6467D4AC6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2AA7AF-8D34-4B88-9564-716909D4A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19FC1F-FE02-4654-92C2-0975F0D5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B4FF-682C-4AD5-8DD8-26E380C81DDB}" type="datetimeFigureOut">
              <a:rPr lang="ko-KR" altLang="en-US" smtClean="0"/>
              <a:t>2020. 8. 4.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185DC-DDAF-4947-8645-CED144F2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F87E3-B75F-4669-AE70-7F64A406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4771-A28B-48EF-930F-230E340E0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51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50557-DF68-4D7A-BFB3-1366CCE68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82B459-E956-4A6D-A047-F7D323EC4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79054-FA34-445B-A860-497661122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B4FF-682C-4AD5-8DD8-26E380C81DDB}" type="datetimeFigureOut">
              <a:rPr lang="ko-KR" altLang="en-US" smtClean="0"/>
              <a:t>2020. 8. 4.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6B93F8-C540-4358-AADF-03F16577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EBB960-FFA6-4C59-A959-8E85F56A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4771-A28B-48EF-930F-230E340E0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37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AB3413-EC99-4B88-978E-41F871B1D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6FEB34-CA15-4573-8F05-182536D6E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46F481-13EA-4EDF-913B-DABA12F6A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B4FF-682C-4AD5-8DD8-26E380C81DDB}" type="datetimeFigureOut">
              <a:rPr lang="ko-KR" altLang="en-US" smtClean="0"/>
              <a:t>2020. 8. 4.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2FD7F-7EF5-42D0-AC2D-44734AE7A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7DD91-9ACF-4AC3-9552-93A1DECA3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4771-A28B-48EF-930F-230E340E0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2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A09EA-01F3-48A7-852E-EDECD61F4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E1CC8A-65E2-4C1B-8B09-C801557ED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631F0E-0306-4A56-A37C-918D0F6A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B4FF-682C-4AD5-8DD8-26E380C81DDB}" type="datetimeFigureOut">
              <a:rPr lang="ko-KR" altLang="en-US" smtClean="0"/>
              <a:t>2020. 8. 4.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0C974-7EC9-4F49-A086-30B44C9F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3B6276-4E36-4498-BFB8-BA3EB694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4771-A28B-48EF-930F-230E340E0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80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41756-1CB4-407C-93C9-FBB26A919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6925E0-D8E9-45C2-A158-47FCD1BCF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E372CB-8311-4F45-B31F-6E649892E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B4FF-682C-4AD5-8DD8-26E380C81DDB}" type="datetimeFigureOut">
              <a:rPr lang="ko-KR" altLang="en-US" smtClean="0"/>
              <a:t>2020. 8. 4.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885811-FFA5-4253-ADAB-429AFC26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B5AD1-3C17-4BF7-ACEB-F9B91682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4771-A28B-48EF-930F-230E340E0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5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A6697-F9A9-49D5-85DE-D1F90CEB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E3DF9-2D68-46E9-A8D1-C4929A90F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72B286-E46F-42ED-8A90-832433EC7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DDE266-920D-490C-AEAC-519DC3A0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B4FF-682C-4AD5-8DD8-26E380C81DDB}" type="datetimeFigureOut">
              <a:rPr lang="ko-KR" altLang="en-US" smtClean="0"/>
              <a:t>2020. 8. 4.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248CCB-DA21-458B-85E9-023586B04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7D4FCD-B070-4BD9-9E83-2487F94A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4771-A28B-48EF-930F-230E340E0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12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0F46F-C2F0-413F-9F6A-1CDD4E3D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5D060D-D7CF-44D2-8254-A77FC8C6F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514F40-145B-44E0-8F97-4934272DA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9EE9B5-E672-40B3-A80F-42EC83C2B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4C5F6E-CC65-4F9D-8748-9E29B9048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8BCC31-74E3-4DDA-A5A8-D78AB625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B4FF-682C-4AD5-8DD8-26E380C81DDB}" type="datetimeFigureOut">
              <a:rPr lang="ko-KR" altLang="en-US" smtClean="0"/>
              <a:t>2020. 8. 4.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1A2B32-23C7-4271-8A17-6AAAF538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09610B-33DE-4BE8-B6F9-942AD25C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4771-A28B-48EF-930F-230E340E0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75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25F92-F52C-48EB-9F32-E300857F2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A1136D-2C89-4AF1-8D23-9A340E7C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B4FF-682C-4AD5-8DD8-26E380C81DDB}" type="datetimeFigureOut">
              <a:rPr lang="ko-KR" altLang="en-US" smtClean="0"/>
              <a:t>2020. 8. 4.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101415-14CF-4A4A-8275-CCC979F4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72662E-B60A-4C7A-A42D-A4F06EE8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4771-A28B-48EF-930F-230E340E0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87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7640B4-0844-4CDF-9E32-E497D117F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B4FF-682C-4AD5-8DD8-26E380C81DDB}" type="datetimeFigureOut">
              <a:rPr lang="ko-KR" altLang="en-US" smtClean="0"/>
              <a:t>2020. 8. 4.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9DA62A-ECEC-4A2D-8E14-CE536DE3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D23A87-1474-4511-B2C4-43BE31FD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4771-A28B-48EF-930F-230E340E0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0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16AF6-2824-4CB3-94D5-80FBC8B0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E7E5B-3D65-4E29-AA2E-8AB192BFE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FF5D1F-CBCC-4A26-8DA2-403FAD85C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7A844E-DE18-44FC-A6F4-26759E58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B4FF-682C-4AD5-8DD8-26E380C81DDB}" type="datetimeFigureOut">
              <a:rPr lang="ko-KR" altLang="en-US" smtClean="0"/>
              <a:t>2020. 8. 4.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43091-17BC-4C10-A11D-2F6BB605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591943-765C-4553-B17E-A9498306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4771-A28B-48EF-930F-230E340E0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07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374E6-544E-4688-91F8-03D3A6CC1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1E8911-390D-43E4-BDE0-51F4EDE68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17C5A0-60EF-4766-AE55-1BC8FF152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059EA6-BA10-48FC-8848-0F16B915A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B4FF-682C-4AD5-8DD8-26E380C81DDB}" type="datetimeFigureOut">
              <a:rPr lang="ko-KR" altLang="en-US" smtClean="0"/>
              <a:t>2020. 8. 4.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1D505D-261F-4C04-A2FD-D585D973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31BD7B-1A09-4E7B-8741-1D8EE9D4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4771-A28B-48EF-930F-230E340E0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04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8B5550-756B-42A0-BC65-8095637E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40CDC5-14DB-4BE4-A15D-AE4691834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89C9E-E11A-4237-A977-AB87C1945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3B4FF-682C-4AD5-8DD8-26E380C81DDB}" type="datetimeFigureOut">
              <a:rPr lang="ko-KR" altLang="en-US" smtClean="0"/>
              <a:t>2020. 8. 4.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66540-F332-45D1-9409-6F5E80791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6F732-D390-498B-BE1B-2A2D5DC00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74771-A28B-48EF-930F-230E340E0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01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A993D-880A-431C-A6E3-D908FAF29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Study6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9C3B81-9450-4F06-B064-C24B2B32D9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동적할당</a:t>
            </a:r>
            <a:endParaRPr lang="en-US" altLang="ko-KR" dirty="0"/>
          </a:p>
          <a:p>
            <a:r>
              <a:rPr lang="ko-KR" altLang="en-US" dirty="0"/>
              <a:t>매직 디버그 값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322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99405-D8F6-4D56-A1E5-EBB638BFE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Leak(</a:t>
            </a:r>
            <a:r>
              <a:rPr lang="ko-KR" altLang="en-US" dirty="0"/>
              <a:t>메모리 누수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7392F-EFDA-4581-AA23-DDE75A989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free()</a:t>
            </a:r>
            <a:r>
              <a:rPr lang="ko-KR" altLang="en-US" dirty="0"/>
              <a:t> 왜 할까요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할당되고 버려지는 공간이 생기게 되는데 이런 걸 메모리 누수</a:t>
            </a:r>
            <a:r>
              <a:rPr lang="en-US" altLang="ko-KR" dirty="0"/>
              <a:t>(Memory Leak)</a:t>
            </a:r>
            <a:r>
              <a:rPr lang="ko-KR" altLang="en-US" dirty="0"/>
              <a:t>라고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메모리 누수가 생기지 않도록 동적 할당된 메모리를 잘 </a:t>
            </a:r>
            <a:r>
              <a:rPr lang="ko-KR" altLang="en-US" dirty="0" err="1"/>
              <a:t>해제해야합니다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89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FA954-4C2D-4F52-A630-16FCBB4E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malloc() free()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6B508-1E22-4386-AA3C-0D91EF572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malloc() : Memory Allocation </a:t>
            </a:r>
            <a:r>
              <a:rPr lang="ko-KR" altLang="en-US" dirty="0"/>
              <a:t>의 약자</a:t>
            </a:r>
            <a:r>
              <a:rPr lang="en-US" altLang="ko-KR" dirty="0"/>
              <a:t>. </a:t>
            </a:r>
            <a:r>
              <a:rPr lang="ko-KR" altLang="en-US" dirty="0"/>
              <a:t>메모리 할당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동적할당과 관련된 함수들을 사용하기 위해서 </a:t>
            </a:r>
            <a:r>
              <a:rPr lang="en-US" altLang="ko-KR" dirty="0" err="1"/>
              <a:t>stdlib.h</a:t>
            </a:r>
            <a:r>
              <a:rPr lang="en-US" altLang="ko-KR" dirty="0"/>
              <a:t> </a:t>
            </a:r>
            <a:r>
              <a:rPr lang="ko-KR" altLang="en-US" dirty="0"/>
              <a:t>파일이 필요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free() : </a:t>
            </a:r>
            <a:r>
              <a:rPr lang="ko-KR" altLang="en-US" dirty="0"/>
              <a:t>동적 할당된 메모리 공간을 해제해주는 함수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804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92254-1096-4EA9-A384-5BE2D3E22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쓰레기 값과 매직 디버그 값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6181C3-8507-4B56-BFE8-611F9AFB7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이전에 종료되었던 프로그램에서 사용하던 값을 쓰레기 값이라고 한다</a:t>
            </a:r>
            <a:r>
              <a:rPr lang="en-US" altLang="ko-KR" dirty="0"/>
              <a:t>. </a:t>
            </a:r>
            <a:r>
              <a:rPr lang="ko-KR" altLang="en-US" dirty="0"/>
              <a:t>이 상태를 비주얼 스튜디오가 </a:t>
            </a:r>
            <a:r>
              <a:rPr lang="en-US" altLang="ko-KR" dirty="0"/>
              <a:t>stack </a:t>
            </a:r>
            <a:r>
              <a:rPr lang="ko-KR" altLang="en-US" dirty="0"/>
              <a:t>에 이상한 값을 넣어서 초기화합니다</a:t>
            </a:r>
            <a:r>
              <a:rPr lang="en-US" altLang="ko-KR" dirty="0"/>
              <a:t>. </a:t>
            </a:r>
            <a:r>
              <a:rPr lang="ko-KR" altLang="en-US" dirty="0"/>
              <a:t>그 이상한 값을 매직 디버그 값</a:t>
            </a:r>
            <a:r>
              <a:rPr lang="en-US" altLang="ko-KR" dirty="0"/>
              <a:t>(Magic Debug Value)</a:t>
            </a:r>
            <a:r>
              <a:rPr lang="ko-KR" altLang="en-US" dirty="0"/>
              <a:t>라고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사실 매직 디버그 값도 새로운 프로그램에서는 별로 의미가 없기 때문에 쓰레기 값이다</a:t>
            </a:r>
            <a:r>
              <a:rPr lang="en-US" altLang="ko-KR" dirty="0"/>
              <a:t>. </a:t>
            </a:r>
            <a:r>
              <a:rPr lang="ko-KR" altLang="en-US" dirty="0"/>
              <a:t>굳이 표현하면 정리된 값</a:t>
            </a:r>
            <a:r>
              <a:rPr lang="en-US" altLang="ko-KR" dirty="0"/>
              <a:t>. </a:t>
            </a:r>
            <a:r>
              <a:rPr lang="ko-KR" altLang="en-US" dirty="0"/>
              <a:t>비주얼 스튜디오는 스택 영역을 초기화 </a:t>
            </a:r>
            <a:r>
              <a:rPr lang="ko-KR" altLang="en-US" dirty="0" err="1"/>
              <a:t>할때</a:t>
            </a:r>
            <a:r>
              <a:rPr lang="ko-KR" altLang="en-US" dirty="0"/>
              <a:t> </a:t>
            </a:r>
            <a:r>
              <a:rPr lang="en-US" altLang="ko-KR" dirty="0"/>
              <a:t>CC(Crowd Control) </a:t>
            </a:r>
            <a:r>
              <a:rPr lang="ko-KR" altLang="en-US" dirty="0"/>
              <a:t>라는 값으로 정리합니다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95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545836E-B050-4955-B80E-C5A35AC2F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2">
            <a:extLst>
              <a:ext uri="{FF2B5EF4-FFF2-40B4-BE49-F238E27FC236}">
                <a16:creationId xmlns:a16="http://schemas.microsoft.com/office/drawing/2014/main" id="{5E6024A1-5F3D-4233-865A-57F6E8605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2473" y="-4805300"/>
            <a:ext cx="2587052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0B379E-5F1B-40D6-AEE3-DC8CA3DD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15534"/>
            <a:ext cx="9144000" cy="13797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latinLnBrk="0"/>
            <a:r>
              <a:rPr lang="ko-KR" altLang="en-US" sz="4800" dirty="0"/>
              <a:t>매직 디버그 값 확인</a:t>
            </a:r>
            <a:r>
              <a:rPr lang="en-US" altLang="ko-KR" sz="4800" dirty="0"/>
              <a:t>.</a:t>
            </a:r>
            <a:br>
              <a:rPr lang="en-US" altLang="ko-KR" sz="4800" dirty="0"/>
            </a:br>
            <a:endParaRPr lang="en-US" altLang="ko-KR" sz="4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E5ED95-726A-4EB4-A03C-D3EF3BC3A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570" y="73152"/>
            <a:ext cx="1340860" cy="223819"/>
            <a:chOff x="5359043" y="73152"/>
            <a:chExt cx="1340860" cy="223819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17EFE772-2C42-4ACF-B49F-B8DE4D95C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749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0D397CA2-1084-44F5-8F86-1E5F25532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749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DE5FCF89-EFB5-425D-BAE7-ADF3E9FA3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8538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B5000D95-43A9-4146-854D-6543F49E4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8538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BFAC0A55-15FF-44EB-BB49-380A08FFF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43271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E71C5D2B-80BE-4286-9DAC-B41FA6122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43271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ABD811F8-3805-419E-9543-FB2A1526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01157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4ED1C51E-87F5-42C4-8F3D-98B932E7C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01157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908DDBE2-E366-43C4-865E-68D8F5DD2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9043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40B7FBD6-2319-4416-AEDB-20FBD7A6F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9043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793BBDF2-F738-42F5-98FD-380E06E18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38069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5CEB15E8-0F03-4F3C-8B3D-CA63883E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38069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EA651364-1B7F-40E3-817C-E05627C56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95956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0582E001-F558-4498-B949-506CEDB89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95956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09F01A60-328C-4CA8-B3EE-636F1319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3842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62D0FD2E-E0CB-4B3C-85D5-1946B7CA3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3842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682296EE-4FAA-4B24-A69E-63B1B36A1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172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E2AF0961-0ADD-4742-A467-7258D268C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172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31B85C35-97D4-4322-BD70-C5AAAA76D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9614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A87BAC7C-E910-4222-B519-39288C21A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9614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062A4F32-7034-47D1-8078-020B25446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596" y="1442299"/>
            <a:ext cx="3215977" cy="3465576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319CEBA-30FB-406C-A2E7-8A09C849E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427" y="1540596"/>
            <a:ext cx="3060132" cy="346557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628292D-0555-4158-9B1A-07414B27F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9D6D1-357E-447E-A151-D71442A8A710}"/>
              </a:ext>
            </a:extLst>
          </p:cNvPr>
          <p:cNvSpPr txBox="1"/>
          <p:nvPr/>
        </p:nvSpPr>
        <p:spPr>
          <a:xfrm>
            <a:off x="915133" y="5381465"/>
            <a:ext cx="437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1. </a:t>
            </a:r>
            <a:r>
              <a:rPr lang="ko-KR" altLang="en-US"/>
              <a:t>변수 </a:t>
            </a:r>
            <a:r>
              <a:rPr lang="en-US" altLang="ko-KR"/>
              <a:t>a </a:t>
            </a:r>
            <a:r>
              <a:rPr lang="ko-KR" altLang="en-US"/>
              <a:t>를 선언하고 메모리 확인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815663-69BE-470C-936C-6821B82B99BD}"/>
              </a:ext>
            </a:extLst>
          </p:cNvPr>
          <p:cNvSpPr txBox="1"/>
          <p:nvPr/>
        </p:nvSpPr>
        <p:spPr>
          <a:xfrm>
            <a:off x="6441638" y="5381464"/>
            <a:ext cx="43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2. return 0; </a:t>
            </a:r>
            <a:r>
              <a:rPr lang="ko-KR" altLang="en-US"/>
              <a:t>로 프로그램이 끝나자 변수 </a:t>
            </a:r>
            <a:r>
              <a:rPr lang="en-US" altLang="ko-KR"/>
              <a:t>a </a:t>
            </a:r>
            <a:r>
              <a:rPr lang="ko-KR" altLang="en-US"/>
              <a:t>의 메모리가 </a:t>
            </a:r>
            <a:r>
              <a:rPr lang="en-US" altLang="ko-KR"/>
              <a:t>cc </a:t>
            </a:r>
            <a:r>
              <a:rPr lang="ko-KR" altLang="en-US"/>
              <a:t>로 초기화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25BE273-806D-4F4F-B314-4078DCC9E8FD}"/>
              </a:ext>
            </a:extLst>
          </p:cNvPr>
          <p:cNvSpPr/>
          <p:nvPr/>
        </p:nvSpPr>
        <p:spPr>
          <a:xfrm>
            <a:off x="6426785" y="1606503"/>
            <a:ext cx="3751688" cy="50736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78A60D9-D109-43E8-BEF6-4D8AF32BB0FC}"/>
              </a:ext>
            </a:extLst>
          </p:cNvPr>
          <p:cNvSpPr/>
          <p:nvPr/>
        </p:nvSpPr>
        <p:spPr>
          <a:xfrm>
            <a:off x="1077063" y="1732403"/>
            <a:ext cx="3751688" cy="50736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840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2FFB5-0268-4241-8FE9-32BAF5700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 할당과 매직 디버그 값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FC97FD-3A6C-4870-A992-F38B08DA5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스택영역은</a:t>
            </a:r>
            <a:r>
              <a:rPr lang="ko-KR" altLang="en-US" dirty="0"/>
              <a:t> </a:t>
            </a:r>
            <a:r>
              <a:rPr lang="en-US" altLang="ko-KR" dirty="0"/>
              <a:t>CC </a:t>
            </a:r>
            <a:r>
              <a:rPr lang="ko-KR" altLang="en-US" dirty="0"/>
              <a:t>로 초기화하는 것과 다르게 </a:t>
            </a:r>
            <a:r>
              <a:rPr lang="ko-KR" altLang="en-US" dirty="0" err="1"/>
              <a:t>힙영역은</a:t>
            </a:r>
            <a:r>
              <a:rPr lang="ko-KR" altLang="en-US" dirty="0"/>
              <a:t> </a:t>
            </a:r>
            <a:r>
              <a:rPr lang="en-US" altLang="ko-KR" dirty="0"/>
              <a:t>FD,CD,DD </a:t>
            </a:r>
            <a:r>
              <a:rPr lang="ko-KR" altLang="en-US" dirty="0"/>
              <a:t>이렇게 </a:t>
            </a:r>
            <a:r>
              <a:rPr lang="en-US" altLang="ko-KR" dirty="0"/>
              <a:t>3</a:t>
            </a:r>
            <a:r>
              <a:rPr lang="ko-KR" altLang="en-US" dirty="0"/>
              <a:t>개를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깊이 </a:t>
            </a:r>
            <a:r>
              <a:rPr lang="ko-KR" altLang="en-US" dirty="0" err="1"/>
              <a:t>몰라도됨</a:t>
            </a:r>
            <a:r>
              <a:rPr lang="en-US" altLang="ko-KR" dirty="0"/>
              <a:t>. IDE </a:t>
            </a:r>
            <a:r>
              <a:rPr lang="ko-KR" altLang="en-US" dirty="0"/>
              <a:t>와 컴파일러에 따라 없을 수도 있음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3088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EC679-54D4-4965-A68E-D7B41263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B75D7-D634-402B-9F3C-F2CFCF238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동적할당을</a:t>
            </a:r>
            <a:r>
              <a:rPr lang="ko-KR" altLang="en-US" dirty="0"/>
              <a:t> 활용해 가변 길이 배열 만들기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사용자에게 배열의 크기를 물어본다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배열의 개수만큼 사용자가 입력하는 숫자를 저장한다</a:t>
            </a:r>
            <a:r>
              <a:rPr lang="en-US" altLang="ko-KR" dirty="0"/>
              <a:t>.(</a:t>
            </a:r>
            <a:r>
              <a:rPr lang="ko-KR" altLang="en-US" dirty="0" err="1"/>
              <a:t>입력받는</a:t>
            </a:r>
            <a:r>
              <a:rPr lang="ko-KR" altLang="en-US" dirty="0"/>
              <a:t> 방법은</a:t>
            </a:r>
            <a:r>
              <a:rPr lang="en-US" altLang="ko-KR" dirty="0"/>
              <a:t> for</a:t>
            </a:r>
            <a:r>
              <a:rPr lang="ko-KR" altLang="en-US" dirty="0"/>
              <a:t>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while</a:t>
            </a:r>
            <a:r>
              <a:rPr lang="ko-KR" altLang="en-US" dirty="0"/>
              <a:t>문 등을 통해 자유롭게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배열에 들어있는 값들을 출력한다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3034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258</Words>
  <Application>Microsoft Macintosh PowerPoint</Application>
  <PresentationFormat>와이드스크린</PresentationFormat>
  <Paragraphs>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Study6 </vt:lpstr>
      <vt:lpstr>Memory Leak(메모리 누수)</vt:lpstr>
      <vt:lpstr>malloc() free()</vt:lpstr>
      <vt:lpstr>쓰레기 값과 매직 디버그 값</vt:lpstr>
      <vt:lpstr>매직 디버그 값 확인. </vt:lpstr>
      <vt:lpstr>동적 할당과 매직 디버그 값.</vt:lpstr>
      <vt:lpstr>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Study6 </dc:title>
  <dc:creator>김현규</dc:creator>
  <cp:lastModifiedBy>김 현규</cp:lastModifiedBy>
  <cp:revision>9</cp:revision>
  <dcterms:created xsi:type="dcterms:W3CDTF">2020-02-26T14:56:07Z</dcterms:created>
  <dcterms:modified xsi:type="dcterms:W3CDTF">2020-08-04T08:52:43Z</dcterms:modified>
</cp:coreProperties>
</file>