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C60AA-EF36-9445-B563-F6BDE501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51636B-12E3-6F4B-8AFD-5FFBF54A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438C7-13C4-3744-890E-F8266632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58830-16E2-D443-9267-0BB52717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E5D06-2B4D-B340-96A9-D88B7E70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71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CBBD-BDB3-B14A-8452-DC0B87F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A0F84-F813-0C42-B162-3B6E6B4B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B89D8-39E1-8545-9A1E-F40055BA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60457-E938-C345-9350-829FCD2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3CE26-24FB-2C4C-B8F0-DDD6700F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2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4CC3B-EDEC-FB43-8D1E-F51D695B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81E4A-8022-E449-AFC4-1433029D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98153-FC04-C849-8185-B5773F80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CDF8-7E97-D24D-8075-E826BA3A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7A996-193F-7D44-8144-E4E0CD5F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88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A35F0-3BE6-2341-9C8B-F1E0F2FB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E1842-EB11-3B41-947E-7557CB77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3B098-6790-E04B-98FB-D21F0629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0D255-3E44-0444-A751-5D30B2B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1368-6685-3947-B31F-30A76021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1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523E2-CC1D-3945-BD23-59BC863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25DD2-2F51-0C44-8C07-F9A21659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EC849-8654-544B-954B-59DA7EB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FB225-07BE-304E-AAC0-54D50128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F4DFF-8948-BD49-B2DB-7376342D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26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44387-9F20-7544-9500-4E1EEA8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BE9B0-515D-8A4C-B676-C3511FFFC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0FC23-00A7-314E-B2EE-6AF2CAD4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1A98C-E079-F14B-9E9D-F1D680F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ED134-474D-D344-B744-DBD876DA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F9274-0C34-354F-9B28-FDB47E4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9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14504-53C4-D24D-9CF5-303867ED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D3FD2-726B-E543-9B36-C764B6A2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E7BDF-74A7-DD42-8A65-F87CC960B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7F6BE-E5DF-F14F-B30E-00B4BB42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2DE0E3-D32A-4344-8165-FB3521BAC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5A01C-6AC7-8943-B9FA-E8D874AA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2A312-248E-2E45-81F5-C98E4498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906FE-A8A1-FC47-9E17-92FC7CF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19B4F-C28C-4E48-AD8A-4EB33D5F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C429F-3D27-6042-B267-D99B9FBE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80DA55-79AA-5A45-A31A-C5B3C9BE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03E60-1B41-7047-B88F-621EDE4F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05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CF75B-C7A4-1843-BE16-9FE50E2C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CE0122-4022-3644-A3CD-4A2C6F3D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295E6-7EEF-0F49-A204-C7EA6587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97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4AB2-6A7D-7741-9D14-19685E49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A703-355C-8949-B77C-09EFC189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5A50F-A8A2-D24E-B580-32541717D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DFB60-DCA5-834D-A0C2-FF235494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83C7-2952-8545-833A-FFB97C6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6CF70-0AAC-E347-B8E2-9C8893AA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8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7A9D-21D8-B242-8FFE-8DEA02E0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2FF5D8-0ECA-704A-9C95-01DEF0C9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63617-7577-F644-AAC6-73E5EDCC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1FEBD-9854-3D43-837C-E31F087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2997A-F58E-8748-8AC5-EF87F5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9FF5-10CF-0E4F-96CF-B3B3FC70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617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824EA-38F7-E646-B7CE-D10AA891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8F8F1-6CC6-3545-9524-93A6043A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EF4D7-2E69-884D-BF4E-B1D012E5D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621E-F89F-D045-A8E4-A74374687C13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77099-6923-0F40-9EB7-61D9386C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535F-0F69-C84A-8806-7062E3469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BB8D-BFDA-6F4B-AFA8-C7EE94FFB0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4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BA89-12B6-594D-B2BF-24E3E1D8E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파일입출력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D54F8-7A40-1D49-B081-B705CB4E9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92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0ADD9-BCC3-AC46-B45C-79F24960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fprint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5FFD6-890C-1A48-9D2E-2F1C48BB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22A56EF-EA1E-F847-9575-C32DBBB5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09" y="11112"/>
            <a:ext cx="8374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F9B1-5DAD-ED4C-88E9-BCFF6E1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6047A-7EFE-A746-8D21-38A67F95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파일에서 데이터를 처리할 때마다 매번 파일을 여는 것이 아니라 파일 스트림을 한 번 생성해서 계속 데이터를 쓰거나 가져오는 방식이죠</a:t>
            </a:r>
            <a:r>
              <a:rPr lang="en-US" altLang="ko-KR" dirty="0"/>
              <a:t>. </a:t>
            </a:r>
            <a:r>
              <a:rPr lang="ko-KR" altLang="en-US" dirty="0"/>
              <a:t>여기서 </a:t>
            </a:r>
            <a:r>
              <a:rPr lang="en" altLang="ko-Kore-KR" dirty="0" err="1"/>
              <a:t>fopen</a:t>
            </a:r>
            <a:r>
              <a:rPr lang="ko-KR" altLang="en-US" dirty="0" err="1"/>
              <a:t>으로</a:t>
            </a:r>
            <a:r>
              <a:rPr lang="ko-KR" altLang="en-US" dirty="0"/>
              <a:t> 파일을 읽기 전용으로 열면 입력 스트림</a:t>
            </a:r>
            <a:r>
              <a:rPr lang="en-US" altLang="ko-KR" dirty="0"/>
              <a:t>, </a:t>
            </a:r>
            <a:r>
              <a:rPr lang="ko-KR" altLang="en-US" dirty="0"/>
              <a:t>쓰기 전용으로 열면 출력 스트림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쓰기로 열면 입출력 스트림입니다</a:t>
            </a:r>
            <a:r>
              <a:rPr lang="en-US" altLang="ko-KR" dirty="0"/>
              <a:t>. </a:t>
            </a:r>
            <a:r>
              <a:rPr lang="ko-KR" altLang="en-US" dirty="0"/>
              <a:t>파일 모드에 따라 </a:t>
            </a:r>
            <a:r>
              <a:rPr lang="ko-KR" altLang="en-US" dirty="0" err="1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양방향이 되죠</a:t>
            </a:r>
            <a:r>
              <a:rPr lang="en-US" altLang="ko-KR" dirty="0"/>
              <a:t>. </a:t>
            </a:r>
            <a:r>
              <a:rPr lang="ko-KR" altLang="en-US" dirty="0"/>
              <a:t>마찬가지로 </a:t>
            </a:r>
            <a:r>
              <a:rPr lang="en" altLang="ko-Kore-KR" dirty="0"/>
              <a:t>stdin</a:t>
            </a:r>
            <a:r>
              <a:rPr lang="ko-KR" altLang="en-US" dirty="0"/>
              <a:t>은 입력 스트림</a:t>
            </a:r>
            <a:r>
              <a:rPr lang="en-US" altLang="ko-KR" dirty="0"/>
              <a:t>, </a:t>
            </a:r>
            <a:r>
              <a:rPr lang="en" altLang="ko-Kore-KR" dirty="0" err="1"/>
              <a:t>stdout</a:t>
            </a:r>
            <a:r>
              <a:rPr lang="en" altLang="ko-Kore-KR" dirty="0"/>
              <a:t>, stderr</a:t>
            </a:r>
            <a:r>
              <a:rPr lang="ko-KR" altLang="en-US" dirty="0"/>
              <a:t>는 출력 스트림입니다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509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F9B1-5DAD-ED4C-88E9-BCFF6E1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fputs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48BDD3BB-F653-3F4C-BE38-48F9B1908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720" y="365125"/>
            <a:ext cx="8120599" cy="6321426"/>
          </a:xfrm>
        </p:spPr>
      </p:pic>
    </p:spTree>
    <p:extLst>
      <p:ext uri="{BB962C8B-B14F-4D97-AF65-F5344CB8AC3E}">
        <p14:creationId xmlns:p14="http://schemas.microsoft.com/office/powerpoint/2010/main" val="6252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F9B1-5DAD-ED4C-88E9-BCFF6E1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fwrite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23B6DAB-DFCD-3B43-B0C7-BE86ACD89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052" y="130936"/>
            <a:ext cx="8620002" cy="6727063"/>
          </a:xfrm>
        </p:spPr>
      </p:pic>
    </p:spTree>
    <p:extLst>
      <p:ext uri="{BB962C8B-B14F-4D97-AF65-F5344CB8AC3E}">
        <p14:creationId xmlns:p14="http://schemas.microsoft.com/office/powerpoint/2010/main" val="109354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F9B1-5DAD-ED4C-88E9-BCFF6E1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fgets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BFAE4C4-9FF2-5341-B5F5-733AA06C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441" y="277812"/>
            <a:ext cx="8785359" cy="6215063"/>
          </a:xfrm>
        </p:spPr>
      </p:pic>
    </p:spTree>
    <p:extLst>
      <p:ext uri="{BB962C8B-B14F-4D97-AF65-F5344CB8AC3E}">
        <p14:creationId xmlns:p14="http://schemas.microsoft.com/office/powerpoint/2010/main" val="336185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F9B1-5DAD-ED4C-88E9-BCFF6E1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fread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2D65354-9187-3F46-9F51-A40AA961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781" y="182562"/>
            <a:ext cx="8311661" cy="6492875"/>
          </a:xfrm>
        </p:spPr>
      </p:pic>
    </p:spTree>
    <p:extLst>
      <p:ext uri="{BB962C8B-B14F-4D97-AF65-F5344CB8AC3E}">
        <p14:creationId xmlns:p14="http://schemas.microsoft.com/office/powerpoint/2010/main" val="39546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75</Words>
  <Application>Microsoft Macintosh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파일입출력</vt:lpstr>
      <vt:lpstr>fprint()</vt:lpstr>
      <vt:lpstr>PowerPoint 프레젠테이션</vt:lpstr>
      <vt:lpstr>fputs()</vt:lpstr>
      <vt:lpstr>fwrite()</vt:lpstr>
      <vt:lpstr>fgets</vt:lpstr>
      <vt:lpstr>fread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현규</dc:creator>
  <cp:lastModifiedBy>김 현규</cp:lastModifiedBy>
  <cp:revision>5</cp:revision>
  <dcterms:created xsi:type="dcterms:W3CDTF">2020-07-30T07:00:31Z</dcterms:created>
  <dcterms:modified xsi:type="dcterms:W3CDTF">2020-07-30T08:54:05Z</dcterms:modified>
</cp:coreProperties>
</file>