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9"/>
    <p:restoredTop sz="94712"/>
  </p:normalViewPr>
  <p:slideViewPr>
    <p:cSldViewPr snapToGrid="0" snapToObjects="1">
      <p:cViewPr varScale="1">
        <p:scale>
          <a:sx n="103" d="100"/>
          <a:sy n="103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54F37-E5CC-9844-A734-E7BAD0DFA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00F698-6CD9-8040-8EAB-59C42571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22DF9-E548-4844-AAD0-F07CFBF6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54E92-475D-FE41-9BE3-EC12B57C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AA829-EA49-2A4D-B0F5-3587D14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3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82A-F4FD-5342-943A-A77119C0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1B8BBD-08F8-3147-92B3-F723B794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51BC-6CD2-7D41-BB02-4AC2126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F14CD-997F-424F-A6FE-8FB6D3B4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351E6-ED5C-A647-9C24-BCB0FDB0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8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2E46CF-69C5-F046-B914-06DB4D821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E39BC8-10D0-2C42-924C-AE0B7230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8D5A6-70CE-0F4B-881D-D5F4DDC8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9B4A-1CB2-694D-BB91-621085D3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976DC-BE87-B841-91A4-F40164A9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795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E4823-43BC-5644-97CD-F193A62C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92E46-C418-B441-AD5B-E64C8C1E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5B8C7-D7AB-5445-AA9A-24E4BCFC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A2BBA-56BB-4346-BFBB-CD4BF212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0051C-4C75-814E-A70B-4A162C04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31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FC96-D43A-3448-B996-53DF2DC3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E2AB5-05A5-384B-B6CE-B9BB8AD2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64DB-A0E6-A04E-8BC0-7DB934C9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99558-FE23-BF41-A8F1-72FD4B6B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22C2D-7135-314B-890B-0FF83501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87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A542E-369E-C545-A9B8-8A85CD67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F1FB5-BBA6-644B-B856-142905D48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D7F2-30DF-A44F-9AF4-B9022FA1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9BB2F-9A9D-D347-9013-3E47EF86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46F71-E6A5-8647-8C3A-7013C54E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3194D-A90D-AC4E-8F26-E1A20167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61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BEAAB-4330-3D48-93EE-32331B5A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0DCDC-307F-8F4F-A7DE-49DCF910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FBBBD-8E5B-3644-B687-45D774D44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D0404-3879-884E-A88B-49A390A85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FA95C-FE4B-4346-99C7-0385E3CF0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09186D-B8F7-FB49-98FA-2A0E8E1D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0EBEC7-8CC4-9447-8B81-B3B41798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D5C75-052F-6247-BBC3-0E49E789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26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D40FD-E4AE-5948-B7CF-8C7413C9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BA64F-6210-0145-8D1C-879B7083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C7680-7659-5B48-9786-DDA7F2B6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08E24-C3AE-284D-BF49-441A1141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581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1F9910-0360-1241-A2E2-50CB0A15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B85A4-25F9-1644-AAA2-2E2AF11D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73858-7C8F-5341-B88D-85B91DCA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858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9BB45-24CF-D143-A32B-96C4DC10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5FF7D-BA04-3841-B1AE-25B76F8F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0CBDD-E0AF-EB47-B883-651EFA1A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195D1-1673-ED40-82A5-C077D80A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C5F70-4C53-C14B-BEA5-9A12583A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8CC56-B550-4741-83B1-9BEF3C8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180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7E58-E1EB-8C4B-8649-DA664437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C89D66-D119-4644-9CBE-EE89D763C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221B8-2A58-9449-A9A0-4A1C13B42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09F78-F565-F74B-B3A5-9A73AA4B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AC531-632D-2F45-BBC2-4C6E127A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06CE9-484A-FF40-8DD4-5DE73AF6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5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93F93D-2A25-A64B-9CD6-8F13AEC8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1C6-EFC1-0A45-9D6A-EA10D992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C4BD-009A-FC4E-B00A-24505B31B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8257-F89B-8841-AFD9-AD56D471EA92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9A94F-4ABF-ED46-9DEB-877CCFBA7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CC851-C0D0-714C-B0B2-E8511EE32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99A73-F4F1-3C44-92A5-6453BDF95A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52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FC1B4-E859-AC4F-A883-C6CD702AC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Study</a:t>
            </a:r>
            <a:r>
              <a:rPr kumimoji="1" lang="en-US" altLang="ko-KR" dirty="0"/>
              <a:t>(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)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7F337-F1E0-EF4E-8A79-44B787897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매개변수</a:t>
            </a:r>
            <a:endParaRPr kumimoji="1" lang="en-US" altLang="ko-KR" dirty="0"/>
          </a:p>
          <a:p>
            <a:r>
              <a:rPr kumimoji="1" lang="ko-KR" altLang="en-US" dirty="0"/>
              <a:t>매개변수</a:t>
            </a:r>
            <a:r>
              <a:rPr kumimoji="1" lang="en-US" altLang="ko-KR" dirty="0"/>
              <a:t>?</a:t>
            </a:r>
            <a:r>
              <a:rPr kumimoji="1" lang="ko-KR" altLang="en-US" dirty="0"/>
              <a:t> 인수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스택 프레임</a:t>
            </a:r>
            <a:endParaRPr kumimoji="1" lang="en-US" altLang="ko-KR" dirty="0"/>
          </a:p>
          <a:p>
            <a:r>
              <a:rPr kumimoji="1" lang="ko-KR" altLang="en-US" dirty="0"/>
              <a:t>포인터 매개변수</a:t>
            </a:r>
            <a:endParaRPr kumimoji="1" lang="en-US" altLang="ko-KR" dirty="0"/>
          </a:p>
          <a:p>
            <a:r>
              <a:rPr kumimoji="1" lang="ko-KR" altLang="en-US" dirty="0" err="1"/>
              <a:t>재귀호출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754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73BEA-C430-694C-B926-74AD20B4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2B9A199-DB73-6A49-BA95-D60EF682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705" y="1027906"/>
            <a:ext cx="2759876" cy="435133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C8E2E78-C419-AD42-A83E-E45520F3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57" y="171450"/>
            <a:ext cx="7772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C0B9-E956-F94A-A488-BFED1912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20208-1DC9-DE45-A358-DB949417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E7943D0-64D1-354B-9921-469A4176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125"/>
            <a:ext cx="9601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7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2F527-6201-DC4F-8EF8-536A4C0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포인터</a:t>
            </a:r>
            <a:r>
              <a:rPr kumimoji="1" lang="ko-KR" altLang="en-US" dirty="0"/>
              <a:t> 매개변수 사용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4FF0DBC-B994-2B49-9CA4-ACA63A0A9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198" y="1825625"/>
            <a:ext cx="6061603" cy="4351338"/>
          </a:xfrm>
        </p:spPr>
      </p:pic>
    </p:spTree>
    <p:extLst>
      <p:ext uri="{BB962C8B-B14F-4D97-AF65-F5344CB8AC3E}">
        <p14:creationId xmlns:p14="http://schemas.microsoft.com/office/powerpoint/2010/main" val="161356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A603-6510-AF49-951D-A41E2B0D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scanf(“%d”,%num1);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5FF0110-98CB-5245-8348-D4DA3B78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2312194"/>
            <a:ext cx="10414000" cy="3378200"/>
          </a:xfrm>
        </p:spPr>
      </p:pic>
    </p:spTree>
    <p:extLst>
      <p:ext uri="{BB962C8B-B14F-4D97-AF65-F5344CB8AC3E}">
        <p14:creationId xmlns:p14="http://schemas.microsoft.com/office/powerpoint/2010/main" val="463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C0025-575F-B44F-9A8B-6BB30696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재귀호출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BD0B913-134A-EC41-B7BE-3E04F7EE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831"/>
            <a:ext cx="4353485" cy="504304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B432C6-5039-0147-9365-5195F569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85" y="1922422"/>
            <a:ext cx="6571947" cy="40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5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3E4A1-3F4E-9447-849B-4FE7B8B2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재귀호출</a:t>
            </a:r>
            <a:r>
              <a:rPr kumimoji="1" lang="ko-KR" altLang="en-US" dirty="0"/>
              <a:t> 함수 사용 시 종료조건 필수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60E9D59-64CA-7845-B0AF-1F4EF5C3F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965" y="1374003"/>
            <a:ext cx="6800069" cy="5118872"/>
          </a:xfrm>
        </p:spPr>
      </p:pic>
    </p:spTree>
    <p:extLst>
      <p:ext uri="{BB962C8B-B14F-4D97-AF65-F5344CB8AC3E}">
        <p14:creationId xmlns:p14="http://schemas.microsoft.com/office/powerpoint/2010/main" val="26110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4146-F872-9B43-A197-D3410421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팩토리얼</a:t>
            </a:r>
            <a:r>
              <a:rPr kumimoji="1" lang="ko-KR" altLang="en-US" dirty="0"/>
              <a:t> 연산을 </a:t>
            </a:r>
            <a:r>
              <a:rPr kumimoji="1" lang="ko-KR" altLang="en-US" dirty="0" err="1"/>
              <a:t>재귀호출로</a:t>
            </a:r>
            <a:r>
              <a:rPr kumimoji="1" lang="ko-KR" altLang="en-US" dirty="0"/>
              <a:t> 만들어보자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46C-9B87-A94D-BCFD-AF6B02B3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팩토리얼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ore-KR" dirty="0"/>
              <a:t>n</a:t>
            </a:r>
            <a:r>
              <a:rPr lang="ko-KR" altLang="en-US" dirty="0"/>
              <a:t>이 하나의 자연수일 때</a:t>
            </a:r>
            <a:r>
              <a:rPr lang="en-US" altLang="ko-KR" dirty="0"/>
              <a:t>, 1</a:t>
            </a:r>
            <a:r>
              <a:rPr lang="ko-KR" altLang="en-US" dirty="0"/>
              <a:t>에서 </a:t>
            </a:r>
            <a:r>
              <a:rPr lang="en" altLang="ko-Kore-KR" dirty="0"/>
              <a:t>n</a:t>
            </a:r>
            <a:r>
              <a:rPr lang="ko-KR" altLang="en-US" dirty="0" err="1"/>
              <a:t>까지의</a:t>
            </a:r>
            <a:r>
              <a:rPr lang="ko-KR" altLang="en-US" dirty="0"/>
              <a:t> 모든 자연수의 곱 연산</a:t>
            </a:r>
            <a:endParaRPr kumimoji="1" lang="en-US" altLang="ko-Kore-KR" dirty="0"/>
          </a:p>
          <a:p>
            <a:r>
              <a:rPr kumimoji="1" lang="ko-Kore-KR" altLang="en-US" dirty="0"/>
              <a:t>종료조건</a:t>
            </a:r>
            <a:r>
              <a:rPr kumimoji="1" lang="ko-KR" altLang="en-US" dirty="0"/>
              <a:t> 필수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67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4CACE-4F8F-3B4E-AE9C-1A4A8DAB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함수에서</a:t>
            </a:r>
            <a:r>
              <a:rPr kumimoji="1" lang="ko-KR" altLang="en-US" dirty="0"/>
              <a:t> 매개변수 사용하기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25686ED-B46D-1942-BABF-E4B15CC6A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1" y="1537758"/>
            <a:ext cx="5391320" cy="4060770"/>
          </a:xfrm>
        </p:spPr>
      </p:pic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E30776B9-8E83-7541-93D4-7697103F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6875"/>
            <a:ext cx="6032500" cy="24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5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7323-8C6F-8843-91B1-00A6BBC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ex)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270388B-1558-D74D-8DC0-10627ADC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006" y="1810467"/>
            <a:ext cx="6083987" cy="4503635"/>
          </a:xfrm>
        </p:spPr>
      </p:pic>
    </p:spTree>
    <p:extLst>
      <p:ext uri="{BB962C8B-B14F-4D97-AF65-F5344CB8AC3E}">
        <p14:creationId xmlns:p14="http://schemas.microsoft.com/office/powerpoint/2010/main" val="268836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7323-8C6F-8843-91B1-00A6BBC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 err="1"/>
              <a:t>파라미터</a:t>
            </a:r>
            <a:r>
              <a:rPr lang="en-US" altLang="ko-KR" dirty="0"/>
              <a:t>, </a:t>
            </a:r>
            <a:r>
              <a:rPr lang="ko-KR" altLang="en-US" dirty="0"/>
              <a:t>인자</a:t>
            </a:r>
            <a:r>
              <a:rPr lang="en-US" altLang="ko-KR" dirty="0"/>
              <a:t>, </a:t>
            </a:r>
            <a:r>
              <a:rPr lang="ko-KR" altLang="en-US" dirty="0"/>
              <a:t>인수</a:t>
            </a:r>
            <a:r>
              <a:rPr lang="en-US" altLang="ko-KR" dirty="0"/>
              <a:t>, </a:t>
            </a:r>
            <a:r>
              <a:rPr lang="ko-KR" altLang="en-US" dirty="0" err="1"/>
              <a:t>아규먼트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DF0BA12-5DAB-3643-A58E-9295C9A0A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040" y="1848644"/>
            <a:ext cx="6273920" cy="4644231"/>
          </a:xfrm>
        </p:spPr>
      </p:pic>
    </p:spTree>
    <p:extLst>
      <p:ext uri="{BB962C8B-B14F-4D97-AF65-F5344CB8AC3E}">
        <p14:creationId xmlns:p14="http://schemas.microsoft.com/office/powerpoint/2010/main" val="221349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7323-8C6F-8843-91B1-00A6BBC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함수에서</a:t>
            </a:r>
            <a:r>
              <a:rPr kumimoji="1" lang="ko-KR" altLang="en-US" dirty="0"/>
              <a:t> 포인터 매개변수 사용하기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6C4D4-4015-2F46-B5AA-F60F065E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또또또</a:t>
            </a:r>
            <a:r>
              <a:rPr kumimoji="1" lang="ko-KR" altLang="en-US" dirty="0"/>
              <a:t> 왜 포인터를 사용할까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앞의 경우를 생각해보자 </a:t>
            </a:r>
            <a:endParaRPr kumimoji="1" lang="en-US" altLang="ko-KR" dirty="0"/>
          </a:p>
          <a:p>
            <a:r>
              <a:rPr kumimoji="1" lang="ko-KR" altLang="en-US" dirty="0"/>
              <a:t>비효율적</a:t>
            </a:r>
            <a:endParaRPr kumimoji="1" lang="en-US" altLang="ko-KR" dirty="0"/>
          </a:p>
          <a:p>
            <a:r>
              <a:rPr kumimoji="1" lang="ko-KR" altLang="en-US" dirty="0"/>
              <a:t>구조체 복사하지 않고 주소 값을 참조하여 값을 수정하기 위해</a:t>
            </a:r>
            <a:endParaRPr kumimoji="1" lang="en-US" altLang="ko-KR" dirty="0"/>
          </a:p>
          <a:p>
            <a:r>
              <a:rPr kumimoji="1" lang="ko-KR" altLang="en-US" dirty="0"/>
              <a:t>크기가 큰 경우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224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7323-8C6F-8843-91B1-00A6BBC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함수에서</a:t>
            </a:r>
            <a:r>
              <a:rPr kumimoji="1" lang="ko-KR" altLang="en-US" dirty="0"/>
              <a:t> 값을 여러 개 반환하려면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BD69BEB-A8F2-A945-B80F-098071DAF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095" y="1825625"/>
            <a:ext cx="5291809" cy="4351338"/>
          </a:xfrm>
        </p:spPr>
      </p:pic>
    </p:spTree>
    <p:extLst>
      <p:ext uri="{BB962C8B-B14F-4D97-AF65-F5344CB8AC3E}">
        <p14:creationId xmlns:p14="http://schemas.microsoft.com/office/powerpoint/2010/main" val="5414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7323-8C6F-8843-91B1-00A6BBC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swapNumber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함수를 통한 두 개의 반환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D4FF060-C2E4-424D-BCC6-F8AFB4DB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175" y="1825625"/>
            <a:ext cx="5823650" cy="4351338"/>
          </a:xfrm>
        </p:spPr>
      </p:pic>
    </p:spTree>
    <p:extLst>
      <p:ext uri="{BB962C8B-B14F-4D97-AF65-F5344CB8AC3E}">
        <p14:creationId xmlns:p14="http://schemas.microsoft.com/office/powerpoint/2010/main" val="428707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7323-8C6F-8843-91B1-00A6BBC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함수의 호출이 끝나면 스택이 비워진다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035CD21-3180-2E40-B726-DBC1F584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175" y="1825625"/>
            <a:ext cx="5823650" cy="4351338"/>
          </a:xfrm>
        </p:spPr>
      </p:pic>
    </p:spTree>
    <p:extLst>
      <p:ext uri="{BB962C8B-B14F-4D97-AF65-F5344CB8AC3E}">
        <p14:creationId xmlns:p14="http://schemas.microsoft.com/office/powerpoint/2010/main" val="205597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BA51-C847-3F41-B600-A39E96B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스택</a:t>
            </a:r>
            <a:r>
              <a:rPr kumimoji="1" lang="ko-KR" altLang="en-US" dirty="0"/>
              <a:t> 프레임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EDCE0-6654-A341-A12D-00ED48C5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ko-KR" altLang="en-US" dirty="0"/>
              <a:t>메모리의 스택</a:t>
            </a:r>
            <a:r>
              <a:rPr lang="en-US" altLang="ko-KR" dirty="0"/>
              <a:t>(</a:t>
            </a:r>
            <a:r>
              <a:rPr lang="en" altLang="ko-Kore-KR" dirty="0"/>
              <a:t>stack) </a:t>
            </a:r>
            <a:r>
              <a:rPr lang="ko-KR" altLang="en-US" dirty="0"/>
              <a:t>영역은 함수의 호출과 관계되는 지역 변수와 매개변수가 저장되는 영역입니다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스택 영역은 함수의 호출과 함께 할당되며</a:t>
            </a:r>
            <a:r>
              <a:rPr lang="en-US" altLang="ko-KR" dirty="0"/>
              <a:t>, </a:t>
            </a:r>
            <a:r>
              <a:rPr lang="ko-KR" altLang="en-US" dirty="0"/>
              <a:t>함수의 호출이 완료되면 소멸합니다</a:t>
            </a:r>
            <a:r>
              <a:rPr lang="en-US" altLang="ko-KR" dirty="0"/>
              <a:t>.</a:t>
            </a:r>
          </a:p>
          <a:p>
            <a:pPr marL="0" indent="0" latinLnBrk="1">
              <a:buNone/>
            </a:pPr>
            <a:endParaRPr lang="en-US" altLang="ko-KR" dirty="0"/>
          </a:p>
          <a:p>
            <a:pPr latinLnBrk="1"/>
            <a:r>
              <a:rPr lang="ko-KR" altLang="en-US" dirty="0"/>
              <a:t>함수가 호출되면 스택에는 함수의 매개변수</a:t>
            </a:r>
            <a:r>
              <a:rPr lang="en-US" altLang="ko-KR" dirty="0"/>
              <a:t>, </a:t>
            </a:r>
            <a:r>
              <a:rPr lang="ko-KR" altLang="en-US" dirty="0"/>
              <a:t>호출이 끝난 뒤 돌아갈 반환 </a:t>
            </a:r>
            <a:r>
              <a:rPr lang="ko-KR" altLang="en-US" dirty="0" err="1"/>
              <a:t>주소값</a:t>
            </a:r>
            <a:r>
              <a:rPr lang="en-US" altLang="ko-KR" dirty="0"/>
              <a:t>, </a:t>
            </a:r>
            <a:r>
              <a:rPr lang="ko-KR" altLang="en-US" dirty="0"/>
              <a:t>함수에서 선언된 지역 변수 등이 저장됩니다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이렇게 스택 영역에 차례대로 저장되는 함수의 호출 정보를 스택 프레임</a:t>
            </a:r>
            <a:r>
              <a:rPr lang="en-US" altLang="ko-KR" dirty="0"/>
              <a:t>(</a:t>
            </a:r>
            <a:r>
              <a:rPr lang="en" altLang="ko-Kore-KR" dirty="0"/>
              <a:t>stack frame)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이러한 스택 프레임 덕분에 함수의 호출이 모두 끝난 뒤에</a:t>
            </a:r>
            <a:r>
              <a:rPr lang="en-US" altLang="ko-KR" dirty="0"/>
              <a:t>, </a:t>
            </a:r>
            <a:r>
              <a:rPr lang="ko-KR" altLang="en-US" dirty="0"/>
              <a:t>해당 함수가 호출되기 이전 상태로 되돌아갈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983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197</Words>
  <Application>Microsoft Macintosh PowerPoint</Application>
  <PresentationFormat>와이드스크린</PresentationFormat>
  <Paragraphs>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Study(함수) </vt:lpstr>
      <vt:lpstr>함수에서 매개변수 사용하기</vt:lpstr>
      <vt:lpstr>ex)</vt:lpstr>
      <vt:lpstr>매개변수, 파라미터, 인자, 인수, 아규먼트</vt:lpstr>
      <vt:lpstr>함수에서 포인터 매개변수 사용하기</vt:lpstr>
      <vt:lpstr>함수에서 값을 여러 개 반환하려면?</vt:lpstr>
      <vt:lpstr>swapNumber() 함수를 통한 두 개의 반환</vt:lpstr>
      <vt:lpstr>함수의 호출이 끝나면 스택이 비워진다.</vt:lpstr>
      <vt:lpstr>스택 프레임</vt:lpstr>
      <vt:lpstr>PowerPoint 프레젠테이션</vt:lpstr>
      <vt:lpstr>PowerPoint 프레젠테이션</vt:lpstr>
      <vt:lpstr>포인터 매개변수 사용</vt:lpstr>
      <vt:lpstr>scanf(“%d”,%num1);</vt:lpstr>
      <vt:lpstr>재귀호출 함수</vt:lpstr>
      <vt:lpstr>재귀호출 함수 사용 시 종료조건 필수</vt:lpstr>
      <vt:lpstr>팩토리얼 연산을 재귀호출로 만들어보자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Study(함수) </dc:title>
  <dc:creator>김 현규</dc:creator>
  <cp:lastModifiedBy>김 현규</cp:lastModifiedBy>
  <cp:revision>12</cp:revision>
  <dcterms:created xsi:type="dcterms:W3CDTF">2020-07-24T14:07:16Z</dcterms:created>
  <dcterms:modified xsi:type="dcterms:W3CDTF">2020-07-26T11:34:20Z</dcterms:modified>
</cp:coreProperties>
</file>