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9C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28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3D24-8428-4447-BAED-D5673821E218}" type="datetimeFigureOut">
              <a:rPr lang="ko-KR" altLang="en-US" smtClean="0"/>
              <a:t>2020-12-18(Fri)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E6E-E3C7-4FEC-A091-C445148BC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03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3D24-8428-4447-BAED-D5673821E218}" type="datetimeFigureOut">
              <a:rPr lang="ko-KR" altLang="en-US" smtClean="0"/>
              <a:t>2020-12-18(Fri)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E6E-E3C7-4FEC-A091-C445148BC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36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3D24-8428-4447-BAED-D5673821E218}" type="datetimeFigureOut">
              <a:rPr lang="ko-KR" altLang="en-US" smtClean="0"/>
              <a:t>2020-12-18(Fri)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E6E-E3C7-4FEC-A091-C445148BC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3D24-8428-4447-BAED-D5673821E218}" type="datetimeFigureOut">
              <a:rPr lang="ko-KR" altLang="en-US" smtClean="0"/>
              <a:t>2020-12-18(Fri)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E6E-E3C7-4FEC-A091-C445148BC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80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3D24-8428-4447-BAED-D5673821E218}" type="datetimeFigureOut">
              <a:rPr lang="ko-KR" altLang="en-US" smtClean="0"/>
              <a:t>2020-12-18(Fri)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E6E-E3C7-4FEC-A091-C445148BC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25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3D24-8428-4447-BAED-D5673821E218}" type="datetimeFigureOut">
              <a:rPr lang="ko-KR" altLang="en-US" smtClean="0"/>
              <a:t>2020-12-18(Fri)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E6E-E3C7-4FEC-A091-C445148BC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39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3D24-8428-4447-BAED-D5673821E218}" type="datetimeFigureOut">
              <a:rPr lang="ko-KR" altLang="en-US" smtClean="0"/>
              <a:t>2020-12-18(Fri)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E6E-E3C7-4FEC-A091-C445148BC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30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3D24-8428-4447-BAED-D5673821E218}" type="datetimeFigureOut">
              <a:rPr lang="ko-KR" altLang="en-US" smtClean="0"/>
              <a:t>2020-12-18(Fri)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E6E-E3C7-4FEC-A091-C445148BC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19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3D24-8428-4447-BAED-D5673821E218}" type="datetimeFigureOut">
              <a:rPr lang="ko-KR" altLang="en-US" smtClean="0"/>
              <a:t>2020-12-18(Fri)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E6E-E3C7-4FEC-A091-C445148BC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2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3D24-8428-4447-BAED-D5673821E218}" type="datetimeFigureOut">
              <a:rPr lang="ko-KR" altLang="en-US" smtClean="0"/>
              <a:t>2020-12-18(Fri)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E6E-E3C7-4FEC-A091-C445148BC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9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3D24-8428-4447-BAED-D5673821E218}" type="datetimeFigureOut">
              <a:rPr lang="ko-KR" altLang="en-US" smtClean="0"/>
              <a:t>2020-12-18(Fri)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E6E-E3C7-4FEC-A091-C445148BC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1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63D24-8428-4447-BAED-D5673821E218}" type="datetimeFigureOut">
              <a:rPr lang="ko-KR" altLang="en-US" smtClean="0"/>
              <a:t>2020-12-18(Fri)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12E6E-E3C7-4FEC-A091-C445148BC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7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66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377108" y="396607"/>
            <a:ext cx="2016086" cy="201608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현장에서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일하는 공장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광산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910988" y="396607"/>
            <a:ext cx="2016086" cy="201608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물리적으로 찾아가야 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하는 병원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392537" y="396607"/>
            <a:ext cx="2016086" cy="201608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분리된 표준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비효율적인 도시 행정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377108" y="3723701"/>
            <a:ext cx="2016086" cy="20160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스마트 </a:t>
            </a:r>
            <a:endParaRPr lang="en-US" altLang="ko-KR" sz="2800" dirty="0" smtClean="0"/>
          </a:p>
          <a:p>
            <a:pPr algn="ctr"/>
            <a:r>
              <a:rPr lang="ko-KR" altLang="en-US" sz="2800" dirty="0" err="1" smtClean="0"/>
              <a:t>팩토리</a:t>
            </a:r>
            <a:endParaRPr lang="ko-KR" altLang="en-US" sz="2800" dirty="0"/>
          </a:p>
        </p:txBody>
      </p:sp>
      <p:sp>
        <p:nvSpPr>
          <p:cNvPr id="9" name="타원 8"/>
          <p:cNvSpPr/>
          <p:nvPr/>
        </p:nvSpPr>
        <p:spPr>
          <a:xfrm>
            <a:off x="3910988" y="3723701"/>
            <a:ext cx="2016086" cy="20160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스마트 </a:t>
            </a:r>
            <a:endParaRPr lang="en-US" altLang="ko-KR" sz="2800" dirty="0" smtClean="0"/>
          </a:p>
          <a:p>
            <a:pPr algn="ctr"/>
            <a:r>
              <a:rPr lang="ko-KR" altLang="en-US" sz="2400" dirty="0" smtClean="0"/>
              <a:t>헬스케어</a:t>
            </a:r>
            <a:endParaRPr lang="ko-KR" altLang="en-US" sz="2400" dirty="0"/>
          </a:p>
        </p:txBody>
      </p:sp>
      <p:sp>
        <p:nvSpPr>
          <p:cNvPr id="10" name="타원 9"/>
          <p:cNvSpPr/>
          <p:nvPr/>
        </p:nvSpPr>
        <p:spPr>
          <a:xfrm>
            <a:off x="6392537" y="3723701"/>
            <a:ext cx="2016086" cy="20160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스마트 시티</a:t>
            </a:r>
            <a:endParaRPr lang="ko-KR" altLang="en-US" sz="2800" dirty="0"/>
          </a:p>
        </p:txBody>
      </p:sp>
      <p:sp>
        <p:nvSpPr>
          <p:cNvPr id="12" name="아래쪽 화살표 11"/>
          <p:cNvSpPr/>
          <p:nvPr/>
        </p:nvSpPr>
        <p:spPr>
          <a:xfrm>
            <a:off x="1944476" y="2511845"/>
            <a:ext cx="881349" cy="111270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4478356" y="2511845"/>
            <a:ext cx="881349" cy="111270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6959905" y="2511845"/>
            <a:ext cx="881349" cy="111270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66509" y="2667819"/>
            <a:ext cx="88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5G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50813" y="2667819"/>
            <a:ext cx="88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5G</a:t>
            </a:r>
            <a:endParaRPr lang="ko-KR" altLang="en-US" sz="44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4395" y="2683477"/>
            <a:ext cx="88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5G</a:t>
            </a:r>
            <a:endParaRPr lang="ko-KR" altLang="en-US" sz="4400" dirty="0"/>
          </a:p>
        </p:txBody>
      </p:sp>
      <p:sp>
        <p:nvSpPr>
          <p:cNvPr id="21" name="TextBox 20"/>
          <p:cNvSpPr txBox="1"/>
          <p:nvPr/>
        </p:nvSpPr>
        <p:spPr>
          <a:xfrm>
            <a:off x="2736771" y="3171789"/>
            <a:ext cx="2157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+ </a:t>
            </a:r>
            <a:r>
              <a:rPr lang="ko-KR" altLang="en-US" sz="2000" dirty="0" smtClean="0">
                <a:solidFill>
                  <a:srgbClr val="FF0000"/>
                </a:solidFill>
              </a:rPr>
              <a:t>효율성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+ </a:t>
            </a:r>
            <a:r>
              <a:rPr lang="ko-KR" altLang="en-US" sz="2000" dirty="0" smtClean="0">
                <a:solidFill>
                  <a:srgbClr val="FF0000"/>
                </a:solidFill>
              </a:rPr>
              <a:t>근로자 안전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6132" y="3197229"/>
            <a:ext cx="21574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+ </a:t>
            </a:r>
            <a:r>
              <a:rPr lang="ko-KR" altLang="en-US" sz="2000" dirty="0" smtClean="0">
                <a:solidFill>
                  <a:srgbClr val="FF0000"/>
                </a:solidFill>
              </a:rPr>
              <a:t>접근성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+ </a:t>
            </a:r>
            <a:r>
              <a:rPr lang="ko-KR" altLang="en-US" sz="2000" dirty="0" smtClean="0">
                <a:solidFill>
                  <a:srgbClr val="FF0000"/>
                </a:solidFill>
              </a:rPr>
              <a:t>빠른 대처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endParaRPr lang="en-US" altLang="ko-KR" sz="2000" dirty="0" smtClean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45842" y="3173325"/>
            <a:ext cx="2157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+ </a:t>
            </a:r>
            <a:r>
              <a:rPr lang="ko-KR" altLang="en-US" sz="2000" dirty="0" smtClean="0">
                <a:solidFill>
                  <a:srgbClr val="FF0000"/>
                </a:solidFill>
              </a:rPr>
              <a:t>통합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+ </a:t>
            </a:r>
            <a:r>
              <a:rPr lang="ko-KR" altLang="en-US" sz="2000" dirty="0" smtClean="0">
                <a:solidFill>
                  <a:srgbClr val="FF0000"/>
                </a:solidFill>
              </a:rPr>
              <a:t>삶의 질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43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39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15</cp:revision>
  <dcterms:created xsi:type="dcterms:W3CDTF">2020-12-18T11:27:39Z</dcterms:created>
  <dcterms:modified xsi:type="dcterms:W3CDTF">2020-12-18T14:22:15Z</dcterms:modified>
</cp:coreProperties>
</file>