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990174E8-C52E-49CC-BB63-47E88CE6AB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0116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Header file &amp; mmap structure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0116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Trap &amp; pf_handler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0116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Fork &amp; Exit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0116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mmap, munmap, freemem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1600" y="36360"/>
            <a:ext cx="100796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2019-05-26T14:41:55Z</dcterms:created>
  <dc:creator/>
  <dc:description/>
  <dc:language>en-US</dc:language>
  <cp:lastModifiedBy/>
  <dcterms:modified xsi:type="dcterms:W3CDTF">2019-05-26T14:59:22Z</dcterms:modified>
  <cp:revision>1</cp:revision>
  <dc:subject/>
  <dc:title/>
</cp:coreProperties>
</file>