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7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9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5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3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1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1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5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41BA-92C5-438F-8CC6-B9BBF9B6B39B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5DF1-5042-4FDE-8E1A-AED64837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9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PA0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2016310932 </a:t>
            </a:r>
            <a:r>
              <a:rPr lang="ko-KR" altLang="en-US" dirty="0" err="1" smtClean="0"/>
              <a:t>배현웅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451" y="1825625"/>
            <a:ext cx="1084434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Read(1,buff,1) </a:t>
            </a:r>
            <a:r>
              <a:rPr lang="ko-KR" altLang="en-US" dirty="0" smtClean="0"/>
              <a:t>를 반복적으로 사용하여 문자 하나씩 </a:t>
            </a:r>
            <a:r>
              <a:rPr lang="ko-KR" altLang="en-US" dirty="0" err="1" smtClean="0"/>
              <a:t>입력받는다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조건을 만족하는 단어 단위로 쪼갠다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(linked list)</a:t>
            </a:r>
            <a:r>
              <a:rPr lang="ko-KR" altLang="en-US" dirty="0" smtClean="0"/>
              <a:t>를 구현한다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구현한 구조에 데이터를 넣으며 정렬을 동시에 한다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조건에 주어진 순서에 알맞은 위치에</a:t>
            </a:r>
            <a:r>
              <a:rPr lang="en-US" altLang="ko-KR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이 때 같은 데이터가 존재한다면 </a:t>
            </a:r>
            <a:r>
              <a:rPr lang="en-US" altLang="ko-KR" dirty="0" smtClean="0"/>
              <a:t>list-&gt;number </a:t>
            </a:r>
            <a:r>
              <a:rPr lang="ko-KR" altLang="en-US" dirty="0" smtClean="0"/>
              <a:t>를 증가시킨다</a:t>
            </a:r>
            <a:r>
              <a:rPr lang="en-US" altLang="ko-KR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다르다면 </a:t>
            </a:r>
            <a:r>
              <a:rPr lang="en-US" altLang="ko-KR" dirty="0" smtClean="0"/>
              <a:t>pre – cur - … </a:t>
            </a:r>
            <a:r>
              <a:rPr lang="ko-KR" altLang="en-US" dirty="0" smtClean="0"/>
              <a:t>구조에 </a:t>
            </a:r>
            <a:r>
              <a:rPr lang="en-US" altLang="ko-KR" dirty="0" smtClean="0"/>
              <a:t>pre – “new” –cur - … </a:t>
            </a:r>
            <a:r>
              <a:rPr lang="ko-KR" altLang="en-US" dirty="0" smtClean="0"/>
              <a:t>같이 넣는다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입력받는</a:t>
            </a:r>
            <a:r>
              <a:rPr lang="ko-KR" altLang="en-US" dirty="0" smtClean="0"/>
              <a:t> 데이터 저장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Read </a:t>
            </a:r>
            <a:r>
              <a:rPr lang="ko-KR" altLang="en-US" dirty="0" smtClean="0"/>
              <a:t>를 이용하여 하나씩 </a:t>
            </a:r>
            <a:r>
              <a:rPr lang="en-US" altLang="ko-KR" dirty="0" smtClean="0"/>
              <a:t>buff </a:t>
            </a:r>
            <a:r>
              <a:rPr lang="ko-KR" altLang="en-US" dirty="0" smtClean="0"/>
              <a:t>배열에 넣는다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en-US" altLang="ko-KR" dirty="0" smtClean="0"/>
              <a:t>‘Buff’</a:t>
            </a:r>
            <a:r>
              <a:rPr lang="ko-KR" altLang="en-US" dirty="0" smtClean="0"/>
              <a:t>에서 배열 </a:t>
            </a:r>
            <a:r>
              <a:rPr lang="en-US" altLang="ko-KR" dirty="0" smtClean="0"/>
              <a:t>‘word’</a:t>
            </a:r>
            <a:r>
              <a:rPr lang="ko-KR" altLang="en-US" dirty="0" smtClean="0"/>
              <a:t>에 저장하면서 받으며 </a:t>
            </a:r>
            <a:r>
              <a:rPr lang="ko-KR" altLang="en-US" dirty="0" smtClean="0"/>
              <a:t>첫번째 받을 때에는 알파벳을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이후에 </a:t>
            </a:r>
            <a:r>
              <a:rPr lang="en-US" altLang="ko-KR" dirty="0" smtClean="0"/>
              <a:t>‘,-,</a:t>
            </a:r>
            <a:r>
              <a:rPr lang="ko-KR" altLang="en-US" dirty="0" smtClean="0"/>
              <a:t>알파벳 이외에 값이 들어오면 입력을 멈춘다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‘word’ </a:t>
            </a:r>
            <a:r>
              <a:rPr lang="ko-KR" altLang="en-US" dirty="0" smtClean="0"/>
              <a:t>에 들어온 값에서 앞뒤에 </a:t>
            </a:r>
            <a:r>
              <a:rPr lang="en-US" altLang="ko-KR" dirty="0" smtClean="0"/>
              <a:t>‘,- </a:t>
            </a:r>
            <a:r>
              <a:rPr lang="ko-KR" altLang="en-US" dirty="0" smtClean="0"/>
              <a:t>붙어있는 것을 없앤 후 다시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‘word’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linked list</a:t>
            </a:r>
            <a:r>
              <a:rPr lang="ko-KR" altLang="en-US" dirty="0" smtClean="0"/>
              <a:t>의 구조를 가지고 있는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넣는다</a:t>
            </a:r>
            <a:r>
              <a:rPr lang="en-US" altLang="ko-KR" dirty="0" smtClean="0"/>
              <a:t>.</a:t>
            </a:r>
          </a:p>
          <a:p>
            <a:r>
              <a:rPr lang="ko-KR" altLang="en-US"/>
              <a:t>넣</a:t>
            </a:r>
            <a:r>
              <a:rPr lang="ko-KR" altLang="en-US" smtClean="0"/>
              <a:t>을 </a:t>
            </a:r>
            <a:r>
              <a:rPr lang="ko-KR" altLang="en-US" dirty="0" smtClean="0"/>
              <a:t>때부터 앞에서부터 비교하여 정렬하여 넣는다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같은 값이 나오면 </a:t>
            </a:r>
            <a:r>
              <a:rPr lang="en-US" altLang="ko-KR" dirty="0" smtClean="0"/>
              <a:t>list-&gt;number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증가시킨 후 끝낸다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 반복한다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70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Listed list </a:t>
            </a:r>
            <a:r>
              <a:rPr lang="ko-KR" altLang="en-US" dirty="0" smtClean="0"/>
              <a:t>의 구조를 가진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구조체 저장하여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정렬하면서 삽입한다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node{	</a:t>
            </a:r>
          </a:p>
          <a:p>
            <a:r>
              <a:rPr lang="en-US" altLang="ko-KR" dirty="0"/>
              <a:t>	char* word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단어를 저장하는 공간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number</a:t>
            </a:r>
            <a:r>
              <a:rPr lang="en-US" altLang="ko-KR" dirty="0" smtClean="0"/>
              <a:t>;  // </a:t>
            </a:r>
            <a:r>
              <a:rPr lang="ko-KR" altLang="en-US" dirty="0" smtClean="0"/>
              <a:t>단어가 몇 번 나왔는지 개수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struct</a:t>
            </a:r>
            <a:r>
              <a:rPr lang="en-US" altLang="ko-KR" dirty="0"/>
              <a:t> node* next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다음 노드의 주소 </a:t>
            </a:r>
            <a:endParaRPr lang="en-US" altLang="ko-KR" dirty="0"/>
          </a:p>
          <a:p>
            <a:r>
              <a:rPr lang="en-US" altLang="ko-KR" dirty="0"/>
              <a:t>}Node;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3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및 실행한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8" y="1382229"/>
            <a:ext cx="9521072" cy="5352989"/>
          </a:xfrm>
        </p:spPr>
      </p:pic>
    </p:spTree>
    <p:extLst>
      <p:ext uri="{BB962C8B-B14F-4D97-AF65-F5344CB8AC3E}">
        <p14:creationId xmlns:p14="http://schemas.microsoft.com/office/powerpoint/2010/main" val="15210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197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PA0 설명</vt:lpstr>
      <vt:lpstr>개요 </vt:lpstr>
      <vt:lpstr>입력받는 데이터 저장 구조</vt:lpstr>
      <vt:lpstr>데이터 구조 (2)</vt:lpstr>
      <vt:lpstr>컴파일 및 실행한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HyunHP</dc:creator>
  <cp:lastModifiedBy>HyunW3</cp:lastModifiedBy>
  <cp:revision>21</cp:revision>
  <dcterms:created xsi:type="dcterms:W3CDTF">2019-09-24T14:44:03Z</dcterms:created>
  <dcterms:modified xsi:type="dcterms:W3CDTF">2019-09-27T06:42:15Z</dcterms:modified>
</cp:coreProperties>
</file>