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958B3A-E4A5-4D70-90BF-64E23331BE38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CFC1CC-9DBE-4B58-A29D-83F59E8E0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170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FC6F-C1ED-4083-9F42-B882004463D8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45D6-B3BB-4B7B-8304-BEABA287A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115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FC6F-C1ED-4083-9F42-B882004463D8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45D6-B3BB-4B7B-8304-BEABA287A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32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FC6F-C1ED-4083-9F42-B882004463D8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45D6-B3BB-4B7B-8304-BEABA287A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72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FC6F-C1ED-4083-9F42-B882004463D8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45D6-B3BB-4B7B-8304-BEABA287A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371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FC6F-C1ED-4083-9F42-B882004463D8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45D6-B3BB-4B7B-8304-BEABA287A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248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FC6F-C1ED-4083-9F42-B882004463D8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45D6-B3BB-4B7B-8304-BEABA287A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685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FC6F-C1ED-4083-9F42-B882004463D8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45D6-B3BB-4B7B-8304-BEABA287A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26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FC6F-C1ED-4083-9F42-B882004463D8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45D6-B3BB-4B7B-8304-BEABA287A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681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FC6F-C1ED-4083-9F42-B882004463D8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45D6-B3BB-4B7B-8304-BEABA287A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211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FC6F-C1ED-4083-9F42-B882004463D8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45D6-B3BB-4B7B-8304-BEABA287A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88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FC6F-C1ED-4083-9F42-B882004463D8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45D6-B3BB-4B7B-8304-BEABA287A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735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CFC6F-C1ED-4083-9F42-B882004463D8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645D6-B3BB-4B7B-8304-BEABA287A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493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PA1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2016310932 </a:t>
            </a:r>
            <a:r>
              <a:rPr lang="ko-KR" altLang="en-US" dirty="0" err="1" smtClean="0"/>
              <a:t>배현웅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1102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db.h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41" b="132"/>
          <a:stretch/>
        </p:blipFill>
        <p:spPr>
          <a:xfrm>
            <a:off x="542925" y="1714501"/>
            <a:ext cx="5248275" cy="4033837"/>
          </a:xfrm>
        </p:spPr>
      </p:pic>
      <p:sp>
        <p:nvSpPr>
          <p:cNvPr id="5" name="TextBox 4"/>
          <p:cNvSpPr txBox="1"/>
          <p:nvPr/>
        </p:nvSpPr>
        <p:spPr>
          <a:xfrm>
            <a:off x="6353175" y="1714501"/>
            <a:ext cx="49149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2-10 : </a:t>
            </a:r>
            <a:r>
              <a:rPr lang="en-US" altLang="ko-KR" dirty="0" err="1" smtClean="0"/>
              <a:t>Struct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db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r>
              <a:rPr lang="en-US" altLang="ko-KR" dirty="0" smtClean="0"/>
              <a:t>Char *key : key </a:t>
            </a:r>
            <a:r>
              <a:rPr lang="ko-KR" altLang="en-US" dirty="0" smtClean="0"/>
              <a:t>값을 저장하는 문자형 포인터</a:t>
            </a:r>
            <a:endParaRPr lang="en-US" altLang="ko-KR" dirty="0" smtClean="0"/>
          </a:p>
          <a:p>
            <a:r>
              <a:rPr lang="en-US" altLang="ko-KR" dirty="0" err="1" smtClean="0"/>
              <a:t>Key_len</a:t>
            </a:r>
            <a:r>
              <a:rPr lang="en-US" altLang="ko-KR" dirty="0" smtClean="0"/>
              <a:t> : </a:t>
            </a:r>
            <a:r>
              <a:rPr lang="ko-KR" altLang="en-US" dirty="0" smtClean="0"/>
              <a:t>그 </a:t>
            </a:r>
            <a:r>
              <a:rPr lang="ko-KR" altLang="en-US" dirty="0" err="1" smtClean="0"/>
              <a:t>키값의</a:t>
            </a:r>
            <a:r>
              <a:rPr lang="ko-KR" altLang="en-US" dirty="0" smtClean="0"/>
              <a:t> 길이 저장</a:t>
            </a:r>
            <a:endParaRPr lang="en-US" altLang="ko-KR" dirty="0" smtClean="0"/>
          </a:p>
          <a:p>
            <a:r>
              <a:rPr lang="en-US" altLang="ko-KR" dirty="0" smtClean="0"/>
              <a:t>Value : value </a:t>
            </a:r>
            <a:r>
              <a:rPr lang="ko-KR" altLang="en-US" dirty="0" smtClean="0"/>
              <a:t>값 저장</a:t>
            </a:r>
            <a:endParaRPr lang="en-US" altLang="ko-KR" dirty="0" smtClean="0"/>
          </a:p>
          <a:p>
            <a:r>
              <a:rPr lang="en-US" altLang="ko-KR" dirty="0" err="1" smtClean="0"/>
              <a:t>Val_len</a:t>
            </a:r>
            <a:r>
              <a:rPr lang="en-US" altLang="ko-KR" dirty="0" smtClean="0"/>
              <a:t> : value </a:t>
            </a:r>
            <a:r>
              <a:rPr lang="ko-KR" altLang="en-US" dirty="0" smtClean="0"/>
              <a:t>길이 저장</a:t>
            </a:r>
            <a:endParaRPr lang="en-US" altLang="ko-KR" dirty="0" smtClean="0"/>
          </a:p>
          <a:p>
            <a:r>
              <a:rPr lang="en-US" altLang="ko-KR" dirty="0" smtClean="0"/>
              <a:t>Next – </a:t>
            </a:r>
            <a:r>
              <a:rPr lang="ko-KR" altLang="en-US" dirty="0" smtClean="0"/>
              <a:t>다음 노드를 지정하는 포인터 설정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8679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db.c</a:t>
            </a:r>
            <a:r>
              <a:rPr lang="en-US" altLang="ko-KR" dirty="0" smtClean="0"/>
              <a:t> (1) – </a:t>
            </a:r>
            <a:r>
              <a:rPr lang="en-US" altLang="ko-KR" dirty="0" err="1" smtClean="0"/>
              <a:t>db_</a:t>
            </a:r>
            <a:r>
              <a:rPr lang="en-US" altLang="ko-KR" dirty="0" err="1" smtClean="0"/>
              <a:t>open,close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378" b="-648"/>
          <a:stretch/>
        </p:blipFill>
        <p:spPr>
          <a:xfrm>
            <a:off x="571500" y="1690688"/>
            <a:ext cx="4608357" cy="4435475"/>
          </a:xfrm>
        </p:spPr>
      </p:pic>
      <p:sp>
        <p:nvSpPr>
          <p:cNvPr id="5" name="TextBox 4"/>
          <p:cNvSpPr txBox="1"/>
          <p:nvPr/>
        </p:nvSpPr>
        <p:spPr>
          <a:xfrm>
            <a:off x="5446557" y="1690688"/>
            <a:ext cx="668596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26 : </a:t>
            </a:r>
            <a:r>
              <a:rPr lang="en-US" altLang="ko-KR" dirty="0" err="1" smtClean="0"/>
              <a:t>Lsize</a:t>
            </a:r>
            <a:r>
              <a:rPr lang="en-US" altLang="ko-KR" dirty="0" smtClean="0"/>
              <a:t> – size 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전역변수로</a:t>
            </a:r>
            <a:r>
              <a:rPr lang="ko-KR" altLang="en-US" dirty="0" smtClean="0"/>
              <a:t> 설정하기 위해</a:t>
            </a:r>
            <a:endParaRPr lang="en-US" altLang="ko-KR" dirty="0" smtClean="0"/>
          </a:p>
          <a:p>
            <a:r>
              <a:rPr lang="en-US" altLang="ko-KR" dirty="0" smtClean="0"/>
              <a:t>27-34 : hash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엔트리를 </a:t>
            </a:r>
            <a:r>
              <a:rPr lang="en-US" altLang="ko-KR" dirty="0" smtClean="0"/>
              <a:t>128</a:t>
            </a:r>
            <a:r>
              <a:rPr lang="ko-KR" altLang="en-US" dirty="0" smtClean="0"/>
              <a:t>로 하는 </a:t>
            </a:r>
            <a:r>
              <a:rPr lang="ko-KR" altLang="en-US" dirty="0" err="1" smtClean="0"/>
              <a:t>해쉬함수</a:t>
            </a:r>
            <a:r>
              <a:rPr lang="ko-KR" altLang="en-US" dirty="0" smtClean="0"/>
              <a:t> 설정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key </a:t>
            </a:r>
            <a:r>
              <a:rPr lang="ko-KR" altLang="en-US" dirty="0" smtClean="0"/>
              <a:t>가 가지고 있는 문자들을 다 더해서 숫자로 저장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그 후에 </a:t>
            </a:r>
            <a:r>
              <a:rPr lang="en-US" altLang="ko-KR" dirty="0" err="1" smtClean="0"/>
              <a:t>Lsize</a:t>
            </a:r>
            <a:r>
              <a:rPr lang="ko-KR" altLang="en-US" dirty="0" smtClean="0"/>
              <a:t>로 나누는 </a:t>
            </a:r>
            <a:r>
              <a:rPr lang="ko-KR" altLang="en-US" dirty="0" err="1" smtClean="0"/>
              <a:t>해쉬함수</a:t>
            </a:r>
            <a:r>
              <a:rPr lang="ko-KR" altLang="en-US" dirty="0" smtClean="0"/>
              <a:t> 정의</a:t>
            </a:r>
            <a:endParaRPr lang="en-US" altLang="ko-KR" dirty="0" smtClean="0"/>
          </a:p>
          <a:p>
            <a:r>
              <a:rPr lang="en-US" altLang="ko-KR" dirty="0" smtClean="0"/>
              <a:t>35-50 : </a:t>
            </a:r>
            <a:r>
              <a:rPr lang="ko-KR" altLang="en-US" dirty="0" smtClean="0"/>
              <a:t>데이터베이스 여는 함수 설정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db.h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에서 정의한 </a:t>
            </a:r>
            <a:r>
              <a:rPr lang="en-US" altLang="ko-KR" dirty="0" err="1" smtClean="0"/>
              <a:t>db_t</a:t>
            </a:r>
            <a:r>
              <a:rPr lang="en-US" altLang="ko-KR" dirty="0" smtClean="0"/>
              <a:t> </a:t>
            </a:r>
            <a:r>
              <a:rPr lang="ko-KR" altLang="en-US" dirty="0" smtClean="0"/>
              <a:t>포인터</a:t>
            </a:r>
            <a:r>
              <a:rPr lang="en-US" altLang="ko-KR" dirty="0"/>
              <a:t> </a:t>
            </a:r>
            <a:r>
              <a:rPr lang="en-US" altLang="ko-KR" dirty="0" err="1" smtClean="0"/>
              <a:t>db</a:t>
            </a:r>
            <a:r>
              <a:rPr lang="ko-KR" altLang="en-US" dirty="0" smtClean="0"/>
              <a:t>를 설정함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Db</a:t>
            </a:r>
            <a:r>
              <a:rPr lang="ko-KR" altLang="en-US" dirty="0" smtClean="0"/>
              <a:t>를 </a:t>
            </a:r>
            <a:r>
              <a:rPr lang="en-US" altLang="ko-KR" dirty="0" err="1" smtClean="0"/>
              <a:t>malloc</a:t>
            </a:r>
            <a:r>
              <a:rPr lang="ko-KR" altLang="en-US" dirty="0" smtClean="0"/>
              <a:t>으로 </a:t>
            </a:r>
            <a:r>
              <a:rPr lang="ko-KR" altLang="en-US" dirty="0" err="1" smtClean="0"/>
              <a:t>동적할당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db</a:t>
            </a:r>
            <a:r>
              <a:rPr lang="en-US" altLang="ko-KR" dirty="0" smtClean="0"/>
              <a:t>-&gt;next 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NULL </a:t>
            </a:r>
            <a:r>
              <a:rPr lang="ko-KR" altLang="en-US" dirty="0" smtClean="0"/>
              <a:t>로 초기화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	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486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db.c</a:t>
            </a:r>
            <a:r>
              <a:rPr lang="en-US" altLang="ko-KR" dirty="0" smtClean="0"/>
              <a:t> (2) - </a:t>
            </a:r>
            <a:r>
              <a:rPr lang="en-US" altLang="ko-KR" dirty="0" err="1" smtClean="0"/>
              <a:t>db_put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46" y="1471612"/>
            <a:ext cx="4722970" cy="5024437"/>
          </a:xfrm>
        </p:spPr>
      </p:pic>
      <p:sp>
        <p:nvSpPr>
          <p:cNvPr id="7" name="TextBox 6"/>
          <p:cNvSpPr txBox="1"/>
          <p:nvPr/>
        </p:nvSpPr>
        <p:spPr>
          <a:xfrm>
            <a:off x="5561170" y="1485899"/>
            <a:ext cx="59817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51-86 : DB </a:t>
            </a:r>
            <a:r>
              <a:rPr lang="ko-KR" altLang="en-US" dirty="0" smtClean="0"/>
              <a:t>에 값 넣어주는 함수</a:t>
            </a:r>
            <a:endParaRPr lang="en-US" altLang="ko-KR" dirty="0" smtClean="0"/>
          </a:p>
          <a:p>
            <a:r>
              <a:rPr lang="en-US" altLang="ko-KR" dirty="0" smtClean="0"/>
              <a:t>55-56 : </a:t>
            </a:r>
            <a:r>
              <a:rPr lang="ko-KR" altLang="en-US" dirty="0" err="1" smtClean="0"/>
              <a:t>해쉬함수를</a:t>
            </a:r>
            <a:r>
              <a:rPr lang="ko-KR" altLang="en-US" dirty="0" smtClean="0"/>
              <a:t> 이용해 </a:t>
            </a:r>
            <a:r>
              <a:rPr lang="en-US" altLang="ko-KR" dirty="0" err="1" smtClean="0"/>
              <a:t>db</a:t>
            </a:r>
            <a:r>
              <a:rPr lang="ko-KR" altLang="en-US" dirty="0" smtClean="0"/>
              <a:t>의 엔트리 위치를 찾는다</a:t>
            </a:r>
            <a:endParaRPr lang="en-US" altLang="ko-KR" dirty="0" smtClean="0"/>
          </a:p>
          <a:p>
            <a:r>
              <a:rPr lang="en-US" altLang="ko-KR" dirty="0" smtClean="0"/>
              <a:t>58-59 : new</a:t>
            </a:r>
            <a:r>
              <a:rPr lang="ko-KR" altLang="en-US" dirty="0" smtClean="0"/>
              <a:t>라는 </a:t>
            </a:r>
            <a:r>
              <a:rPr lang="en-US" altLang="ko-KR" dirty="0" err="1" smtClean="0"/>
              <a:t>db_t</a:t>
            </a:r>
            <a:r>
              <a:rPr lang="en-US" altLang="ko-KR" dirty="0" smtClean="0"/>
              <a:t> </a:t>
            </a:r>
            <a:r>
              <a:rPr lang="ko-KR" altLang="en-US" dirty="0" smtClean="0"/>
              <a:t>포인터를 위한 동적할당하고 그후</a:t>
            </a:r>
            <a:r>
              <a:rPr lang="en-US" altLang="ko-KR" dirty="0" smtClean="0"/>
              <a:t>	</a:t>
            </a:r>
            <a:r>
              <a:rPr lang="ko-KR" altLang="en-US" dirty="0" smtClean="0"/>
              <a:t>에 다음 포인터 </a:t>
            </a:r>
            <a:r>
              <a:rPr lang="en-US" altLang="ko-KR" dirty="0" smtClean="0"/>
              <a:t>NULL </a:t>
            </a:r>
            <a:r>
              <a:rPr lang="ko-KR" altLang="en-US" dirty="0" smtClean="0"/>
              <a:t>값 처리</a:t>
            </a:r>
            <a:endParaRPr lang="en-US" altLang="ko-KR" dirty="0"/>
          </a:p>
          <a:p>
            <a:r>
              <a:rPr lang="en-US" altLang="ko-KR" dirty="0" smtClean="0"/>
              <a:t>61-66 : new </a:t>
            </a:r>
            <a:r>
              <a:rPr lang="ko-KR" altLang="en-US" dirty="0" smtClean="0"/>
              <a:t>라는 </a:t>
            </a:r>
            <a:r>
              <a:rPr lang="en-US" altLang="ko-KR" dirty="0" err="1" smtClean="0"/>
              <a:t>db_t</a:t>
            </a:r>
            <a:r>
              <a:rPr lang="ko-KR" altLang="en-US" dirty="0" smtClean="0"/>
              <a:t>에</a:t>
            </a:r>
            <a:r>
              <a:rPr lang="en-US" altLang="ko-KR" dirty="0"/>
              <a:t> </a:t>
            </a:r>
            <a:r>
              <a:rPr lang="en-US" altLang="ko-KR" dirty="0" smtClean="0"/>
              <a:t>key </a:t>
            </a:r>
            <a:r>
              <a:rPr lang="ko-KR" altLang="en-US" dirty="0" smtClean="0"/>
              <a:t>값과 </a:t>
            </a:r>
            <a:r>
              <a:rPr lang="en-US" altLang="ko-KR" dirty="0" smtClean="0"/>
              <a:t>value </a:t>
            </a:r>
            <a:r>
              <a:rPr lang="ko-KR" altLang="en-US" dirty="0" smtClean="0"/>
              <a:t>값을 저장한다</a:t>
            </a:r>
            <a:r>
              <a:rPr lang="en-US" altLang="ko-KR" dirty="0" smtClean="0"/>
              <a:t>. 	Val 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(char*)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값으로 넘겨주어서 </a:t>
            </a:r>
            <a:r>
              <a:rPr lang="en-US" altLang="ko-KR" dirty="0" smtClean="0"/>
              <a:t>*((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*)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 	</a:t>
            </a:r>
            <a:r>
              <a:rPr lang="ko-KR" altLang="en-US" dirty="0" smtClean="0"/>
              <a:t>을 통해 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변환을 해주었다</a:t>
            </a:r>
            <a:endParaRPr lang="en-US" altLang="ko-KR" dirty="0"/>
          </a:p>
          <a:p>
            <a:r>
              <a:rPr lang="en-US" altLang="ko-KR" dirty="0" smtClean="0"/>
              <a:t>67 : </a:t>
            </a:r>
            <a:r>
              <a:rPr lang="en-US" altLang="ko-KR" dirty="0" err="1" smtClean="0"/>
              <a:t>db</a:t>
            </a:r>
            <a:r>
              <a:rPr lang="ko-KR" altLang="en-US" dirty="0" smtClean="0"/>
              <a:t>에는 </a:t>
            </a:r>
            <a:r>
              <a:rPr lang="en-US" altLang="ko-KR" dirty="0" smtClean="0"/>
              <a:t>value </a:t>
            </a:r>
            <a:r>
              <a:rPr lang="ko-KR" altLang="en-US" dirty="0" smtClean="0"/>
              <a:t>값이 정수로 저장되어 있으므로 자료</a:t>
            </a:r>
            <a:r>
              <a:rPr lang="en-US" altLang="ko-KR" dirty="0" smtClean="0"/>
              <a:t>	</a:t>
            </a:r>
            <a:r>
              <a:rPr lang="ko-KR" altLang="en-US" dirty="0" smtClean="0"/>
              <a:t>형 변환</a:t>
            </a:r>
            <a:endParaRPr lang="en-US" altLang="ko-KR" dirty="0" smtClean="0"/>
          </a:p>
          <a:p>
            <a:r>
              <a:rPr lang="en-US" altLang="ko-KR" dirty="0" smtClean="0"/>
              <a:t>69-74 : 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 == 1</a:t>
            </a:r>
            <a:r>
              <a:rPr lang="ko-KR" altLang="en-US" dirty="0" smtClean="0"/>
              <a:t>일 때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db</a:t>
            </a:r>
            <a:r>
              <a:rPr lang="ko-KR" altLang="en-US" dirty="0" smtClean="0"/>
              <a:t>에 값이 없을 때</a:t>
            </a:r>
            <a:r>
              <a:rPr lang="en-US" altLang="ko-KR" dirty="0"/>
              <a:t>)</a:t>
            </a:r>
            <a:r>
              <a:rPr lang="ko-KR" altLang="en-US" dirty="0" smtClean="0"/>
              <a:t> 테이블 끝에 </a:t>
            </a:r>
            <a:r>
              <a:rPr lang="en-US" altLang="ko-KR" dirty="0" smtClean="0"/>
              <a:t>	</a:t>
            </a:r>
            <a:r>
              <a:rPr lang="ko-KR" altLang="en-US" dirty="0" smtClean="0"/>
              <a:t>붙여준다</a:t>
            </a:r>
            <a:endParaRPr lang="en-US" altLang="ko-KR" dirty="0" smtClean="0"/>
          </a:p>
          <a:p>
            <a:r>
              <a:rPr lang="en-US" altLang="ko-KR" dirty="0" smtClean="0"/>
              <a:t>75-86 : </a:t>
            </a:r>
            <a:r>
              <a:rPr lang="en-US" altLang="ko-KR" dirty="0" smtClean="0"/>
              <a:t>cur-&gt;next 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NULL,</a:t>
            </a:r>
            <a:r>
              <a:rPr lang="ko-KR" altLang="en-US" dirty="0" smtClean="0"/>
              <a:t>즉</a:t>
            </a:r>
            <a:r>
              <a:rPr lang="en-US" altLang="ko-KR" dirty="0" smtClean="0"/>
              <a:t> </a:t>
            </a:r>
            <a:r>
              <a:rPr lang="ko-KR" altLang="en-US" dirty="0" smtClean="0"/>
              <a:t>없을 때까지 탐색하며 </a:t>
            </a:r>
            <a:r>
              <a:rPr lang="en-US" altLang="ko-KR" dirty="0" smtClean="0"/>
              <a:t>	</a:t>
            </a:r>
            <a:r>
              <a:rPr lang="en-US" altLang="ko-KR" dirty="0" err="1" smtClean="0"/>
              <a:t>strcmp</a:t>
            </a:r>
            <a:r>
              <a:rPr lang="en-US" altLang="ko-KR" dirty="0" smtClean="0"/>
              <a:t>(cur-&gt;</a:t>
            </a:r>
            <a:r>
              <a:rPr lang="en-US" altLang="ko-KR" dirty="0" err="1" smtClean="0"/>
              <a:t>key,key</a:t>
            </a:r>
            <a:r>
              <a:rPr lang="en-US" altLang="ko-KR" dirty="0" smtClean="0"/>
              <a:t>) </a:t>
            </a:r>
            <a:r>
              <a:rPr lang="ko-KR" altLang="en-US" dirty="0" smtClean="0"/>
              <a:t>비교를 통해 같은 키 값을 </a:t>
            </a:r>
            <a:r>
              <a:rPr lang="en-US" altLang="ko-KR" dirty="0" smtClean="0"/>
              <a:t>	</a:t>
            </a:r>
            <a:r>
              <a:rPr lang="ko-KR" altLang="en-US" dirty="0" smtClean="0"/>
              <a:t>찾는다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그 후 </a:t>
            </a:r>
            <a:r>
              <a:rPr lang="en-US" altLang="ko-KR" dirty="0" smtClean="0"/>
              <a:t>cur-&gt;value 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val</a:t>
            </a:r>
            <a:r>
              <a:rPr lang="ko-KR" altLang="en-US" dirty="0" smtClean="0"/>
              <a:t>에 저장된 값을 </a:t>
            </a:r>
            <a:r>
              <a:rPr lang="en-US" altLang="ko-KR" dirty="0" smtClean="0"/>
              <a:t>	</a:t>
            </a:r>
            <a:r>
              <a:rPr lang="ko-KR" altLang="en-US" dirty="0" smtClean="0"/>
              <a:t>저장한다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3977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db.c</a:t>
            </a:r>
            <a:r>
              <a:rPr lang="en-US" altLang="ko-KR" dirty="0" smtClean="0"/>
              <a:t> (3) - </a:t>
            </a:r>
            <a:r>
              <a:rPr lang="en-US" altLang="ko-KR" dirty="0" err="1" smtClean="0"/>
              <a:t>db_get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021" b="-365"/>
          <a:stretch/>
        </p:blipFill>
        <p:spPr>
          <a:xfrm>
            <a:off x="572755" y="1690688"/>
            <a:ext cx="5104146" cy="4367212"/>
          </a:xfrm>
        </p:spPr>
      </p:pic>
      <p:sp>
        <p:nvSpPr>
          <p:cNvPr id="5" name="TextBox 4"/>
          <p:cNvSpPr txBox="1"/>
          <p:nvPr/>
        </p:nvSpPr>
        <p:spPr>
          <a:xfrm>
            <a:off x="6210299" y="1690688"/>
            <a:ext cx="589597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91 :</a:t>
            </a:r>
            <a:r>
              <a:rPr lang="en-US" altLang="ko-KR" dirty="0" err="1" smtClean="0"/>
              <a:t>db_</a:t>
            </a:r>
            <a:r>
              <a:rPr lang="en-US" altLang="ko-KR" dirty="0" err="1" smtClean="0"/>
              <a:t>get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함수를 통해 </a:t>
            </a:r>
            <a:r>
              <a:rPr lang="en-US" altLang="ko-KR" dirty="0" smtClean="0"/>
              <a:t>value </a:t>
            </a:r>
            <a:r>
              <a:rPr lang="ko-KR" altLang="en-US" dirty="0" smtClean="0"/>
              <a:t>값을 찾아낸다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94 :</a:t>
            </a:r>
            <a:r>
              <a:rPr lang="en-US" altLang="ko-KR" dirty="0"/>
              <a:t> </a:t>
            </a:r>
            <a:r>
              <a:rPr lang="ko-KR" altLang="en-US" dirty="0" smtClean="0"/>
              <a:t>없으면 </a:t>
            </a:r>
            <a:r>
              <a:rPr lang="en-US" altLang="ko-KR" dirty="0" smtClean="0"/>
              <a:t>NULL </a:t>
            </a:r>
            <a:r>
              <a:rPr lang="ko-KR" altLang="en-US" dirty="0" smtClean="0"/>
              <a:t>값 </a:t>
            </a:r>
            <a:r>
              <a:rPr lang="ko-KR" altLang="en-US" dirty="0" err="1" smtClean="0"/>
              <a:t>리턴</a:t>
            </a:r>
            <a:r>
              <a:rPr lang="ko-KR" altLang="en-US" dirty="0" err="1" smtClean="0"/>
              <a:t>하기</a:t>
            </a:r>
            <a:r>
              <a:rPr lang="ko-KR" altLang="en-US" dirty="0" smtClean="0"/>
              <a:t> 위한 초기화</a:t>
            </a:r>
            <a:endParaRPr lang="en-US" altLang="ko-KR" dirty="0" smtClean="0"/>
          </a:p>
          <a:p>
            <a:r>
              <a:rPr lang="en-US" altLang="ko-KR" dirty="0" smtClean="0"/>
              <a:t>95-96 : </a:t>
            </a:r>
            <a:r>
              <a:rPr lang="ko-KR" altLang="en-US" dirty="0" err="1" smtClean="0"/>
              <a:t>해쉬함수를</a:t>
            </a:r>
            <a:r>
              <a:rPr lang="ko-KR" altLang="en-US" dirty="0" smtClean="0"/>
              <a:t> 통해 </a:t>
            </a:r>
            <a:r>
              <a:rPr lang="en-US" altLang="ko-KR" dirty="0" err="1" smtClean="0"/>
              <a:t>db</a:t>
            </a:r>
            <a:r>
              <a:rPr lang="ko-KR" altLang="en-US" dirty="0" smtClean="0"/>
              <a:t>의 엔트리 위치를 찾는다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99-100 : cur-&gt;next 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NULL </a:t>
            </a:r>
            <a:r>
              <a:rPr lang="ko-KR" altLang="en-US" dirty="0" smtClean="0"/>
              <a:t>값이라는 건 엔트리위치에 저장된 값이 없다는 의미</a:t>
            </a:r>
            <a:r>
              <a:rPr lang="en-US" altLang="ko-KR" dirty="0" smtClean="0"/>
              <a:t>,</a:t>
            </a:r>
            <a:r>
              <a:rPr lang="ko-KR" altLang="en-US" dirty="0" smtClean="0"/>
              <a:t>즉 </a:t>
            </a:r>
            <a:r>
              <a:rPr lang="en-US" altLang="ko-KR" dirty="0" smtClean="0"/>
              <a:t>return value(=NULL)</a:t>
            </a:r>
          </a:p>
          <a:p>
            <a:r>
              <a:rPr lang="en-US" altLang="ko-KR" dirty="0" smtClean="0"/>
              <a:t>101-104 : </a:t>
            </a:r>
            <a:r>
              <a:rPr lang="ko-KR" altLang="en-US" dirty="0" smtClean="0"/>
              <a:t>엔트리에 저장된 값이 있다면 </a:t>
            </a:r>
            <a:r>
              <a:rPr lang="en-US" altLang="ko-KR" dirty="0" smtClean="0"/>
              <a:t>cur = cur-&gt;next </a:t>
            </a:r>
            <a:r>
              <a:rPr lang="ko-KR" altLang="en-US" dirty="0" smtClean="0"/>
              <a:t>를 통해 하나씩 확인한다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105 : key </a:t>
            </a:r>
            <a:r>
              <a:rPr lang="ko-KR" altLang="en-US" dirty="0" smtClean="0"/>
              <a:t>값이 같은 지 확인</a:t>
            </a:r>
            <a:endParaRPr lang="en-US" altLang="ko-KR" dirty="0" smtClean="0"/>
          </a:p>
          <a:p>
            <a:r>
              <a:rPr lang="en-US" altLang="ko-KR" dirty="0" smtClean="0"/>
              <a:t>107 : value </a:t>
            </a:r>
            <a:r>
              <a:rPr lang="ko-KR" altLang="en-US" dirty="0" smtClean="0"/>
              <a:t>값을 저장하기 위한 </a:t>
            </a:r>
            <a:r>
              <a:rPr lang="ko-KR" altLang="en-US" dirty="0" err="1" smtClean="0"/>
              <a:t>동적할당</a:t>
            </a:r>
            <a:endParaRPr lang="en-US" altLang="ko-KR" dirty="0" smtClean="0"/>
          </a:p>
          <a:p>
            <a:r>
              <a:rPr lang="en-US" altLang="ko-KR" dirty="0" smtClean="0"/>
              <a:t>108-109 : </a:t>
            </a:r>
            <a:r>
              <a:rPr lang="en-US" altLang="ko-KR" dirty="0" smtClean="0"/>
              <a:t>value </a:t>
            </a:r>
            <a:r>
              <a:rPr lang="ko-KR" altLang="en-US" dirty="0" smtClean="0"/>
              <a:t>값과 길이를 저장</a:t>
            </a:r>
            <a:endParaRPr lang="en-US" altLang="ko-KR" dirty="0" smtClean="0"/>
          </a:p>
          <a:p>
            <a:r>
              <a:rPr lang="en-US" altLang="ko-KR" dirty="0" smtClean="0"/>
              <a:t>110-112 : </a:t>
            </a:r>
            <a:r>
              <a:rPr lang="ko-KR" altLang="en-US" dirty="0" err="1" smtClean="0"/>
              <a:t>같지않다면</a:t>
            </a:r>
            <a:r>
              <a:rPr lang="ko-KR" altLang="en-US" dirty="0" smtClean="0"/>
              <a:t> 넘어간다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7376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239</Words>
  <Application>Microsoft Office PowerPoint</Application>
  <PresentationFormat>와이드스크린</PresentationFormat>
  <Paragraphs>42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PA1 </vt:lpstr>
      <vt:lpstr>db.h</vt:lpstr>
      <vt:lpstr>db.c (1) – db_open,close</vt:lpstr>
      <vt:lpstr>db.c (2) - db_put</vt:lpstr>
      <vt:lpstr>db.c (3) - db_get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PA1</dc:title>
  <dc:creator>HyunW3</dc:creator>
  <cp:lastModifiedBy>HyunW3</cp:lastModifiedBy>
  <cp:revision>18</cp:revision>
  <dcterms:created xsi:type="dcterms:W3CDTF">2019-09-30T06:50:20Z</dcterms:created>
  <dcterms:modified xsi:type="dcterms:W3CDTF">2019-09-30T12:47:48Z</dcterms:modified>
</cp:coreProperties>
</file>