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1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8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9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7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6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3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0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0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6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3E15-3C04-4C76-94E1-3577308D72E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2016310932</a:t>
            </a:r>
            <a:r>
              <a:rPr lang="ko-KR" altLang="en-US" dirty="0" err="1" smtClean="0"/>
              <a:t>배현웅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7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132" y="2529680"/>
            <a:ext cx="7877340" cy="3251994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9458325" y="4324349"/>
            <a:ext cx="695325" cy="1457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10800000">
            <a:off x="10772775" y="4324348"/>
            <a:ext cx="695325" cy="15240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77597" y="4733925"/>
            <a:ext cx="1104735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 탐색 순서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63060" y="4757737"/>
            <a:ext cx="1104735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 저장 순서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29300" y="2847975"/>
            <a:ext cx="4733760" cy="742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Memory 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r>
              <a:rPr lang="ko-KR" altLang="en-US" dirty="0" smtClean="0">
                <a:solidFill>
                  <a:schemeClr val="tx1"/>
                </a:solidFill>
              </a:rPr>
              <a:t>와 같은 개수의 데이터가 저장되면</a:t>
            </a:r>
            <a:r>
              <a:rPr lang="en-US" altLang="ko-KR" dirty="0" smtClean="0">
                <a:solidFill>
                  <a:schemeClr val="tx1"/>
                </a:solidFill>
              </a:rPr>
              <a:t>, disk</a:t>
            </a:r>
            <a:r>
              <a:rPr lang="ko-KR" altLang="en-US" dirty="0" smtClean="0">
                <a:solidFill>
                  <a:schemeClr val="tx1"/>
                </a:solidFill>
              </a:rPr>
              <a:t>에 내린다</a:t>
            </a:r>
            <a:r>
              <a:rPr lang="en-US" altLang="ko-KR" dirty="0" smtClean="0">
                <a:solidFill>
                  <a:schemeClr val="tx1"/>
                </a:solidFill>
              </a:rPr>
              <a:t>(file-N </a:t>
            </a:r>
            <a:r>
              <a:rPr lang="ko-KR" altLang="en-US" dirty="0" smtClean="0">
                <a:solidFill>
                  <a:schemeClr val="tx1"/>
                </a:solidFill>
              </a:rPr>
              <a:t>저장을 통해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248025" y="4086225"/>
            <a:ext cx="4371975" cy="238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248024" y="4629150"/>
            <a:ext cx="4371975" cy="238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3248024" y="5038723"/>
            <a:ext cx="4371975" cy="238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7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file-0, file-1… </a:t>
            </a:r>
            <a:r>
              <a:rPr lang="ko-KR" altLang="en-US" dirty="0" smtClean="0"/>
              <a:t>순으로 저장이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file-%d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%d </a:t>
            </a:r>
            <a:r>
              <a:rPr lang="ko-KR" altLang="en-US" dirty="0" smtClean="0"/>
              <a:t>숫자가 높을수록 최신데이터이다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최신 데이터를 찾는 것은 역순으로 탐색한다</a:t>
            </a:r>
            <a:r>
              <a:rPr lang="en-US" altLang="ko-KR" dirty="0" smtClean="0"/>
              <a:t>. File-10, file-9 …</a:t>
            </a:r>
          </a:p>
          <a:p>
            <a:r>
              <a:rPr lang="ko-KR" altLang="en-US" dirty="0" smtClean="0"/>
              <a:t>파일 내부에는 </a:t>
            </a:r>
            <a:r>
              <a:rPr lang="en-US" altLang="ko-KR" dirty="0" smtClean="0"/>
              <a:t>key/value\n</a:t>
            </a:r>
            <a:r>
              <a:rPr lang="ko-KR" altLang="en-US" dirty="0"/>
              <a:t> </a:t>
            </a:r>
            <a:r>
              <a:rPr lang="ko-KR" altLang="en-US" dirty="0" smtClean="0"/>
              <a:t>형식으로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개수가 저장이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07" b="25579"/>
          <a:stretch/>
        </p:blipFill>
        <p:spPr>
          <a:xfrm>
            <a:off x="1848238" y="3932934"/>
            <a:ext cx="2638037" cy="23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5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파일구조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저장방법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3" y="1444625"/>
            <a:ext cx="5526259" cy="5289550"/>
          </a:xfrm>
        </p:spPr>
      </p:pic>
      <p:sp>
        <p:nvSpPr>
          <p:cNvPr id="5" name="TextBox 4"/>
          <p:cNvSpPr txBox="1"/>
          <p:nvPr/>
        </p:nvSpPr>
        <p:spPr>
          <a:xfrm>
            <a:off x="6364459" y="1209675"/>
            <a:ext cx="54543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130 – 161 </a:t>
            </a:r>
            <a:r>
              <a:rPr lang="ko-KR" altLang="en-US" dirty="0" smtClean="0"/>
              <a:t>메모리상의 </a:t>
            </a:r>
            <a:r>
              <a:rPr lang="en-US" altLang="ko-KR" dirty="0" err="1" smtClean="0"/>
              <a:t>hashtable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올라가있는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key/value </a:t>
            </a:r>
            <a:r>
              <a:rPr lang="ko-KR" altLang="en-US" dirty="0" smtClean="0"/>
              <a:t>개수가 </a:t>
            </a:r>
            <a:r>
              <a:rPr lang="en-US" altLang="ko-KR" dirty="0" smtClean="0"/>
              <a:t>size(=</a:t>
            </a:r>
            <a:r>
              <a:rPr lang="en-US" altLang="ko-KR" dirty="0" err="1" smtClean="0"/>
              <a:t>Lsize</a:t>
            </a:r>
            <a:r>
              <a:rPr lang="en-US" altLang="ko-KR" dirty="0" smtClean="0"/>
              <a:t>)</a:t>
            </a:r>
            <a:r>
              <a:rPr lang="ko-KR" altLang="en-US" dirty="0" smtClean="0"/>
              <a:t>개수가 넘으면 파일에 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133 –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++</a:t>
            </a:r>
            <a:r>
              <a:rPr lang="ko-KR" altLang="en-US" dirty="0" smtClean="0"/>
              <a:t>통해 파일이름을 하나 증가한다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134 – buf1 : key/value </a:t>
            </a:r>
            <a:r>
              <a:rPr lang="ko-KR" altLang="en-US" dirty="0" smtClean="0"/>
              <a:t>저장하기 위한 자료구조</a:t>
            </a:r>
            <a:endParaRPr lang="en-US" altLang="ko-KR" dirty="0" smtClean="0"/>
          </a:p>
          <a:p>
            <a:r>
              <a:rPr lang="en-US" altLang="ko-KR" dirty="0" smtClean="0"/>
              <a:t>136-138 file-(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파일을 하나 생성하며 작성할 준비를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140 - </a:t>
            </a:r>
            <a:r>
              <a:rPr lang="en-US" altLang="ko-KR" dirty="0" err="1" smtClean="0"/>
              <a:t>Lsize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개수만큼 진행한다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141-142 - cu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위치에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cu-&gt;next </a:t>
            </a:r>
            <a:r>
              <a:rPr lang="ko-KR" altLang="en-US" dirty="0" smtClean="0"/>
              <a:t>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143 -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번째에 데이터가 없으면 </a:t>
            </a:r>
            <a:r>
              <a:rPr lang="ko-KR" altLang="en-US" dirty="0" err="1" smtClean="0"/>
              <a:t>스킵</a:t>
            </a:r>
            <a:r>
              <a:rPr lang="ko-KR" altLang="en-US" dirty="0" smtClean="0"/>
              <a:t> </a:t>
            </a:r>
            <a:r>
              <a:rPr lang="en-US" altLang="ko-KR" dirty="0" smtClean="0"/>
              <a:t>i+1</a:t>
            </a:r>
            <a:r>
              <a:rPr lang="ko-KR" altLang="en-US" dirty="0" smtClean="0"/>
              <a:t>번째로</a:t>
            </a:r>
            <a:endParaRPr lang="en-US" altLang="ko-KR" dirty="0" smtClean="0"/>
          </a:p>
          <a:p>
            <a:r>
              <a:rPr lang="en-US" altLang="ko-KR" dirty="0" smtClean="0"/>
              <a:t>144-154 – trash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의 결과값을 </a:t>
            </a:r>
            <a:r>
              <a:rPr lang="ko-KR" altLang="en-US" dirty="0" err="1" smtClean="0"/>
              <a:t>받기위한</a:t>
            </a:r>
            <a:r>
              <a:rPr lang="ko-KR" altLang="en-US" dirty="0" smtClean="0"/>
              <a:t> 쓰레기통같은 역할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Sprintf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한줄에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되는 것</a:t>
            </a:r>
            <a:r>
              <a:rPr lang="en-US" altLang="ko-KR" dirty="0" smtClean="0"/>
              <a:t>(%s/%s\n)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buf1</a:t>
            </a:r>
            <a:r>
              <a:rPr lang="ko-KR" altLang="en-US" dirty="0" smtClean="0"/>
              <a:t>에 저장하고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이후 다음 번째 데이터에 접근한다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155 – load </a:t>
            </a:r>
            <a:r>
              <a:rPr lang="ko-KR" altLang="en-US" dirty="0" smtClean="0"/>
              <a:t>해준 데이터인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err="1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번째를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초기화</a:t>
            </a:r>
            <a:endParaRPr lang="en-US" altLang="ko-KR" dirty="0" smtClean="0"/>
          </a:p>
          <a:p>
            <a:r>
              <a:rPr lang="en-US" altLang="ko-KR" dirty="0" smtClean="0"/>
              <a:t>157-179 – </a:t>
            </a:r>
            <a:r>
              <a:rPr lang="en-US" altLang="ko-KR" dirty="0" err="1" smtClean="0"/>
              <a:t>table_num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및 데이터 </a:t>
            </a:r>
            <a:r>
              <a:rPr lang="en-US" altLang="ko-KR" dirty="0" smtClean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400652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최신 데이터를 찾아내는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파일을 저장할 때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을 증가시키면서 </a:t>
            </a:r>
            <a:r>
              <a:rPr lang="ko-KR" altLang="en-US" dirty="0" err="1" smtClean="0"/>
              <a:t>최신파일의</a:t>
            </a:r>
            <a:r>
              <a:rPr lang="ko-KR" altLang="en-US" dirty="0" smtClean="0"/>
              <a:t> 위치를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통해 </a:t>
            </a:r>
            <a:r>
              <a:rPr lang="ko-KR" altLang="en-US" dirty="0" err="1" smtClean="0"/>
              <a:t>저장해둔다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메모리상의 </a:t>
            </a:r>
            <a:r>
              <a:rPr lang="ko-KR" altLang="en-US" dirty="0" err="1" smtClean="0"/>
              <a:t>해쉬테이블에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없으면 파일을 탐색한다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Num</a:t>
            </a:r>
            <a:r>
              <a:rPr lang="ko-KR" altLang="en-US" dirty="0" smtClean="0"/>
              <a:t>에 저장되어있는 것을 통해 최신 파일부터 탐색한다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3</a:t>
            </a:r>
            <a:r>
              <a:rPr lang="ko-KR" altLang="en-US" dirty="0" smtClean="0"/>
              <a:t>이라면 최신 파일이 </a:t>
            </a:r>
            <a:r>
              <a:rPr lang="en-US" altLang="ko-KR" dirty="0" smtClean="0"/>
              <a:t>file-3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탐색 </a:t>
            </a:r>
            <a:r>
              <a:rPr lang="en-US" altLang="ko-KR" dirty="0" smtClean="0"/>
              <a:t>file-3, file-2, file-1, file-0 </a:t>
            </a:r>
            <a:r>
              <a:rPr lang="ko-KR" altLang="en-US" dirty="0" smtClean="0"/>
              <a:t>순으로 탐색한다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역순으로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0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최신 데이터 찾기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8001" y="704850"/>
            <a:ext cx="5532024" cy="592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191 : file-(</a:t>
            </a:r>
            <a:r>
              <a:rPr lang="en-US" altLang="ko-KR" sz="1800" dirty="0" err="1" smtClean="0"/>
              <a:t>num</a:t>
            </a:r>
            <a:r>
              <a:rPr lang="en-US" altLang="ko-KR" sz="1800" dirty="0" smtClean="0"/>
              <a:t>), file-(num-1) </a:t>
            </a:r>
            <a:r>
              <a:rPr lang="ko-KR" altLang="en-US" sz="1800" dirty="0" smtClean="0"/>
              <a:t>순으로 탐색할 것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192 : buf1 : </a:t>
            </a:r>
            <a:r>
              <a:rPr lang="ko-KR" altLang="en-US" sz="1800" dirty="0" smtClean="0"/>
              <a:t>파일을 </a:t>
            </a:r>
            <a:r>
              <a:rPr lang="ko-KR" altLang="en-US" sz="1800" dirty="0" err="1" smtClean="0"/>
              <a:t>받아오기위한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상대주소를</a:t>
            </a:r>
            <a:r>
              <a:rPr lang="ko-KR" altLang="en-US" sz="1800" dirty="0" smtClean="0"/>
              <a:t> 받는 </a:t>
            </a:r>
            <a:r>
              <a:rPr lang="en-US" altLang="ko-KR" sz="1800" dirty="0" smtClean="0"/>
              <a:t>char* </a:t>
            </a:r>
            <a:r>
              <a:rPr lang="ko-KR" altLang="en-US" sz="1800" dirty="0" err="1" smtClean="0"/>
              <a:t>자료형</a:t>
            </a:r>
            <a:r>
              <a:rPr lang="ko-KR" altLang="en-US" sz="1800" dirty="0" smtClean="0"/>
              <a:t> 할당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194-196 : stat </a:t>
            </a:r>
            <a:r>
              <a:rPr lang="en-US" altLang="ko-KR" sz="1800" dirty="0" err="1" smtClean="0"/>
              <a:t>file_info</a:t>
            </a:r>
            <a:r>
              <a:rPr lang="ko-KR" altLang="en-US" sz="1800" dirty="0" smtClean="0"/>
              <a:t>를 통해 </a:t>
            </a:r>
            <a:r>
              <a:rPr lang="en-US" altLang="ko-KR" sz="1800" dirty="0" smtClean="0"/>
              <a:t>file</a:t>
            </a:r>
            <a:r>
              <a:rPr lang="ko-KR" altLang="en-US" sz="1800" dirty="0" smtClean="0"/>
              <a:t>정보를 받아서 </a:t>
            </a:r>
            <a:r>
              <a:rPr lang="en-US" altLang="ko-KR" sz="1800" dirty="0" err="1" smtClean="0"/>
              <a:t>st_size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file</a:t>
            </a:r>
            <a:r>
              <a:rPr lang="ko-KR" altLang="en-US" sz="1800" dirty="0" smtClean="0"/>
              <a:t>의 크기를 받아온다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197 – 200 : file-(k) </a:t>
            </a:r>
            <a:r>
              <a:rPr lang="ko-KR" altLang="en-US" sz="1800" dirty="0" smtClean="0"/>
              <a:t>을 열고 </a:t>
            </a:r>
            <a:r>
              <a:rPr lang="en-US" altLang="ko-KR" sz="1800" dirty="0" smtClean="0"/>
              <a:t>s1</a:t>
            </a:r>
            <a:r>
              <a:rPr lang="ko-KR" altLang="en-US" sz="1800" dirty="0" smtClean="0"/>
              <a:t>을 통해 파일에 있는 모든 데이터를 받아온다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200-201 : trash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read</a:t>
            </a:r>
            <a:r>
              <a:rPr lang="ko-KR" altLang="en-US" sz="1800" dirty="0" smtClean="0"/>
              <a:t>의 값을 </a:t>
            </a:r>
            <a:r>
              <a:rPr lang="ko-KR" altLang="en-US" sz="1800" dirty="0" err="1" smtClean="0"/>
              <a:t>받기위한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쓰레기변수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202 : </a:t>
            </a:r>
            <a:r>
              <a:rPr lang="en-US" altLang="ko-KR" sz="1800" dirty="0" err="1" smtClean="0"/>
              <a:t>sp</a:t>
            </a:r>
            <a:r>
              <a:rPr lang="en-US" altLang="ko-KR" sz="1800" dirty="0" smtClean="0"/>
              <a:t> =0 </a:t>
            </a:r>
            <a:r>
              <a:rPr lang="ko-KR" altLang="en-US" sz="1800" dirty="0" smtClean="0"/>
              <a:t>초기화를 통해 파일 처음부터 읽기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203 : </a:t>
            </a:r>
            <a:r>
              <a:rPr lang="en-US" altLang="ko-KR" sz="1800" dirty="0" err="1" smtClean="0"/>
              <a:t>sp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file_size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넘어가지 </a:t>
            </a:r>
            <a:r>
              <a:rPr lang="ko-KR" altLang="en-US" sz="1800" dirty="0" err="1" smtClean="0"/>
              <a:t>않을떄까지</a:t>
            </a:r>
            <a:r>
              <a:rPr lang="ko-KR" altLang="en-US" sz="1800" dirty="0" smtClean="0"/>
              <a:t> 받는다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204-208 : </a:t>
            </a:r>
            <a:r>
              <a:rPr lang="ko-KR" altLang="en-US" sz="1800" dirty="0" smtClean="0"/>
              <a:t>변수 설정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-2137" b="61900"/>
          <a:stretch/>
        </p:blipFill>
        <p:spPr>
          <a:xfrm>
            <a:off x="614362" y="1690688"/>
            <a:ext cx="5259801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최신 데이터 찾기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81701" y="2581275"/>
            <a:ext cx="5372099" cy="382349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210-213 : </a:t>
            </a:r>
            <a:r>
              <a:rPr lang="en-US" altLang="ko-KR" sz="1800" dirty="0" err="1" smtClean="0"/>
              <a:t>str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key</a:t>
            </a:r>
            <a:r>
              <a:rPr lang="ko-KR" altLang="en-US" sz="1800" dirty="0" err="1" smtClean="0"/>
              <a:t>값저장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216-220 : num1 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value </a:t>
            </a:r>
            <a:r>
              <a:rPr lang="ko-KR" altLang="en-US" sz="1800" dirty="0" smtClean="0"/>
              <a:t>값 저장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222-229 : argument </a:t>
            </a:r>
            <a:r>
              <a:rPr lang="ko-KR" altLang="en-US" sz="1800" dirty="0" smtClean="0"/>
              <a:t>에서 받아온 </a:t>
            </a:r>
            <a:r>
              <a:rPr lang="en-US" altLang="ko-KR" sz="1800" dirty="0" smtClean="0"/>
              <a:t>key</a:t>
            </a:r>
            <a:r>
              <a:rPr lang="ko-KR" altLang="en-US" sz="1800" dirty="0" err="1" smtClean="0"/>
              <a:t>값이랑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str</a:t>
            </a:r>
            <a:r>
              <a:rPr lang="ko-KR" altLang="en-US" sz="1800" dirty="0" smtClean="0"/>
              <a:t>랑 같으면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num1</a:t>
            </a:r>
            <a:r>
              <a:rPr lang="ko-KR" altLang="en-US" sz="1800" dirty="0" smtClean="0"/>
              <a:t>값 저장하고 리던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t="35629" r="427" b="-139"/>
          <a:stretch/>
        </p:blipFill>
        <p:spPr>
          <a:xfrm>
            <a:off x="157162" y="1517248"/>
            <a:ext cx="5033963" cy="534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411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PA2</vt:lpstr>
      <vt:lpstr>개요</vt:lpstr>
      <vt:lpstr>파일 구조</vt:lpstr>
      <vt:lpstr>파일구조 저장방법</vt:lpstr>
      <vt:lpstr>최신 데이터를 찾아내는 방법</vt:lpstr>
      <vt:lpstr>최신 데이터 찾기(1)</vt:lpstr>
      <vt:lpstr>최신 데이터 찾기(2)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시스템sw실습 PA2</dc:title>
  <dc:creator>HyunW3</dc:creator>
  <cp:lastModifiedBy>HyunW3</cp:lastModifiedBy>
  <cp:revision>17</cp:revision>
  <dcterms:created xsi:type="dcterms:W3CDTF">2019-10-17T03:57:36Z</dcterms:created>
  <dcterms:modified xsi:type="dcterms:W3CDTF">2019-10-17T10:57:11Z</dcterms:modified>
</cp:coreProperties>
</file>