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0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2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8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4CBB-4D31-4D65-9EAB-B258689D6045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4C04F-4B4F-4244-9AE3-8553120F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2443655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2798" y="2074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69411" y="4256690"/>
            <a:ext cx="3224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21522" y="433783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정적파일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9807" y="1198179"/>
            <a:ext cx="2727434" cy="1891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개발의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3269" y="19594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808482" y="1198179"/>
            <a:ext cx="2695904" cy="1891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smtClean="0">
                <a:solidFill>
                  <a:schemeClr val="tx1"/>
                </a:solidFill>
              </a:rPr>
              <a:t>개발자의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데이터에 대한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5598" y="2080000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CGI</a:t>
            </a:r>
            <a:r>
              <a:rPr lang="ko-KR" altLang="en-US" dirty="0" smtClean="0"/>
              <a:t>프로그램 호출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CGI </a:t>
            </a:r>
            <a:r>
              <a:rPr lang="ko-KR" altLang="en-US" dirty="0" smtClean="0">
                <a:solidFill>
                  <a:schemeClr val="tx1"/>
                </a:solidFill>
              </a:rPr>
              <a:t>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4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8668878" y="1970689"/>
            <a:ext cx="995384" cy="930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01183" y="1902057"/>
            <a:ext cx="2051959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Container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에 대한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설정을 담고 있어서 생성된 </a:t>
            </a:r>
            <a:r>
              <a:rPr lang="en-US" altLang="ko-KR" dirty="0" smtClean="0">
                <a:solidFill>
                  <a:schemeClr val="tx1"/>
                </a:solidFill>
              </a:rPr>
              <a:t>Servlet</a:t>
            </a:r>
            <a:r>
              <a:rPr lang="ko-KR" altLang="en-US" dirty="0" smtClean="0">
                <a:solidFill>
                  <a:schemeClr val="tx1"/>
                </a:solidFill>
              </a:rPr>
              <a:t>이 어떻게 동작할 지 </a:t>
            </a:r>
            <a:r>
              <a:rPr lang="ko-KR" altLang="en-US" dirty="0" err="1" smtClean="0">
                <a:solidFill>
                  <a:schemeClr val="tx1"/>
                </a:solidFill>
              </a:rPr>
              <a:t>정해줌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컨테이너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설정파일들을 담고있는 상자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컨테이너에서 생성되는 오브젝트의 동작을 미리 지정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414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69411" y="1513485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96104" y="1190296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93461" y="945931"/>
            <a:ext cx="3279227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Serlvet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608242" y="1190296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69411" y="1797269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2520" y="1790544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69411" y="2713981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6104" y="2390792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608242" y="2390792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469411" y="2997765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2520" y="2991040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61641" y="3797860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88334" y="347467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00472" y="3474671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1641" y="4081644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750" y="4074919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461640" y="4834442"/>
            <a:ext cx="2138831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8333" y="4511253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00471" y="4511253"/>
            <a:ext cx="1085220" cy="969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스레드 </a:t>
            </a:r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461640" y="5118226"/>
            <a:ext cx="2138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4749" y="5111501"/>
            <a:ext cx="88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6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502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(html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담아서 전달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WAS(Web Application Server)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29311" y="1902057"/>
            <a:ext cx="3023832" cy="371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JSP(Java Server Page)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백엔드</a:t>
            </a:r>
            <a:r>
              <a:rPr lang="ko-KR" altLang="en-US" dirty="0" smtClean="0">
                <a:solidFill>
                  <a:schemeClr val="tx1"/>
                </a:solidFill>
              </a:rPr>
              <a:t> 소스코드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0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PageController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(Servlet)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r>
              <a:rPr lang="en-US" altLang="ko-KR" dirty="0" smtClean="0"/>
              <a:t>(JS</a:t>
            </a:r>
            <a:r>
              <a:rPr lang="en-US" altLang="ko-KR" dirty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endParaRPr lang="en-US" altLang="ko-KR" dirty="0" smtClean="0"/>
          </a:p>
          <a:p>
            <a:r>
              <a:rPr lang="ko-KR" altLang="en-US" dirty="0" smtClean="0"/>
              <a:t>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3160814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Model(DB </a:t>
            </a:r>
            <a:r>
              <a:rPr lang="ko-KR" altLang="en-US" dirty="0" smtClean="0">
                <a:solidFill>
                  <a:schemeClr val="tx1"/>
                </a:solidFill>
              </a:rPr>
              <a:t>접근 객체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동적 데이터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79952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360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브라우저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(JSP, 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15106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230708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68250" y="709451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요청에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응답하는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053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ServiceImpl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68428" y="709449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직접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Repository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541793" y="1292773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5557395" y="2152102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899682" y="1277008"/>
            <a:ext cx="1253144" cy="15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8915284" y="2136337"/>
            <a:ext cx="1237542" cy="2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81215" y="3586765"/>
            <a:ext cx="2104746" cy="203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 매핑 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3" idx="0"/>
          </p:cNvCxnSpPr>
          <p:nvPr/>
        </p:nvCxnSpPr>
        <p:spPr>
          <a:xfrm flipH="1" flipV="1">
            <a:off x="9695793" y="2175642"/>
            <a:ext cx="37795" cy="1411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029" y="945931"/>
            <a:ext cx="2114776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6376" y="2427890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405" y="208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29655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요청 처리에 대한 판단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50805" y="4322066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92827" y="4322064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47558" y="945931"/>
            <a:ext cx="1829023" cy="4840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로직이나</a:t>
            </a:r>
            <a:r>
              <a:rPr lang="ko-KR" altLang="en-US" dirty="0" smtClean="0">
                <a:solidFill>
                  <a:schemeClr val="tx1"/>
                </a:solidFill>
              </a:rPr>
              <a:t> 데이터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입력 등의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558678" y="2449332"/>
            <a:ext cx="2073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61492" y="20585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537357" y="4322065"/>
            <a:ext cx="2073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2114" y="4414396"/>
            <a:ext cx="157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데이터</a:t>
            </a:r>
            <a:endParaRPr lang="en-US" altLang="ko-KR" dirty="0" smtClean="0"/>
          </a:p>
          <a:p>
            <a:r>
              <a:rPr lang="ko-KR" altLang="en-US" dirty="0" smtClean="0"/>
              <a:t>처리에 대한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(html</a:t>
            </a:r>
            <a:r>
              <a:rPr lang="ko-KR" altLang="en-US" dirty="0" smtClean="0"/>
              <a:t>로 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2613884" y="2900855"/>
            <a:ext cx="20985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7433" y="2969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정적파일</a:t>
            </a:r>
            <a:r>
              <a:rPr lang="ko-KR" altLang="en-US" dirty="0" smtClean="0"/>
              <a:t>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0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304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17</cp:revision>
  <dcterms:created xsi:type="dcterms:W3CDTF">2023-05-26T02:01:41Z</dcterms:created>
  <dcterms:modified xsi:type="dcterms:W3CDTF">2023-05-26T05:11:08Z</dcterms:modified>
</cp:coreProperties>
</file>