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376226C-31C5-47C8-A422-2180FF160B2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fashion campus taleau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0F985C1-B225-4232-BDAA-DEA0AA22B9B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파일 만든 날짜: 2023-02-01 오전 10:04:12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tem price" id="10" name="slide10">
            <a:extLst>
              <a:ext uri="{FF2B5EF4-FFF2-40B4-BE49-F238E27FC236}">
                <a16:creationId xmlns:a16="http://schemas.microsoft.com/office/drawing/2014/main" id="{AF904E95-7A74-4AA1-8ED6-EF42AFCF39B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64" y="0"/>
            <a:ext cx="11718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date" id="11" name="slide11">
            <a:extLst>
              <a:ext uri="{FF2B5EF4-FFF2-40B4-BE49-F238E27FC236}">
                <a16:creationId xmlns:a16="http://schemas.microsoft.com/office/drawing/2014/main" id="{8DA89D68-FE38-419E-93A6-1556CE773A6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364"/>
            <a:ext cx="12192000" cy="577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ason" id="12" name="slide12">
            <a:extLst>
              <a:ext uri="{FF2B5EF4-FFF2-40B4-BE49-F238E27FC236}">
                <a16:creationId xmlns:a16="http://schemas.microsoft.com/office/drawing/2014/main" id="{14376C80-191D-4432-B829-B04EE509D5F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41" y="0"/>
            <a:ext cx="11291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er gender" id="13" name="slide13">
            <a:extLst>
              <a:ext uri="{FF2B5EF4-FFF2-40B4-BE49-F238E27FC236}">
                <a16:creationId xmlns:a16="http://schemas.microsoft.com/office/drawing/2014/main" id="{B79DD573-0E69-44CE-8266-482E0093605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06" y="0"/>
            <a:ext cx="11458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ick product sub category" id="14" name="slide14">
            <a:extLst>
              <a:ext uri="{FF2B5EF4-FFF2-40B4-BE49-F238E27FC236}">
                <a16:creationId xmlns:a16="http://schemas.microsoft.com/office/drawing/2014/main" id="{2A4EE136-E56F-4EA4-BAF7-CB277737F1E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948" y="0"/>
            <a:ext cx="8688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ick product sex" id="15" name="slide15">
            <a:extLst>
              <a:ext uri="{FF2B5EF4-FFF2-40B4-BE49-F238E27FC236}">
                <a16:creationId xmlns:a16="http://schemas.microsoft.com/office/drawing/2014/main" id="{EEB16284-631D-4FA9-94FA-7A43687394E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06" y="0"/>
            <a:ext cx="11458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ase product sex" id="16" name="slide16">
            <a:extLst>
              <a:ext uri="{FF2B5EF4-FFF2-40B4-BE49-F238E27FC236}">
                <a16:creationId xmlns:a16="http://schemas.microsoft.com/office/drawing/2014/main" id="{A8AC5CB3-393B-40BC-940B-F3A0516BC64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06" y="0"/>
            <a:ext cx="11458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melocation" id="2" name="slide2">
            <a:extLst>
              <a:ext uri="{FF2B5EF4-FFF2-40B4-BE49-F238E27FC236}">
                <a16:creationId xmlns:a16="http://schemas.microsoft.com/office/drawing/2014/main" id="{59EEE1E0-F8A9-47ED-9A99-6352EDE6C9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79" y="0"/>
            <a:ext cx="11225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shion color" id="3" name="slide3">
            <a:extLst>
              <a:ext uri="{FF2B5EF4-FFF2-40B4-BE49-F238E27FC236}">
                <a16:creationId xmlns:a16="http://schemas.microsoft.com/office/drawing/2014/main" id="{FCD2F6D6-2816-46C4-8490-7932881CAF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570" y="0"/>
            <a:ext cx="83548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y method" id="4" name="slide4">
            <a:extLst>
              <a:ext uri="{FF2B5EF4-FFF2-40B4-BE49-F238E27FC236}">
                <a16:creationId xmlns:a16="http://schemas.microsoft.com/office/drawing/2014/main" id="{E916896C-7647-426B-9593-6F09381C41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4" y="0"/>
            <a:ext cx="11401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ase product master category" id="5" name="slide5">
            <a:extLst>
              <a:ext uri="{FF2B5EF4-FFF2-40B4-BE49-F238E27FC236}">
                <a16:creationId xmlns:a16="http://schemas.microsoft.com/office/drawing/2014/main" id="{1E037890-772D-4102-A1C0-70FC637CA9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4" y="0"/>
            <a:ext cx="11401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ase product sub category" id="6" name="slide6">
            <a:extLst>
              <a:ext uri="{FF2B5EF4-FFF2-40B4-BE49-F238E27FC236}">
                <a16:creationId xmlns:a16="http://schemas.microsoft.com/office/drawing/2014/main" id="{59A53727-7D3C-45F3-9395-F4E760799F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570" y="0"/>
            <a:ext cx="83548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age" id="7" name="slide7">
            <a:extLst>
              <a:ext uri="{FF2B5EF4-FFF2-40B4-BE49-F238E27FC236}">
                <a16:creationId xmlns:a16="http://schemas.microsoft.com/office/drawing/2014/main" id="{02EBB961-E2CE-4445-9EAC-BCD75FCBF0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06" y="0"/>
            <a:ext cx="11458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ick_event" id="8" name="slide8">
            <a:extLst>
              <a:ext uri="{FF2B5EF4-FFF2-40B4-BE49-F238E27FC236}">
                <a16:creationId xmlns:a16="http://schemas.microsoft.com/office/drawing/2014/main" id="{2BC12E1C-F7E6-4DB6-8843-4A44A8B64B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64" y="0"/>
            <a:ext cx="11718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affic" id="9" name="slide9">
            <a:extLst>
              <a:ext uri="{FF2B5EF4-FFF2-40B4-BE49-F238E27FC236}">
                <a16:creationId xmlns:a16="http://schemas.microsoft.com/office/drawing/2014/main" id="{FAF0426D-9A2C-4B05-B171-8FB90AE4385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84" y="0"/>
            <a:ext cx="115850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2023-02-01T01:04:16Z</dcterms:created>
  <dcterms:modified xsi:type="dcterms:W3CDTF">2023-02-01T01:04:16Z</dcterms:modified>
</cp:coreProperties>
</file>