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66" r:id="rId4"/>
    <p:sldId id="262" r:id="rId5"/>
    <p:sldId id="264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 autoAdjust="0"/>
    <p:restoredTop sz="94659"/>
  </p:normalViewPr>
  <p:slideViewPr>
    <p:cSldViewPr snapToGrid="0">
      <p:cViewPr>
        <p:scale>
          <a:sx n="110" d="100"/>
          <a:sy n="110" d="100"/>
        </p:scale>
        <p:origin x="2840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52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91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오현아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379267180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아키텍처 설계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오현아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</a:t>
            </a:r>
            <a:r>
              <a:rPr lang="ko-KR" dirty="0"/>
              <a:t> 제작을 위한</a:t>
            </a:r>
            <a:r>
              <a:rPr lang="en-US" altLang="ko-KR" dirty="0"/>
              <a:t>  </a:t>
            </a:r>
            <a:r>
              <a:rPr lang="ko-KR" altLang="en-US" dirty="0"/>
              <a:t>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</a:t>
            </a:r>
            <a:r>
              <a:rPr lang="ko-KR" dirty="0"/>
              <a:t> </a:t>
            </a:r>
            <a:r>
              <a:rPr lang="ko-KR" altLang="en-US" dirty="0"/>
              <a:t>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1280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 err="1"/>
              <a:t>페이지명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로그인페이지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FC3EE3C-A6D4-436C-9D0B-2A36B240EEB4}"/>
              </a:ext>
            </a:extLst>
          </p:cNvPr>
          <p:cNvCxnSpPr>
            <a:cxnSpLocks/>
          </p:cNvCxnSpPr>
          <p:nvPr/>
        </p:nvCxnSpPr>
        <p:spPr>
          <a:xfrm>
            <a:off x="2514596" y="1919067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3E9EC75-34E2-F246-829E-327D6DC9C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89"/>
          <a:stretch/>
        </p:blipFill>
        <p:spPr>
          <a:xfrm>
            <a:off x="133594" y="2913190"/>
            <a:ext cx="2381002" cy="4356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CEADBE-3D4B-DE41-BB9C-4550F7CA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840" y="2405746"/>
            <a:ext cx="4158978" cy="62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1280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 err="1"/>
              <a:t>페이지명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상품 목록 페이지 </a:t>
            </a:r>
            <a:r>
              <a:rPr lang="en-US" altLang="ko-KR" dirty="0"/>
              <a:t>(</a:t>
            </a:r>
            <a:r>
              <a:rPr lang="ko-KR" altLang="en-US" dirty="0"/>
              <a:t>오늘의 딜</a:t>
            </a:r>
            <a:r>
              <a:rPr lang="en-US" altLang="ko-KR" dirty="0"/>
              <a:t>)</a:t>
            </a:r>
            <a:endParaRPr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DFA99C-1128-406C-8249-F95DDA133BFD}"/>
              </a:ext>
            </a:extLst>
          </p:cNvPr>
          <p:cNvCxnSpPr>
            <a:cxnSpLocks/>
          </p:cNvCxnSpPr>
          <p:nvPr/>
        </p:nvCxnSpPr>
        <p:spPr>
          <a:xfrm>
            <a:off x="2372868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072BCD2-2409-AD44-B9F8-9B65F2A85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25"/>
          <a:stretch/>
        </p:blipFill>
        <p:spPr>
          <a:xfrm>
            <a:off x="199823" y="2740855"/>
            <a:ext cx="2172067" cy="533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AEE30E-07AB-7142-886C-EF9912B6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059" y="2634346"/>
            <a:ext cx="4286283" cy="6455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1280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 err="1"/>
              <a:t>페이지명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베스트 상품 페이지</a:t>
            </a:r>
            <a:endParaRPr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586183-DF68-418B-921A-1840A3BE9C97}"/>
              </a:ext>
            </a:extLst>
          </p:cNvPr>
          <p:cNvCxnSpPr>
            <a:cxnSpLocks/>
          </p:cNvCxnSpPr>
          <p:nvPr/>
        </p:nvCxnSpPr>
        <p:spPr>
          <a:xfrm>
            <a:off x="2321166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5376632-6488-F84B-951B-C1EF2710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0" y="3300047"/>
            <a:ext cx="2169196" cy="3657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3CA516-E094-AC40-94CA-5CEAC3703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3"/>
          <a:stretch/>
        </p:blipFill>
        <p:spPr>
          <a:xfrm>
            <a:off x="2349141" y="1955668"/>
            <a:ext cx="4356889" cy="70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439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104</Words>
  <Application>Microsoft Macintosh PowerPoint</Application>
  <PresentationFormat>A4 용지(210x297mm)</PresentationFormat>
  <Paragraphs>20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정보구조 제작 및 페이지 스케치</vt:lpstr>
      <vt:lpstr>02.  정보구조 제작 및 페이지 스케치</vt:lpstr>
      <vt:lpstr>03.  정보구조 제작 및 페이지 스케치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 Hyun</cp:lastModifiedBy>
  <cp:revision>7</cp:revision>
  <dcterms:created xsi:type="dcterms:W3CDTF">2021-08-19T04:35:51Z</dcterms:created>
  <dcterms:modified xsi:type="dcterms:W3CDTF">2021-10-26T03:02:49Z</dcterms:modified>
</cp:coreProperties>
</file>