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7"/>
  </p:notesMasterIdLst>
  <p:sldIdLst>
    <p:sldId id="256" r:id="rId3"/>
    <p:sldId id="257" r:id="rId4"/>
    <p:sldId id="259" r:id="rId5"/>
    <p:sldId id="260" r:id="rId6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>
      <p:cViewPr>
        <p:scale>
          <a:sx n="94" d="100"/>
          <a:sy n="94" d="100"/>
        </p:scale>
        <p:origin x="28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4" Type="http://schemas.openxmlformats.org/officeDocument/2006/relationships/slide" Target="slides/slide2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2871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710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82" y="514658"/>
            <a:ext cx="6608303" cy="658421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10" y="796254"/>
            <a:ext cx="45947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288" y="504824"/>
            <a:ext cx="6594837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229" y="220719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288" y="500884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문항2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887" y="500884"/>
            <a:ext cx="1104657" cy="276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오현아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556" y="3348230"/>
            <a:ext cx="6280887" cy="64248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/>
          <p:nvPr>
            <p:extLst>
              <p:ext uri="{D42A27DB-BD31-4B8C-83A1-F6EECF244321}">
                <p14:modId xmlns:p14="http://schemas.microsoft.com/office/powerpoint/2010/main" val="1796116974"/>
              </p:ext>
            </p:extLst>
          </p:nvPr>
        </p:nvGraphicFramePr>
        <p:xfrm>
          <a:off x="1453565" y="4953000"/>
          <a:ext cx="3950850" cy="929075"/>
        </p:xfrm>
        <a:graphic>
          <a:graphicData uri="http://schemas.openxmlformats.org/drawingml/2006/table">
            <a:tbl>
              <a:tblPr firstRow="1" bandRow="1">
                <a:noFill/>
                <a:tableStyleId>{D08F27A2-869D-4596-86BC-24CB4B6FD2AB}</a:tableStyleId>
              </a:tblPr>
              <a:tblGrid>
                <a:gridCol w="9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sz="1400" u="none" strike="noStrike" cap="none"/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UI/UX 요구분석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 명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오현아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제출일자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10-26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와이어프레임 스케치를 기반으로 프로토타입 제작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 제작 및</a:t>
            </a:r>
            <a:r>
              <a:rPr lang="en-US" altLang="ko-KR" dirty="0"/>
              <a:t>  </a:t>
            </a:r>
            <a:r>
              <a:rPr lang="ko-KR" altLang="en-US" dirty="0"/>
              <a:t>디자인</a:t>
            </a:r>
            <a:endParaRPr dirty="0"/>
          </a:p>
        </p:txBody>
      </p:sp>
      <p:sp>
        <p:nvSpPr>
          <p:cNvPr id="42" name="Google Shape;42;p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프로토타입</a:t>
            </a:r>
            <a:r>
              <a:rPr lang="ko-KR" dirty="0"/>
              <a:t> 시안 01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7B6247-2634-8A4E-A955-30B267B1F4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" r="337"/>
          <a:stretch/>
        </p:blipFill>
        <p:spPr>
          <a:xfrm>
            <a:off x="975174" y="1833542"/>
            <a:ext cx="4967785" cy="7696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와이어프레임 스케치를 기반으로 프로토타입 제작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 제작 및</a:t>
            </a:r>
            <a:r>
              <a:rPr lang="en-US" altLang="ko-KR" dirty="0"/>
              <a:t>  </a:t>
            </a:r>
            <a:r>
              <a:rPr lang="ko-KR" altLang="en-US" dirty="0"/>
              <a:t>디자인</a:t>
            </a:r>
            <a:endParaRPr dirty="0"/>
          </a:p>
        </p:txBody>
      </p:sp>
      <p:sp>
        <p:nvSpPr>
          <p:cNvPr id="42" name="Google Shape;42;p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프로토타입</a:t>
            </a:r>
            <a:r>
              <a:rPr lang="ko-KR" dirty="0"/>
              <a:t> 시안 0</a:t>
            </a:r>
            <a:r>
              <a:rPr lang="en-US" altLang="ko-KR" dirty="0"/>
              <a:t>2</a:t>
            </a:r>
            <a:endParaRPr dirty="0"/>
          </a:p>
        </p:txBody>
      </p:sp>
      <p:pic>
        <p:nvPicPr>
          <p:cNvPr id="5" name="그림 4" descr="텍스트, 실내, 주방, 하얀색이(가) 표시된 사진&#10;&#10;자동 생성된 설명">
            <a:extLst>
              <a:ext uri="{FF2B5EF4-FFF2-40B4-BE49-F238E27FC236}">
                <a16:creationId xmlns:a16="http://schemas.microsoft.com/office/drawing/2014/main" id="{0D4CE84D-8963-8046-88EA-AA754F681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738" y="1833542"/>
            <a:ext cx="3402024" cy="765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2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와이어프레임 스케치를 기반으로 프로토타입 제작</a:t>
            </a:r>
            <a:endParaRPr dirty="0"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 제작 및  디자인</a:t>
            </a:r>
          </a:p>
        </p:txBody>
      </p:sp>
      <p:sp>
        <p:nvSpPr>
          <p:cNvPr id="12" name="Google Shape;42;p2">
            <a:extLst>
              <a:ext uri="{FF2B5EF4-FFF2-40B4-BE49-F238E27FC236}">
                <a16:creationId xmlns:a16="http://schemas.microsoft.com/office/drawing/2014/main" id="{B0EECEF5-5CBA-4CBB-B07A-768BAD0834CC}"/>
              </a:ext>
            </a:extLst>
          </p:cNvPr>
          <p:cNvSpPr txBox="1">
            <a:spLocks/>
          </p:cNvSpPr>
          <p:nvPr/>
        </p:nvSpPr>
        <p:spPr>
          <a:xfrm>
            <a:off x="515910" y="16738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indent="-171450">
              <a:spcBef>
                <a:spcPts val="0"/>
              </a:spcBef>
            </a:pPr>
            <a:r>
              <a:rPr lang="ko-KR" altLang="en-US" dirty="0"/>
              <a:t>프로토타입 시안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7EDA55-9751-8D44-B053-82B386601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807" y="1985942"/>
            <a:ext cx="3325520" cy="755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3480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60</Words>
  <Application>Microsoft Macintosh PowerPoint</Application>
  <PresentationFormat>A4 용지(210x297mm)</PresentationFormat>
  <Paragraphs>17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Malgun Gothic</vt:lpstr>
      <vt:lpstr>Arial</vt:lpstr>
      <vt:lpstr>Calibri</vt:lpstr>
      <vt:lpstr>디자인 사용자 지정</vt:lpstr>
      <vt:lpstr>Office 테마</vt:lpstr>
      <vt:lpstr>PowerPoint 프레젠테이션</vt:lpstr>
      <vt:lpstr>01.  와이어프레임 스케치를 기반으로 프로토타입 제작</vt:lpstr>
      <vt:lpstr>02.  와이어프레임 스케치를 기반으로 프로토타입 제작</vt:lpstr>
      <vt:lpstr>03.  와이어프레임 스케치를 기반으로 프로토타입 제작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a Hyun</cp:lastModifiedBy>
  <cp:revision>8</cp:revision>
  <dcterms:created xsi:type="dcterms:W3CDTF">2021-08-19T04:35:51Z</dcterms:created>
  <dcterms:modified xsi:type="dcterms:W3CDTF">2021-10-26T03:25:39Z</dcterms:modified>
</cp:coreProperties>
</file>