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이름작성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81672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이름작성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2398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82297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/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109</Words>
  <Application>Microsoft Office PowerPoint</Application>
  <PresentationFormat>A4 용지(210x297mm)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6</cp:revision>
  <dcterms:created xsi:type="dcterms:W3CDTF">2021-08-19T04:24:11Z</dcterms:created>
  <dcterms:modified xsi:type="dcterms:W3CDTF">2021-09-12T13:39:09Z</dcterms:modified>
</cp:coreProperties>
</file>