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</p:sldMasterIdLst>
  <p:notesMasterIdLst>
    <p:notesMasterId r:id="rId8"/>
  </p:notesMasterIdLst>
  <p:sldIdLst>
    <p:sldId id="256" r:id="rId3"/>
    <p:sldId id="280" r:id="rId4"/>
    <p:sldId id="283" r:id="rId5"/>
    <p:sldId id="281" r:id="rId6"/>
    <p:sldId id="282" r:id="rId7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9E7E121-D711-4ED4-9BA8-CCC2281DE5EB}">
          <p14:sldIdLst>
            <p14:sldId id="256"/>
          </p14:sldIdLst>
        </p14:section>
        <p14:section name="제목 없는 구역" id="{A5D2C76A-293A-424E-8C18-FE5FA2EC520A}">
          <p14:sldIdLst>
            <p14:sldId id="280"/>
            <p14:sldId id="283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B9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46" autoAdjust="0"/>
  </p:normalViewPr>
  <p:slideViewPr>
    <p:cSldViewPr snapToGrid="0">
      <p:cViewPr varScale="1">
        <p:scale>
          <a:sx n="87" d="100"/>
          <a:sy n="87" d="100"/>
        </p:scale>
        <p:origin x="73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10115-D117-43B1-A50B-8388D87F6800}" type="datetimeFigureOut">
              <a:rPr lang="ko-KR" altLang="en-US" smtClean="0"/>
              <a:t>2021-09-12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E039-3F8E-4227-9922-CF48C4A734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64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3423419-97D2-4254-89CF-49A662732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D519C831-5A16-422F-AB5D-8F3FE607B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9" name="텍스트 개체 틀 3">
            <a:extLst>
              <a:ext uri="{FF2B5EF4-FFF2-40B4-BE49-F238E27FC236}">
                <a16:creationId xmlns:a16="http://schemas.microsoft.com/office/drawing/2014/main" id="{544C6EB3-5A5D-45B5-8C6A-89483E301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4718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85B3DC4-B1CE-4A18-8C62-28565DAE554B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1">
            <a:extLst>
              <a:ext uri="{FF2B5EF4-FFF2-40B4-BE49-F238E27FC236}">
                <a16:creationId xmlns:a16="http://schemas.microsoft.com/office/drawing/2014/main" id="{C0CCDC21-A355-4B9C-ACDE-EEDC890FA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7431F14B-E017-42BE-8D55-91DE007C7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1" name="텍스트 개체 틀 3">
            <a:extLst>
              <a:ext uri="{FF2B5EF4-FFF2-40B4-BE49-F238E27FC236}">
                <a16:creationId xmlns:a16="http://schemas.microsoft.com/office/drawing/2014/main" id="{75988760-984E-48A5-9721-DA7FD1E83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91045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1">
            <a:extLst>
              <a:ext uri="{FF2B5EF4-FFF2-40B4-BE49-F238E27FC236}">
                <a16:creationId xmlns:a16="http://schemas.microsoft.com/office/drawing/2014/main" id="{44AD2A88-90B8-419C-9505-664AB6980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5" name="부제목 2">
            <a:extLst>
              <a:ext uri="{FF2B5EF4-FFF2-40B4-BE49-F238E27FC236}">
                <a16:creationId xmlns:a16="http://schemas.microsoft.com/office/drawing/2014/main" id="{C1D149F3-A7C5-4253-96D7-08412510E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6" name="텍스트 개체 틀 3">
            <a:extLst>
              <a:ext uri="{FF2B5EF4-FFF2-40B4-BE49-F238E27FC236}">
                <a16:creationId xmlns:a16="http://schemas.microsoft.com/office/drawing/2014/main" id="{47B36837-A7E7-4B1B-8353-E479033DC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09875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">
            <a:extLst>
              <a:ext uri="{FF2B5EF4-FFF2-40B4-BE49-F238E27FC236}">
                <a16:creationId xmlns:a16="http://schemas.microsoft.com/office/drawing/2014/main" id="{1BC95A47-A83F-4DBE-A274-615E878CA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3" y="699407"/>
            <a:ext cx="8005974" cy="312057"/>
          </a:xfrm>
          <a:prstGeom prst="rect">
            <a:avLst/>
          </a:prstGeom>
        </p:spPr>
        <p:txBody>
          <a:bodyPr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부제목 2">
            <a:extLst>
              <a:ext uri="{FF2B5EF4-FFF2-40B4-BE49-F238E27FC236}">
                <a16:creationId xmlns:a16="http://schemas.microsoft.com/office/drawing/2014/main" id="{94D8CBAB-8692-40EB-BCBA-CD9980FD9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73153"/>
            <a:ext cx="7917542" cy="31205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9" name="텍스트 개체 틀 3">
            <a:extLst>
              <a:ext uri="{FF2B5EF4-FFF2-40B4-BE49-F238E27FC236}">
                <a16:creationId xmlns:a16="http://schemas.microsoft.com/office/drawing/2014/main" id="{783416B6-0438-4B83-B07C-5F03FF18B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312057"/>
          </a:xfrm>
          <a:prstGeom prst="rect">
            <a:avLst/>
          </a:prstGeom>
        </p:spPr>
        <p:txBody>
          <a:bodyPr anchor="t"/>
          <a:lstStyle>
            <a:lvl1pPr marL="171450" indent="-171450">
              <a:lnSpc>
                <a:spcPct val="100000"/>
              </a:lnSpc>
              <a:spcBef>
                <a:spcPts val="300"/>
              </a:spcBef>
              <a:buClr>
                <a:srgbClr val="2AB9C7"/>
              </a:buClr>
              <a:buSzPct val="100000"/>
              <a:buFont typeface="Calibri" panose="020F0502020204030204" pitchFamily="34" charset="0"/>
              <a:buChar char="•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0941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5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6CEC07C-B71B-437E-B22D-5CE7FBA9E6A0}"/>
              </a:ext>
            </a:extLst>
          </p:cNvPr>
          <p:cNvGrpSpPr/>
          <p:nvPr userDrawn="1"/>
        </p:nvGrpSpPr>
        <p:grpSpPr>
          <a:xfrm>
            <a:off x="643915" y="2109105"/>
            <a:ext cx="4090389" cy="4027000"/>
            <a:chOff x="781622" y="1877252"/>
            <a:chExt cx="4736309" cy="4662910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64980539-C47E-48E1-95E9-151EAAF22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307" t="8157" r="7822" b="8120"/>
            <a:stretch>
              <a:fillRect/>
            </a:stretch>
          </p:blipFill>
          <p:spPr>
            <a:xfrm>
              <a:off x="1095829" y="2148848"/>
              <a:ext cx="4093582" cy="409785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4AC1EA-C3C8-4492-862C-47BB306532EF}"/>
                </a:ext>
              </a:extLst>
            </p:cNvPr>
            <p:cNvSpPr txBox="1"/>
            <p:nvPr/>
          </p:nvSpPr>
          <p:spPr>
            <a:xfrm>
              <a:off x="781622" y="3949015"/>
              <a:ext cx="273041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동적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0F3DCB-76B9-49A0-8A88-AD08D9CA9DEF}"/>
                </a:ext>
              </a:extLst>
            </p:cNvPr>
            <p:cNvSpPr txBox="1"/>
            <p:nvPr/>
          </p:nvSpPr>
          <p:spPr>
            <a:xfrm>
              <a:off x="5244889" y="3949015"/>
              <a:ext cx="273042" cy="4868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정적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FCC82-558E-4DF4-9D5C-F0C44F5F54F5}"/>
                </a:ext>
              </a:extLst>
            </p:cNvPr>
            <p:cNvSpPr txBox="1"/>
            <p:nvPr/>
          </p:nvSpPr>
          <p:spPr>
            <a:xfrm>
              <a:off x="2691659" y="1877252"/>
              <a:ext cx="925449" cy="292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부드러운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D2C8906-0B79-496E-B1FE-DAA224855938}"/>
                </a:ext>
              </a:extLst>
            </p:cNvPr>
            <p:cNvSpPr txBox="1"/>
            <p:nvPr/>
          </p:nvSpPr>
          <p:spPr>
            <a:xfrm>
              <a:off x="2684112" y="6248076"/>
              <a:ext cx="925449" cy="2920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딱딱한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25306B4-CCB6-440B-B143-5014A4127794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240A2-83E6-43FE-B822-45939E6F216F}"/>
              </a:ext>
            </a:extLst>
          </p:cNvPr>
          <p:cNvSpPr txBox="1"/>
          <p:nvPr userDrawn="1"/>
        </p:nvSpPr>
        <p:spPr>
          <a:xfrm>
            <a:off x="83667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A49507-DCFB-4209-A223-BBC24FF20C9E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CFEB2C-E607-4D52-B6F6-9A719A0AEE96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521C0E-F088-45CD-A512-9449A92AF55A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19" name="슬라이드 번호 개체 틀 3">
            <a:extLst>
              <a:ext uri="{FF2B5EF4-FFF2-40B4-BE49-F238E27FC236}">
                <a16:creationId xmlns:a16="http://schemas.microsoft.com/office/drawing/2014/main" id="{D11E2CAA-5935-44F3-923F-A3D4E2755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55578" y="6292346"/>
            <a:ext cx="1830134" cy="178124"/>
          </a:xfrm>
          <a:prstGeom prst="rect">
            <a:avLst/>
          </a:prstGeom>
        </p:spPr>
        <p:txBody>
          <a:bodyPr anchor="ctr"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8EBCF5-7C0D-4452-BD99-4798E1600F6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4C07FC4C-0B64-490B-B920-CCACF1F0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62" y="597807"/>
            <a:ext cx="8007063" cy="449944"/>
          </a:xfrm>
          <a:prstGeom prst="rect">
            <a:avLst/>
          </a:prstGeom>
        </p:spPr>
        <p:txBody>
          <a:bodyPr anchor="ctr"/>
          <a:lstStyle>
            <a:lvl1pPr algn="l">
              <a:defRPr sz="1600" b="1">
                <a:solidFill>
                  <a:srgbClr val="2AB9C7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부제목 2">
            <a:extLst>
              <a:ext uri="{FF2B5EF4-FFF2-40B4-BE49-F238E27FC236}">
                <a16:creationId xmlns:a16="http://schemas.microsoft.com/office/drawing/2014/main" id="{1E6645E1-C6C5-4CE6-BA21-6915A9A70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808" y="1092203"/>
            <a:ext cx="7918618" cy="31205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 b="1">
                <a:solidFill>
                  <a:srgbClr val="7F7F7F"/>
                </a:solidFill>
              </a:defRPr>
            </a:lvl1pPr>
            <a:lvl2pPr marL="371466" indent="0" algn="ctr">
              <a:buNone/>
              <a:defRPr sz="1625"/>
            </a:lvl2pPr>
            <a:lvl3pPr marL="742931" indent="0" algn="ctr">
              <a:buNone/>
              <a:defRPr sz="1463"/>
            </a:lvl3pPr>
            <a:lvl4pPr marL="1114397" indent="0" algn="ctr">
              <a:buNone/>
              <a:defRPr sz="1300"/>
            </a:lvl4pPr>
            <a:lvl5pPr marL="1485863" indent="0" algn="ctr">
              <a:buNone/>
              <a:defRPr sz="1300"/>
            </a:lvl5pPr>
            <a:lvl6pPr marL="1857329" indent="0" algn="ctr">
              <a:buNone/>
              <a:defRPr sz="1300"/>
            </a:lvl6pPr>
            <a:lvl7pPr marL="2228794" indent="0" algn="ctr">
              <a:buNone/>
              <a:defRPr sz="1300"/>
            </a:lvl7pPr>
            <a:lvl8pPr marL="2600260" indent="0" algn="ctr">
              <a:buNone/>
              <a:defRPr sz="1300"/>
            </a:lvl8pPr>
            <a:lvl9pPr marL="2971726" indent="0" algn="ctr">
              <a:buNone/>
              <a:defRPr sz="13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텍스트 개체 틀 3">
            <a:extLst>
              <a:ext uri="{FF2B5EF4-FFF2-40B4-BE49-F238E27FC236}">
                <a16:creationId xmlns:a16="http://schemas.microsoft.com/office/drawing/2014/main" id="{B1ADA135-1AB6-47F8-92CE-BF4D7CB2D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422854"/>
            <a:ext cx="7712243" cy="312057"/>
          </a:xfrm>
          <a:prstGeom prst="rect">
            <a:avLst/>
          </a:prstGeom>
        </p:spPr>
        <p:txBody>
          <a:bodyPr/>
          <a:lstStyle>
            <a:lvl1pPr marL="232167" indent="-232167">
              <a:buClr>
                <a:srgbClr val="2AB9C7"/>
              </a:buClr>
              <a:buSzPct val="80000"/>
              <a:buFont typeface="Wingdings" panose="05000000000000000000" pitchFamily="2" charset="2"/>
              <a:buChar char="l"/>
              <a:defRPr sz="1200">
                <a:solidFill>
                  <a:srgbClr val="595959"/>
                </a:solidFill>
              </a:defRPr>
            </a:lvl1pPr>
            <a:lvl2pPr marL="371466" indent="0">
              <a:buNone/>
              <a:defRPr sz="1138"/>
            </a:lvl2pPr>
            <a:lvl3pPr marL="742931" indent="0">
              <a:buNone/>
              <a:defRPr sz="975"/>
            </a:lvl3pPr>
            <a:lvl4pPr marL="1114397" indent="0">
              <a:buNone/>
              <a:defRPr sz="813"/>
            </a:lvl4pPr>
            <a:lvl5pPr marL="1485863" indent="0">
              <a:buNone/>
              <a:defRPr sz="813"/>
            </a:lvl5pPr>
            <a:lvl6pPr marL="1857329" indent="0">
              <a:buNone/>
              <a:defRPr sz="813"/>
            </a:lvl6pPr>
            <a:lvl7pPr marL="2228794" indent="0">
              <a:buNone/>
              <a:defRPr sz="813"/>
            </a:lvl7pPr>
            <a:lvl8pPr marL="2600260" indent="0">
              <a:buNone/>
              <a:defRPr sz="813"/>
            </a:lvl8pPr>
            <a:lvl9pPr marL="2971726" indent="0">
              <a:buNone/>
              <a:defRPr sz="813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CA33C4-6A64-4B14-AE2E-38814AD9EA1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004822" y="2433449"/>
          <a:ext cx="3718436" cy="3224402"/>
        </p:xfrm>
        <a:graphic>
          <a:graphicData uri="http://schemas.openxmlformats.org/drawingml/2006/table">
            <a:tbl>
              <a:tblPr/>
              <a:tblGrid>
                <a:gridCol w="3718436">
                  <a:extLst>
                    <a:ext uri="{9D8B030D-6E8A-4147-A177-3AD203B41FA5}">
                      <a16:colId xmlns:a16="http://schemas.microsoft.com/office/drawing/2014/main" val="2825577889"/>
                    </a:ext>
                  </a:extLst>
                </a:gridCol>
              </a:tblGrid>
              <a:tr h="33976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191919"/>
                          </a:solidFill>
                          <a:effectLst/>
                          <a:latin typeface="맑은 고딕" panose="020B0503020000020004" pitchFamily="50" charset="-127"/>
                        </a:rPr>
                        <a:t>매트리스 분석에 따른 방향 정리</a:t>
                      </a:r>
                    </a:p>
                  </a:txBody>
                  <a:tcPr marL="52626" marR="52626" marT="14549" marB="14549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433091"/>
                  </a:ext>
                </a:extLst>
              </a:tr>
              <a:tr h="288463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0" kern="0" spc="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</a:endParaRPr>
                    </a:p>
                  </a:txBody>
                  <a:tcPr marL="52626" marR="52626" marT="14549" marB="14549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82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32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2AF6CA-BB0C-4584-B69B-7414B61D7ED5}"/>
              </a:ext>
            </a:extLst>
          </p:cNvPr>
          <p:cNvSpPr/>
          <p:nvPr userDrawn="1"/>
        </p:nvSpPr>
        <p:spPr>
          <a:xfrm>
            <a:off x="114300" y="342900"/>
            <a:ext cx="9671050" cy="660400"/>
          </a:xfrm>
          <a:prstGeom prst="rect">
            <a:avLst/>
          </a:prstGeom>
          <a:solidFill>
            <a:srgbClr val="2AB9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592985A-7FB7-4237-B760-70A1F976B1B1}"/>
              </a:ext>
            </a:extLst>
          </p:cNvPr>
          <p:cNvSpPr/>
          <p:nvPr userDrawn="1"/>
        </p:nvSpPr>
        <p:spPr>
          <a:xfrm>
            <a:off x="120288" y="342900"/>
            <a:ext cx="9672501" cy="61275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866D0E-CF57-4F6A-8159-9C9CA316338F}"/>
              </a:ext>
            </a:extLst>
          </p:cNvPr>
          <p:cNvSpPr txBox="1"/>
          <p:nvPr userDrawn="1"/>
        </p:nvSpPr>
        <p:spPr>
          <a:xfrm>
            <a:off x="832869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A216A-DB05-4113-A551-C9EECE87775A}"/>
              </a:ext>
            </a:extLst>
          </p:cNvPr>
          <p:cNvSpPr txBox="1"/>
          <p:nvPr userDrawn="1"/>
        </p:nvSpPr>
        <p:spPr>
          <a:xfrm>
            <a:off x="8223129" y="66662"/>
            <a:ext cx="15696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13" dirty="0">
                <a:latin typeface="+mn-ea"/>
              </a:rPr>
              <a:t>NCS</a:t>
            </a:r>
            <a:r>
              <a:rPr lang="ko-KR" altLang="en-US" sz="813" dirty="0">
                <a:latin typeface="+mn-ea"/>
              </a:rPr>
              <a:t>능력단위평가 결과물제출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62C9-EA74-4C9D-8D11-5896FE1A0D3F}"/>
              </a:ext>
            </a:extLst>
          </p:cNvPr>
          <p:cNvSpPr txBox="1"/>
          <p:nvPr userDrawn="1"/>
        </p:nvSpPr>
        <p:spPr>
          <a:xfrm>
            <a:off x="120288" y="342900"/>
            <a:ext cx="60959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+mn-ea"/>
              </a:rPr>
              <a:t>문항</a:t>
            </a:r>
            <a:r>
              <a:rPr lang="en-US" altLang="ko-KR" sz="1200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663070-37B4-457D-86E3-E7AEF4B60022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ko-KR" altLang="en-US" sz="12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43EC77-088F-46CA-B921-A6A881C99431}"/>
              </a:ext>
            </a:extLst>
          </p:cNvPr>
          <p:cNvSpPr txBox="1"/>
          <p:nvPr userDrawn="1"/>
        </p:nvSpPr>
        <p:spPr>
          <a:xfrm>
            <a:off x="729887" y="342900"/>
            <a:ext cx="1104657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+mn-ea"/>
              </a:rPr>
              <a:t>이름작성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BF5B1-2F65-4A78-A63B-6DA6254FFBCC}"/>
              </a:ext>
            </a:extLst>
          </p:cNvPr>
          <p:cNvSpPr txBox="1"/>
          <p:nvPr userDrawn="1"/>
        </p:nvSpPr>
        <p:spPr>
          <a:xfrm>
            <a:off x="8586289" y="397245"/>
            <a:ext cx="1080589" cy="178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00F4FF4-545F-4154-8034-CC9390C6ACB8}" type="slidenum">
              <a:rPr lang="ko-KR" altLang="en-US" sz="1100" smtClean="0">
                <a:solidFill>
                  <a:schemeClr val="bg1">
                    <a:lumMod val="95000"/>
                  </a:schemeClr>
                </a:solidFill>
              </a:rPr>
              <a:t>‹#›</a:t>
            </a:fld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A2114F2-05F7-4B27-ABE2-802B5F15F8E9}"/>
              </a:ext>
            </a:extLst>
          </p:cNvPr>
          <p:cNvCxnSpPr/>
          <p:nvPr userDrawn="1"/>
        </p:nvCxnSpPr>
        <p:spPr>
          <a:xfrm>
            <a:off x="1931281" y="615950"/>
            <a:ext cx="76826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5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7" r:id="rId3"/>
    <p:sldLayoutId id="2147483678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2AB9C7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46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66607C-A416-4E5C-9E9B-2C8F198902B1}"/>
              </a:ext>
            </a:extLst>
          </p:cNvPr>
          <p:cNvSpPr txBox="1"/>
          <p:nvPr/>
        </p:nvSpPr>
        <p:spPr>
          <a:xfrm>
            <a:off x="1830920" y="1931692"/>
            <a:ext cx="6280887" cy="6424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3575" dirty="0">
                <a:solidFill>
                  <a:schemeClr val="bg1"/>
                </a:solidFill>
              </a:rPr>
              <a:t>NCS</a:t>
            </a:r>
            <a:r>
              <a:rPr lang="ko-KR" altLang="en-US" sz="3575" dirty="0">
                <a:solidFill>
                  <a:schemeClr val="bg1"/>
                </a:solidFill>
              </a:rPr>
              <a:t>능력단위평가 결과물제출</a:t>
            </a: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6C3E1F19-E1FA-424B-AD7A-5FCF5CE50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482465"/>
              </p:ext>
            </p:extLst>
          </p:nvPr>
        </p:nvGraphicFramePr>
        <p:xfrm>
          <a:off x="2995929" y="3648075"/>
          <a:ext cx="3950868" cy="929101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21532">
                  <a:extLst>
                    <a:ext uri="{9D8B030D-6E8A-4147-A177-3AD203B41FA5}">
                      <a16:colId xmlns:a16="http://schemas.microsoft.com/office/drawing/2014/main" val="889494836"/>
                    </a:ext>
                  </a:extLst>
                </a:gridCol>
                <a:gridCol w="3029336">
                  <a:extLst>
                    <a:ext uri="{9D8B030D-6E8A-4147-A177-3AD203B41FA5}">
                      <a16:colId xmlns:a16="http://schemas.microsoft.com/office/drawing/2014/main" val="774900547"/>
                    </a:ext>
                  </a:extLst>
                </a:gridCol>
              </a:tblGrid>
              <a:tr h="3264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능력단위명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UI/UX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 콘셉트 기획</a:t>
                      </a:r>
                    </a:p>
                  </a:txBody>
                  <a:tcPr marL="74295" marR="74295" marT="37148" marB="37148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836536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 명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이름작성</a:t>
                      </a: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429833978"/>
                  </a:ext>
                </a:extLst>
              </a:tr>
              <a:tr h="301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제출일자</a:t>
                      </a:r>
                    </a:p>
                  </a:txBody>
                  <a:tcPr marL="74295" marR="74295" marT="37148" marB="3714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2021-09-13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21098599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9FDEEC-70F6-424E-B19D-D367EE80B3D2}"/>
              </a:ext>
            </a:extLst>
          </p:cNvPr>
          <p:cNvSpPr txBox="1"/>
          <p:nvPr/>
        </p:nvSpPr>
        <p:spPr>
          <a:xfrm>
            <a:off x="8347746" y="6535780"/>
            <a:ext cx="1539204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13" dirty="0" err="1">
                <a:latin typeface="+mn-ea"/>
              </a:rPr>
              <a:t>안양이젠아카데미컴퓨터학원</a:t>
            </a:r>
            <a:endParaRPr lang="ko-KR" altLang="en-US" sz="81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000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사이트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4E7D32-99F8-4C83-8288-54C5A7B5EA4B}"/>
              </a:ext>
            </a:extLst>
          </p:cNvPr>
          <p:cNvGrpSpPr/>
          <p:nvPr/>
        </p:nvGrpSpPr>
        <p:grpSpPr>
          <a:xfrm>
            <a:off x="1387565" y="1761439"/>
            <a:ext cx="5643835" cy="4344082"/>
            <a:chOff x="1387565" y="1761439"/>
            <a:chExt cx="5643835" cy="4344082"/>
          </a:xfrm>
        </p:grpSpPr>
        <p:pic>
          <p:nvPicPr>
            <p:cNvPr id="1030" name="Picture 6" descr="EasyOne Website Flowchart Template | Wireframe design, Web design, Flow  chart template">
              <a:extLst>
                <a:ext uri="{FF2B5EF4-FFF2-40B4-BE49-F238E27FC236}">
                  <a16:creationId xmlns:a16="http://schemas.microsoft.com/office/drawing/2014/main" id="{53D50EC9-F931-4F03-855C-D52702584A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500" b="2037"/>
            <a:stretch/>
          </p:blipFill>
          <p:spPr bwMode="auto">
            <a:xfrm>
              <a:off x="1387565" y="1761439"/>
              <a:ext cx="5643835" cy="402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텍스트 개체 틀 7">
              <a:extLst>
                <a:ext uri="{FF2B5EF4-FFF2-40B4-BE49-F238E27FC236}">
                  <a16:creationId xmlns:a16="http://schemas.microsoft.com/office/drawing/2014/main" id="{748151F9-D153-4CD1-BCEF-DEB0961B8C2D}"/>
                </a:ext>
              </a:extLst>
            </p:cNvPr>
            <p:cNvSpPr txBox="1">
              <a:spLocks/>
            </p:cNvSpPr>
            <p:nvPr/>
          </p:nvSpPr>
          <p:spPr>
            <a:xfrm>
              <a:off x="1466851" y="5851975"/>
              <a:ext cx="5372099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041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웹페이지 구조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전체 페이지 구성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–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변경 각 페이지 구성내용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Information Architecture</a:t>
            </a:r>
            <a:endParaRPr lang="ko-KR" altLang="en-US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prstGeom prst="rect">
            <a:avLst/>
          </a:prstGeom>
        </p:spPr>
        <p:txBody>
          <a:bodyPr anchor="ctr"/>
          <a:lstStyle/>
          <a:p>
            <a:r>
              <a:rPr lang="ko-KR" altLang="en-US" dirty="0"/>
              <a:t>사이트 구성에 따른 전체 페이지 정보구조 설계 </a:t>
            </a:r>
            <a:r>
              <a:rPr lang="en-US" altLang="ko-KR" dirty="0"/>
              <a:t>( 20</a:t>
            </a:r>
            <a:r>
              <a:rPr lang="ko-KR" altLang="en-US" dirty="0"/>
              <a:t>페이지 이상 구성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169EAC4-C0A4-40DE-A7E0-AE4B5D4FD887}"/>
              </a:ext>
            </a:extLst>
          </p:cNvPr>
          <p:cNvGrpSpPr/>
          <p:nvPr/>
        </p:nvGrpSpPr>
        <p:grpSpPr>
          <a:xfrm>
            <a:off x="635000" y="1809300"/>
            <a:ext cx="8636000" cy="4476066"/>
            <a:chOff x="635000" y="1809300"/>
            <a:chExt cx="8636000" cy="4476066"/>
          </a:xfrm>
        </p:grpSpPr>
        <p:sp>
          <p:nvSpPr>
            <p:cNvPr id="14" name="텍스트 개체 틀 7">
              <a:extLst>
                <a:ext uri="{FF2B5EF4-FFF2-40B4-BE49-F238E27FC236}">
                  <a16:creationId xmlns:a16="http://schemas.microsoft.com/office/drawing/2014/main" id="{30BE75C7-DC48-4E24-BCDC-F737B31F507F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  <p:pic>
          <p:nvPicPr>
            <p:cNvPr id="16" name="Picture 10" descr="Site Map">
              <a:extLst>
                <a:ext uri="{FF2B5EF4-FFF2-40B4-BE49-F238E27FC236}">
                  <a16:creationId xmlns:a16="http://schemas.microsoft.com/office/drawing/2014/main" id="{8EFFB824-4A62-4D85-B224-B678EA0808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7" b="54150"/>
            <a:stretch/>
          </p:blipFill>
          <p:spPr bwMode="auto">
            <a:xfrm>
              <a:off x="635000" y="1809300"/>
              <a:ext cx="8636000" cy="4128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4239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메인 페이지내 영역별 구성</a:t>
            </a:r>
            <a:r>
              <a:rPr lang="en-US" altLang="ko-KR" dirty="0">
                <a:latin typeface="+mj-ea"/>
              </a:rPr>
              <a:t>) - </a:t>
            </a:r>
            <a:r>
              <a:rPr lang="ko-KR" altLang="en-US" dirty="0">
                <a:latin typeface="+mj-ea"/>
              </a:rPr>
              <a:t>수정내용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1</a:t>
            </a:r>
            <a:r>
              <a:rPr lang="ko-KR" altLang="en-US" dirty="0"/>
              <a:t> 메인 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07546"/>
          </a:xfrm>
        </p:spPr>
        <p:txBody>
          <a:bodyPr anchor="t"/>
          <a:lstStyle/>
          <a:p>
            <a:r>
              <a:rPr lang="ko-KR" altLang="en-US" dirty="0"/>
              <a:t>페이지 구성에 따른 레이아웃 구성을 위한 구조 정리</a:t>
            </a:r>
            <a:endParaRPr lang="en-US" altLang="ko-KR" dirty="0"/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메인 페이지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139115-8EE8-44EF-BC14-2D6BE77C6B11}"/>
              </a:ext>
            </a:extLst>
          </p:cNvPr>
          <p:cNvGrpSpPr/>
          <p:nvPr/>
        </p:nvGrpSpPr>
        <p:grpSpPr>
          <a:xfrm>
            <a:off x="679388" y="2025876"/>
            <a:ext cx="7712243" cy="4132717"/>
            <a:chOff x="635000" y="2152649"/>
            <a:chExt cx="7712243" cy="413271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321398-6158-4CE2-93DA-F90DFCEAD8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19" t="1018" b="28426"/>
            <a:stretch/>
          </p:blipFill>
          <p:spPr bwMode="auto">
            <a:xfrm>
              <a:off x="3181997" y="2152649"/>
              <a:ext cx="2294417" cy="374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텍스트 개체 틀 7">
              <a:extLst>
                <a:ext uri="{FF2B5EF4-FFF2-40B4-BE49-F238E27FC236}">
                  <a16:creationId xmlns:a16="http://schemas.microsoft.com/office/drawing/2014/main" id="{27293AAD-AD29-4568-81A3-F4F8A3D6300C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E769-8912-421D-8154-14DF4C253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j-ea"/>
              </a:rPr>
              <a:t>3.</a:t>
            </a:r>
            <a:r>
              <a:rPr lang="ko-KR" altLang="en-US" dirty="0">
                <a:latin typeface="+mj-ea"/>
              </a:rPr>
              <a:t> 웹페이지 구조 </a:t>
            </a:r>
            <a:r>
              <a:rPr lang="en-US" altLang="ko-KR" dirty="0">
                <a:latin typeface="+mj-ea"/>
              </a:rPr>
              <a:t>(</a:t>
            </a:r>
            <a:r>
              <a:rPr lang="ko-KR" altLang="en-US" dirty="0">
                <a:latin typeface="+mj-ea"/>
              </a:rPr>
              <a:t>서브 페이지 구성</a:t>
            </a:r>
            <a:r>
              <a:rPr lang="en-US" altLang="ko-KR" dirty="0">
                <a:latin typeface="+mj-ea"/>
              </a:rPr>
              <a:t>)</a:t>
            </a:r>
            <a:endParaRPr lang="ko-KR" altLang="en-US" dirty="0">
              <a:latin typeface="+mj-ea"/>
            </a:endParaRP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F8129F98-56B5-4E0B-A242-C6F75CE43D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0</a:t>
            </a:r>
            <a:r>
              <a:rPr lang="en-US" altLang="ko-KR" dirty="0"/>
              <a:t>3</a:t>
            </a:r>
            <a:r>
              <a:rPr lang="ko-KR" altLang="en-US" dirty="0"/>
              <a:t>-</a:t>
            </a:r>
            <a:r>
              <a:rPr lang="en-US" altLang="ko-KR" dirty="0"/>
              <a:t>2</a:t>
            </a:r>
            <a:r>
              <a:rPr lang="ko-KR" altLang="en-US" dirty="0"/>
              <a:t> 서브페이지 구조화 처리 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208BD1-DA3A-440C-BAA8-8A3A24DA2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5183" y="1384754"/>
            <a:ext cx="7711194" cy="520246"/>
          </a:xfrm>
        </p:spPr>
        <p:txBody>
          <a:bodyPr/>
          <a:lstStyle/>
          <a:p>
            <a:r>
              <a:rPr lang="ko-KR" altLang="en-US" dirty="0"/>
              <a:t>페이지 구성에 따른 레이아웃 구성을 위한 구조 정리 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페이지명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서브페이지명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BCE3094-00FB-4197-863E-92B22DE6C3CC}"/>
              </a:ext>
            </a:extLst>
          </p:cNvPr>
          <p:cNvGrpSpPr/>
          <p:nvPr/>
        </p:nvGrpSpPr>
        <p:grpSpPr>
          <a:xfrm>
            <a:off x="635000" y="1994351"/>
            <a:ext cx="7712243" cy="4291015"/>
            <a:chOff x="635000" y="1994351"/>
            <a:chExt cx="7712243" cy="4291015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1DD14E58-1E03-4EB4-9CFA-C4F743651E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229" y="1994351"/>
              <a:ext cx="2924206" cy="4025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텍스트 개체 틀 7">
              <a:extLst>
                <a:ext uri="{FF2B5EF4-FFF2-40B4-BE49-F238E27FC236}">
                  <a16:creationId xmlns:a16="http://schemas.microsoft.com/office/drawing/2014/main" id="{00E8C4F8-1B36-4C30-8F4A-0BCB14945882}"/>
                </a:ext>
              </a:extLst>
            </p:cNvPr>
            <p:cNvSpPr txBox="1">
              <a:spLocks/>
            </p:cNvSpPr>
            <p:nvPr/>
          </p:nvSpPr>
          <p:spPr>
            <a:xfrm>
              <a:off x="635000" y="6031820"/>
              <a:ext cx="7712243" cy="253546"/>
            </a:xfrm>
            <a:prstGeom prst="rect">
              <a:avLst/>
            </a:prstGeom>
          </p:spPr>
          <p:txBody>
            <a:bodyPr/>
            <a:lstStyle>
              <a:lvl1pPr marL="285750" indent="-28575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Clr>
                  <a:srgbClr val="2AB9C7"/>
                </a:buClr>
                <a:buSzPct val="80000"/>
                <a:buFont typeface="Wingdings" panose="05000000000000000000" pitchFamily="2" charset="2"/>
                <a:buChar char="l"/>
                <a:defRPr sz="1600" kern="1200">
                  <a:solidFill>
                    <a:srgbClr val="595959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 err="1"/>
                <a:t>샘플이미지</a:t>
              </a:r>
              <a:r>
                <a:rPr lang="ko-KR" altLang="en-US" sz="1000" dirty="0"/>
                <a:t> 삭제 후 첨부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이미지가 아닌 텍스트형식으로</a:t>
              </a:r>
              <a:r>
                <a:rPr lang="en-US" altLang="ko-KR" sz="1000" dirty="0"/>
                <a:t>..)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51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180</Words>
  <Application>Microsoft Office PowerPoint</Application>
  <PresentationFormat>A4 용지(210x297mm)</PresentationFormat>
  <Paragraphs>26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Calibri</vt:lpstr>
      <vt:lpstr>Calibri Light</vt:lpstr>
      <vt:lpstr>Wingdings</vt:lpstr>
      <vt:lpstr>Office 테마</vt:lpstr>
      <vt:lpstr>디자인 사용자 지정</vt:lpstr>
      <vt:lpstr>PowerPoint 프레젠테이션</vt:lpstr>
      <vt:lpstr>1. 웹페이지 구조 (사이트 전체 페이지 구성) – 기존 사이트 각 페이지 구성내용</vt:lpstr>
      <vt:lpstr>2. 웹페이지 구조 (사이트 전체 페이지 구성) – 변경 각 페이지 구성내용</vt:lpstr>
      <vt:lpstr>3. 웹페이지 구조 (메인 페이지내 영역별 구성) - 수정내용</vt:lpstr>
      <vt:lpstr>3. 웹페이지 구조 (서브 페이지 구성)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현수</dc:creator>
  <cp:lastModifiedBy>i do</cp:lastModifiedBy>
  <cp:revision>9</cp:revision>
  <dcterms:created xsi:type="dcterms:W3CDTF">2021-08-19T04:24:11Z</dcterms:created>
  <dcterms:modified xsi:type="dcterms:W3CDTF">2021-09-12T13:44:17Z</dcterms:modified>
</cp:coreProperties>
</file>