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56" r:id="rId3"/>
    <p:sldId id="260" r:id="rId4"/>
    <p:sldId id="268" r:id="rId5"/>
    <p:sldId id="276" r:id="rId6"/>
    <p:sldId id="277" r:id="rId7"/>
    <p:sldId id="278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87" d="100"/>
          <a:sy n="87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573682" cy="352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573682" cy="3520837"/>
      </dsp:txXfrm>
    </dsp:sp>
    <dsp:sp modelId="{B292DB37-5DAC-4239-B187-DFD8D1E45EBC}">
      <dsp:nvSpPr>
        <dsp:cNvPr id="0" name=""/>
        <dsp:cNvSpPr/>
      </dsp:nvSpPr>
      <dsp:spPr>
        <a:xfrm>
          <a:off x="1691708" y="77791"/>
          <a:ext cx="6176704" cy="49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77791"/>
        <a:ext cx="6176704" cy="490835"/>
      </dsp:txXfrm>
    </dsp:sp>
    <dsp:sp modelId="{4110832E-0718-476E-A490-037F526FEE32}">
      <dsp:nvSpPr>
        <dsp:cNvPr id="0" name=""/>
        <dsp:cNvSpPr/>
      </dsp:nvSpPr>
      <dsp:spPr>
        <a:xfrm>
          <a:off x="1573682" y="56862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646419"/>
          <a:ext cx="6176704" cy="52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646419"/>
        <a:ext cx="6176704" cy="521299"/>
      </dsp:txXfrm>
    </dsp:sp>
    <dsp:sp modelId="{AD911FAF-521A-4820-A828-D3E3718C95AE}">
      <dsp:nvSpPr>
        <dsp:cNvPr id="0" name=""/>
        <dsp:cNvSpPr/>
      </dsp:nvSpPr>
      <dsp:spPr>
        <a:xfrm>
          <a:off x="1573682" y="116771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245511"/>
          <a:ext cx="6176704" cy="423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45511"/>
        <a:ext cx="6176704" cy="423328"/>
      </dsp:txXfrm>
    </dsp:sp>
    <dsp:sp modelId="{CF05C026-DB91-43DB-A06E-46B09EDF745D}">
      <dsp:nvSpPr>
        <dsp:cNvPr id="0" name=""/>
        <dsp:cNvSpPr/>
      </dsp:nvSpPr>
      <dsp:spPr>
        <a:xfrm>
          <a:off x="1573682" y="166883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717848"/>
          <a:ext cx="6176704" cy="381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717848"/>
        <a:ext cx="6176704" cy="381538"/>
      </dsp:txXfrm>
    </dsp:sp>
    <dsp:sp modelId="{D235D982-58AD-4B15-9D8D-F549E4F32805}">
      <dsp:nvSpPr>
        <dsp:cNvPr id="0" name=""/>
        <dsp:cNvSpPr/>
      </dsp:nvSpPr>
      <dsp:spPr>
        <a:xfrm>
          <a:off x="1573682" y="212816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205961"/>
          <a:ext cx="6176704" cy="41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205961"/>
        <a:ext cx="6176704" cy="412686"/>
      </dsp:txXfrm>
    </dsp:sp>
    <dsp:sp modelId="{D0A004F4-AD23-44AD-ADB5-BAD672B8AB1E}">
      <dsp:nvSpPr>
        <dsp:cNvPr id="0" name=""/>
        <dsp:cNvSpPr/>
      </dsp:nvSpPr>
      <dsp:spPr>
        <a:xfrm>
          <a:off x="1573682" y="261864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2696439"/>
          <a:ext cx="6176704" cy="74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696439"/>
        <a:ext cx="6176704" cy="744546"/>
      </dsp:txXfrm>
    </dsp:sp>
    <dsp:sp modelId="{6E096DDC-14C4-46D7-B231-32A1E2CCD90A}">
      <dsp:nvSpPr>
        <dsp:cNvPr id="0" name=""/>
        <dsp:cNvSpPr/>
      </dsp:nvSpPr>
      <dsp:spPr>
        <a:xfrm>
          <a:off x="1573682" y="3440986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이름작성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71399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이름작성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48018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097063"/>
              </p:ext>
            </p:extLst>
          </p:nvPr>
        </p:nvGraphicFramePr>
        <p:xfrm>
          <a:off x="890362" y="2356589"/>
          <a:ext cx="7868413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02-1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654423" y="253908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975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88390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sz="1600" dirty="0">
              <a:latin typeface="+mj-ea"/>
            </a:endParaRP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156</Words>
  <Application>Microsoft Office PowerPoint</Application>
  <PresentationFormat>A4 용지(210x297mm)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분석 내용 방향성 선정</vt:lpstr>
      <vt:lpstr>2. 프로젝트 분석 내용 방향성 선정</vt:lpstr>
      <vt:lpstr>2.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6</cp:revision>
  <dcterms:created xsi:type="dcterms:W3CDTF">2021-08-19T04:24:11Z</dcterms:created>
  <dcterms:modified xsi:type="dcterms:W3CDTF">2021-09-12T13:34:54Z</dcterms:modified>
</cp:coreProperties>
</file>