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10"/>
  </p:notesMasterIdLst>
  <p:sldIdLst>
    <p:sldId id="256" r:id="rId3"/>
    <p:sldId id="260" r:id="rId4"/>
    <p:sldId id="272" r:id="rId5"/>
    <p:sldId id="268" r:id="rId6"/>
    <p:sldId id="269" r:id="rId7"/>
    <p:sldId id="270" r:id="rId8"/>
    <p:sldId id="271" r:id="rId9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719" autoAdjust="0"/>
  </p:normalViewPr>
  <p:slideViewPr>
    <p:cSldViewPr snapToGrid="0">
      <p:cViewPr varScale="1">
        <p:scale>
          <a:sx n="148" d="100"/>
          <a:sy n="148" d="100"/>
        </p:scale>
        <p:origin x="9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오현아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94746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오현아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2021-11-15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컬러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28CDAA-648E-304E-AFE1-32C283CEF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08" y="2008412"/>
            <a:ext cx="7633478" cy="303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컬러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명도대비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폰트 및 배경 컬러 명도대비 가이드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A370BE-50C1-6240-93EA-99201C52B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362200"/>
            <a:ext cx="7035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폰트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3D8FE73-0710-AD44-84E8-9E9AEF776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158546"/>
            <a:ext cx="7531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폰트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269918E-3C4B-A643-8386-1605BE4B9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30" y="1838745"/>
            <a:ext cx="7810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아이콘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사용 아이콘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디자인에 삽입된 아이콘 디자인</a:t>
            </a:r>
            <a:endParaRPr lang="en-US" altLang="ko-KR" sz="1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6530D6E-0C30-7F4C-8668-2B747C7B5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1" y="1696810"/>
            <a:ext cx="9508706" cy="47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1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시 고려할 접근성 고려 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altLang="ko-KR" dirty="0"/>
              <a:t>Hover, Focus </a:t>
            </a:r>
            <a:r>
              <a:rPr lang="ko-KR" altLang="en-US" dirty="0"/>
              <a:t>및 기본 설정 구분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버튼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,  font,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사용환경에  따른 내용</a:t>
            </a:r>
            <a:endParaRPr lang="en-US" altLang="ko-KR" sz="1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7ECA1F-1206-0B49-8995-1683CCD5B5FB}"/>
              </a:ext>
            </a:extLst>
          </p:cNvPr>
          <p:cNvGrpSpPr/>
          <p:nvPr/>
        </p:nvGrpSpPr>
        <p:grpSpPr>
          <a:xfrm>
            <a:off x="1247964" y="1897687"/>
            <a:ext cx="1949737" cy="1388972"/>
            <a:chOff x="1344043" y="3183028"/>
            <a:chExt cx="2870200" cy="2044700"/>
          </a:xfrm>
        </p:grpSpPr>
        <p:pic>
          <p:nvPicPr>
            <p:cNvPr id="7" name="그림 6" descr="실내, 변기, 욕실이(가) 표시된 사진&#10;&#10;자동 생성된 설명">
              <a:extLst>
                <a:ext uri="{FF2B5EF4-FFF2-40B4-BE49-F238E27FC236}">
                  <a16:creationId xmlns:a16="http://schemas.microsoft.com/office/drawing/2014/main" id="{B9CF632A-D849-DF49-801F-D93EABB1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043" y="3183028"/>
              <a:ext cx="2870200" cy="20447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610B180-F5E6-B64B-BBE9-846C9C4EF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043" y="4326028"/>
              <a:ext cx="2870200" cy="901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FBC05C5-C7B5-394E-AF8F-640DB14BD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132" y="4416606"/>
              <a:ext cx="723900" cy="165100"/>
            </a:xfrm>
            <a:prstGeom prst="rect">
              <a:avLst/>
            </a:prstGeom>
          </p:spPr>
        </p:pic>
      </p:grpSp>
      <p:pic>
        <p:nvPicPr>
          <p:cNvPr id="17" name="그림 16" descr="실내, 변기, 욕실이(가) 표시된 사진&#10;&#10;자동 생성된 설명">
            <a:extLst>
              <a:ext uri="{FF2B5EF4-FFF2-40B4-BE49-F238E27FC236}">
                <a16:creationId xmlns:a16="http://schemas.microsoft.com/office/drawing/2014/main" id="{B5D5204C-7B57-D542-BBEA-827B5DA3A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94" y="1897687"/>
            <a:ext cx="1949737" cy="13889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C295F2-F204-1743-8611-792E3FC7FEC1}"/>
              </a:ext>
            </a:extLst>
          </p:cNvPr>
          <p:cNvSpPr txBox="1"/>
          <p:nvPr/>
        </p:nvSpPr>
        <p:spPr>
          <a:xfrm>
            <a:off x="5883224" y="2335577"/>
            <a:ext cx="306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>
                <a:latin typeface="+mj-ea"/>
                <a:ea typeface="+mj-ea"/>
              </a:rPr>
              <a:t>마우스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ko-KR" altLang="en-US" sz="1400" dirty="0" err="1">
                <a:latin typeface="+mj-ea"/>
                <a:ea typeface="+mj-ea"/>
              </a:rPr>
              <a:t>호버</a:t>
            </a:r>
            <a:r>
              <a:rPr kumimoji="1" lang="ko-KR" altLang="en-US" sz="1400" dirty="0">
                <a:latin typeface="+mj-ea"/>
                <a:ea typeface="+mj-ea"/>
              </a:rPr>
              <a:t> 시 리뷰 글 사라짐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D403FF-342C-7649-9822-2EABD969B210}"/>
              </a:ext>
            </a:extLst>
          </p:cNvPr>
          <p:cNvGrpSpPr/>
          <p:nvPr/>
        </p:nvGrpSpPr>
        <p:grpSpPr>
          <a:xfrm>
            <a:off x="1185183" y="3539908"/>
            <a:ext cx="2051425" cy="958620"/>
            <a:chOff x="1358900" y="3510964"/>
            <a:chExt cx="2051425" cy="958620"/>
          </a:xfrm>
        </p:grpSpPr>
        <p:pic>
          <p:nvPicPr>
            <p:cNvPr id="16" name="그림 15" descr="실내, 바닥, 벽, 창문이(가) 표시된 사진&#10;&#10;자동 생성된 설명">
              <a:extLst>
                <a:ext uri="{FF2B5EF4-FFF2-40B4-BE49-F238E27FC236}">
                  <a16:creationId xmlns:a16="http://schemas.microsoft.com/office/drawing/2014/main" id="{FC867F1D-DF1E-6249-BE23-3A63878EF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900" y="3510964"/>
              <a:ext cx="2051425" cy="612528"/>
            </a:xfrm>
            <a:prstGeom prst="rect">
              <a:avLst/>
            </a:prstGeom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AB0BBD1C-E84F-6D49-81CF-2CD729FA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52" y="4208748"/>
              <a:ext cx="516750" cy="260836"/>
            </a:xfrm>
            <a:prstGeom prst="rect">
              <a:avLst/>
            </a:prstGeom>
          </p:spPr>
        </p:pic>
      </p:grpSp>
      <p:pic>
        <p:nvPicPr>
          <p:cNvPr id="24" name="그림 23" descr="실내, 바닥, 벽, 창문이(가) 표시된 사진&#10;&#10;자동 생성된 설명">
            <a:extLst>
              <a:ext uri="{FF2B5EF4-FFF2-40B4-BE49-F238E27FC236}">
                <a16:creationId xmlns:a16="http://schemas.microsoft.com/office/drawing/2014/main" id="{231C0EB1-E3CC-9A4E-B469-4B589AEB0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94" y="3539908"/>
            <a:ext cx="2051425" cy="9586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903A87E-0D11-DD4B-BD82-A5ECF218B057}"/>
              </a:ext>
            </a:extLst>
          </p:cNvPr>
          <p:cNvSpPr txBox="1"/>
          <p:nvPr/>
        </p:nvSpPr>
        <p:spPr>
          <a:xfrm>
            <a:off x="5848718" y="3770631"/>
            <a:ext cx="367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>
                <a:latin typeface="+mj-ea"/>
                <a:ea typeface="+mj-ea"/>
              </a:rPr>
              <a:t>마우스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ko-KR" altLang="en-US" sz="1400" dirty="0" err="1">
                <a:latin typeface="+mj-ea"/>
                <a:ea typeface="+mj-ea"/>
              </a:rPr>
              <a:t>호버</a:t>
            </a:r>
            <a:r>
              <a:rPr kumimoji="1" lang="ko-KR" altLang="en-US" sz="1400" dirty="0">
                <a:latin typeface="+mj-ea"/>
                <a:ea typeface="+mj-ea"/>
              </a:rPr>
              <a:t> 시 리뷰 글 사라면서 사진 확대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76E8377-225A-E24D-B92B-04C2C7D13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56" y="5267767"/>
            <a:ext cx="495300" cy="4953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C4FE30-D8AD-444C-9322-A20F7F68C4AF}"/>
              </a:ext>
            </a:extLst>
          </p:cNvPr>
          <p:cNvSpPr txBox="1"/>
          <p:nvPr/>
        </p:nvSpPr>
        <p:spPr>
          <a:xfrm>
            <a:off x="3441949" y="5279292"/>
            <a:ext cx="175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>
                <a:latin typeface="+mj-ea"/>
                <a:ea typeface="+mj-ea"/>
              </a:rPr>
              <a:t>클릭</a:t>
            </a:r>
            <a:r>
              <a:rPr kumimoji="1" lang="ko-KR" altLang="en-US" sz="1400" dirty="0">
                <a:latin typeface="+mj-ea"/>
                <a:ea typeface="+mj-ea"/>
              </a:rPr>
              <a:t>시 메뉴 </a:t>
            </a:r>
            <a:r>
              <a:rPr kumimoji="1" lang="ko-KR" altLang="en-US" sz="1400" dirty="0" err="1">
                <a:latin typeface="+mj-ea"/>
                <a:ea typeface="+mj-ea"/>
              </a:rPr>
              <a:t>모달창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08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132</Words>
  <Application>Microsoft Macintosh PowerPoint</Application>
  <PresentationFormat>A4 용지(210x297mm)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01.  페이지 제작을 위한 컬러 스타일가이드</vt:lpstr>
      <vt:lpstr>01.  페이지 제작을 위한 컬러 스타일가이드</vt:lpstr>
      <vt:lpstr>02.  페이지 제작을 위한 폰트 스타일가이드</vt:lpstr>
      <vt:lpstr>02.  페이지 제작을 위한 폰트 스타일가이드</vt:lpstr>
      <vt:lpstr>03.  페이지 제작을 위한 아이콘 스타일가이드</vt:lpstr>
      <vt:lpstr>04.  페이지 제작 시 고려할 접근성 고려 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 Hyun</cp:lastModifiedBy>
  <cp:revision>10</cp:revision>
  <dcterms:created xsi:type="dcterms:W3CDTF">2021-08-19T04:24:11Z</dcterms:created>
  <dcterms:modified xsi:type="dcterms:W3CDTF">2021-11-15T04:40:24Z</dcterms:modified>
</cp:coreProperties>
</file>