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906000" cy="6858000" type="A4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q83iAw0yIWrcobH8Gdch6bnT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ABBB62-3C52-4A5A-9C19-DC4E640F985C}">
  <a:tblStyle styleId="{11ABBB62-3C52-4A5A-9C19-DC4E640F98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37CE269-51C1-42DA-AAEC-5F769919A37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1A5ACC0-76B6-4764-886C-528420FAE0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6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7"/>
          <p:cNvGrpSpPr/>
          <p:nvPr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2">
              <a:alphaModFix/>
            </a:blip>
            <a:srcRect l="10307" t="8156" r="7821" b="8120"/>
            <a:stretch/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7"/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동적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정적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부드러운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딱딱한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문항1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7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600"/>
              <a:buFont typeface="Malgun Gothic"/>
              <a:buNone/>
              <a:defRPr sz="1600" b="1" i="0" u="none" strike="noStrike" cap="none">
                <a:solidFill>
                  <a:srgbClr val="2AB9C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95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aphicFrame>
        <p:nvGraphicFramePr>
          <p:cNvPr id="27" name="Google Shape;27;p17"/>
          <p:cNvGraphicFramePr/>
          <p:nvPr/>
        </p:nvGraphicFramePr>
        <p:xfrm>
          <a:off x="5004822" y="2433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{11ABBB62-3C52-4A5A-9C19-DC4E640F985C}</a:tableStyleId>
              </a:tblPr>
              <a:tblGrid>
                <a:gridCol w="37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19191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매트리스 분석에 따른 방향 정리</a:t>
                      </a:r>
                      <a:endParaRPr sz="1400" u="none" strike="noStrike" cap="none"/>
                    </a:p>
                  </a:txBody>
                  <a:tcPr marL="52625" marR="52625" marT="14550" marB="145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2625" marR="52625" marT="14550" marB="145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0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0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una-frontend.vercel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</a:t>
            </a:r>
            <a:r>
              <a:rPr lang="ko-KR" sz="3575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575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/>
          <p:nvPr>
            <p:extLst>
              <p:ext uri="{D42A27DB-BD31-4B8C-83A1-F6EECF244321}">
                <p14:modId xmlns:p14="http://schemas.microsoft.com/office/powerpoint/2010/main" val="1384595983"/>
              </p:ext>
            </p:extLst>
          </p:nvPr>
        </p:nvGraphicFramePr>
        <p:xfrm>
          <a:off x="2995929" y="3648075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{637CE269-51C1-42DA-AAEC-5F769919A37C}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애플리케이션 테스트수행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Malgun Gothic"/>
                          <a:ea typeface="Malgun Gothic"/>
                          <a:sym typeface="Malgun Gothic"/>
                        </a:rPr>
                        <a:t>오현아</a:t>
                      </a:r>
                      <a:endParaRPr sz="1400" u="none" strike="noStrike" cap="none" dirty="0"/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2022-01-13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제작페이지 체크리스트 및 추가설명(메인, 페이지)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7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 b="0" dirty="0"/>
              <a:t>제작사이트명:</a:t>
            </a:r>
            <a:r>
              <a:rPr lang="ko-KR" altLang="en-US" sz="1200" b="0" dirty="0"/>
              <a:t> 오늘의 집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sz="1200" b="0" dirty="0" err="1"/>
              <a:t>GITHUB주소</a:t>
            </a:r>
            <a:r>
              <a:rPr lang="ko-KR" sz="1200" b="0" dirty="0"/>
              <a:t>:</a:t>
            </a:r>
            <a:r>
              <a:rPr lang="ko-KR" altLang="en-US" sz="1200" b="0" dirty="0"/>
              <a:t> </a:t>
            </a:r>
            <a:r>
              <a:rPr lang="en" altLang="ko-KR" b="0" dirty="0" err="1"/>
              <a:t>tps</a:t>
            </a:r>
            <a:r>
              <a:rPr lang="en" altLang="ko-KR" b="0" dirty="0"/>
              <a:t>://</a:t>
            </a:r>
            <a:r>
              <a:rPr lang="en" altLang="ko-KR" b="0" dirty="0" err="1"/>
              <a:t>github.com</a:t>
            </a:r>
            <a:r>
              <a:rPr lang="en" altLang="ko-KR" b="0" dirty="0"/>
              <a:t>/</a:t>
            </a:r>
            <a:r>
              <a:rPr lang="en" altLang="ko-KR" b="0" dirty="0" err="1"/>
              <a:t>hyunao</a:t>
            </a:r>
            <a:r>
              <a:rPr lang="en" altLang="ko-KR" b="0" dirty="0"/>
              <a:t>/</a:t>
            </a:r>
            <a:r>
              <a:rPr lang="en" altLang="ko-KR" b="0" dirty="0" err="1"/>
              <a:t>hyuna_frontend</a:t>
            </a:r>
            <a:r>
              <a:rPr lang="en" altLang="ko-KR" b="0" dirty="0"/>
              <a:t>/tree/master/</a:t>
            </a:r>
            <a:r>
              <a:rPr lang="en" altLang="ko-KR" b="0" dirty="0" err="1"/>
              <a:t>b.code_class</a:t>
            </a:r>
            <a:r>
              <a:rPr lang="en" altLang="ko-KR" b="0" dirty="0"/>
              <a:t>/c.project_01_css</a:t>
            </a: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sz="1200" b="0" dirty="0"/>
              <a:t>페이지 주소:</a:t>
            </a:r>
            <a:r>
              <a:rPr lang="ko-KR" altLang="en-US" sz="1200" b="0" dirty="0"/>
              <a:t> </a:t>
            </a:r>
            <a:r>
              <a:rPr lang="en" altLang="ko-Kore-KR" b="0" dirty="0">
                <a:hlinkClick r:id="rId3"/>
              </a:rPr>
              <a:t>hyuna-frontend.vercel.app</a:t>
            </a:r>
            <a:endParaRPr dirty="0"/>
          </a:p>
        </p:txBody>
      </p:sp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620241393"/>
              </p:ext>
            </p:extLst>
          </p:nvPr>
        </p:nvGraphicFramePr>
        <p:xfrm>
          <a:off x="673855" y="1950067"/>
          <a:ext cx="8543925" cy="1293100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83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수정사항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0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페이지에서 사용자가 무엇을 이용할 것인지 이해할 수 있는가?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5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페이지가 고품격이고 전문적인 사이트의 풍모가 느껴지는가?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5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웹사이트의 서비스(목적)가 무엇인지 분명하고 단순하게, 그리고 짧은 시간에 파악되는가?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Google Shape;69;p2"/>
          <p:cNvGraphicFramePr/>
          <p:nvPr>
            <p:extLst>
              <p:ext uri="{D42A27DB-BD31-4B8C-83A1-F6EECF244321}">
                <p14:modId xmlns:p14="http://schemas.microsoft.com/office/powerpoint/2010/main" val="1375584556"/>
              </p:ext>
            </p:extLst>
          </p:nvPr>
        </p:nvGraphicFramePr>
        <p:xfrm>
          <a:off x="681038" y="3387313"/>
          <a:ext cx="8543925" cy="2655980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수정사항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페이지의 크기는 사용자들을 고려하였나 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구형 브라우저(IE)의 버전 등을 고려하였나?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전체적인 페이지 레이아웃이 조화로운가?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창의 크기에 따라 페이지가 변화하는 점은 없는가? </a:t>
                      </a:r>
                      <a:b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변화한다면 그 변화에 따라 올바른 비율로 되어있는가?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별로 변화는 하나 아직 덜 완성하여 좀 더 작업 필요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[검색시스템·통계·BBS]해당 사이트에서 꼭 검색시스템이 필요한가?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필요하다면 사용하기 편리하게 설계가 잘 되어있나?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사용자분석을 할 수 있는 통계 시스템이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" name="Google Shape;70;p2"/>
          <p:cNvSpPr txBox="1"/>
          <p:nvPr/>
        </p:nvSpPr>
        <p:spPr>
          <a:xfrm>
            <a:off x="1046205" y="6158593"/>
            <a:ext cx="82625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제작페이지 체크리스트 및 추가설명(페이지 목적</a:t>
            </a:r>
            <a:r>
              <a:rPr lang="ko-KR"/>
              <a:t>, 그래픽</a:t>
            </a:r>
            <a:r>
              <a:rPr lang="ko-KR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aphicFrame>
        <p:nvGraphicFramePr>
          <p:cNvPr id="76" name="Google Shape;76;p4"/>
          <p:cNvGraphicFramePr/>
          <p:nvPr>
            <p:extLst>
              <p:ext uri="{D42A27DB-BD31-4B8C-83A1-F6EECF244321}">
                <p14:modId xmlns:p14="http://schemas.microsoft.com/office/powerpoint/2010/main" val="1403543195"/>
              </p:ext>
            </p:extLst>
          </p:nvPr>
        </p:nvGraphicFramePr>
        <p:xfrm>
          <a:off x="681038" y="1330316"/>
          <a:ext cx="8543925" cy="2755355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73625" marR="73625" marT="36825" marB="36825" anchor="b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수정사항</a:t>
                      </a:r>
                      <a:endParaRPr dirty="0"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도메인네임과 웹사이트 성격과 잘 어울리나 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도메인네임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필요가 있음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디렉토리 네임이 해당 페이지의 성격에 맞게 만들어 졌나?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아직 하위 디렉토리를 제작해야 함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웹사이트의 목적과 비전(장·단기)이 이해될 수 있는가?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웹사이트 </a:t>
                      </a:r>
                      <a:r>
                        <a:rPr lang="ko-KR" sz="9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목적설정에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맞게 중요한 요소들이 명확하게 인지되고 있는가?</a:t>
                      </a:r>
                      <a:endParaRPr dirty="0"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57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웹사이트의 유형(정보제공, 제품판매, 교육, 오락 등)에 맞도록 배치되어 있는가?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웹의 출현으로 업체의 이념과 목적·임무를 재조정할 필요는 없는가?</a:t>
                      </a:r>
                      <a:endParaRPr/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(주된 사용자, 일반사용자)가 누구인지 명확하게 인지할 수 있는가?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3625" marR="73625" marT="36825" marB="368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7" name="Google Shape;77;p4"/>
          <p:cNvGraphicFramePr/>
          <p:nvPr>
            <p:extLst>
              <p:ext uri="{D42A27DB-BD31-4B8C-83A1-F6EECF244321}">
                <p14:modId xmlns:p14="http://schemas.microsoft.com/office/powerpoint/2010/main" val="1677935509"/>
              </p:ext>
            </p:extLst>
          </p:nvPr>
        </p:nvGraphicFramePr>
        <p:xfrm>
          <a:off x="681038" y="4361842"/>
          <a:ext cx="8543925" cy="1259410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수정사항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그래픽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사이트에 장착된 디자인이 목적에 맞게 올바르게 반영되어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디자인의 크기는 적당히 분리되어 있나?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디자인의 색상 등이 사이트와 어울리며 페이지를 확인하기에 편안한가?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Google Shape;78;p4"/>
          <p:cNvSpPr txBox="1"/>
          <p:nvPr/>
        </p:nvSpPr>
        <p:spPr>
          <a:xfrm>
            <a:off x="1046205" y="6158593"/>
            <a:ext cx="8262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03.  제작페이지 체크리스트 및 추가설명(내용 구성)</a:t>
            </a:r>
            <a:endParaRPr/>
          </a:p>
        </p:txBody>
      </p:sp>
      <p:graphicFrame>
        <p:nvGraphicFramePr>
          <p:cNvPr id="84" name="Google Shape;84;p6"/>
          <p:cNvGraphicFramePr/>
          <p:nvPr>
            <p:extLst>
              <p:ext uri="{D42A27DB-BD31-4B8C-83A1-F6EECF244321}">
                <p14:modId xmlns:p14="http://schemas.microsoft.com/office/powerpoint/2010/main" val="3029646133"/>
              </p:ext>
            </p:extLst>
          </p:nvPr>
        </p:nvGraphicFramePr>
        <p:xfrm>
          <a:off x="681038" y="1256175"/>
          <a:ext cx="8543925" cy="3708950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수정사항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0"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컨텐츠</a:t>
                      </a:r>
                      <a:endParaRPr/>
                    </a:p>
                  </a:txBody>
                  <a:tcPr marL="19050" marR="91450" marT="45725" marB="457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컨텐츠 체계의 구성형태와 선정 이유가 명확한가?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사이트에서 별도로 사용한 콘텐츠 체계는 명확하게 구분되어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컨텐츠 구조의 구성형태와 채택 이유는 명확하게 구분되어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사이트에서 별도로 사용한 콘텐츠 구조는 </a:t>
                      </a:r>
                      <a:b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페이지의 의도와 조화되어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사이트의 성격과 콘텐츠 체계 및 구조가 잘 어울리는가?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사이트에서 꼭 필요할 만한 좋은 콘텐츠는 명확하게 제공되어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회원들이 콘텐츠를 제공할 수 있도록 게시판 등의 설계가 잘 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ALT속성 또는 배경 이미지 처리시 </a:t>
                      </a:r>
                      <a:b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그에 따른 설명은 올바르게 잘 잘되어 있나?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불필요한 부분이 강조되어 있거나, 필요한 내용이 빠져 있지 않은가?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오히려 디자인이 사이트의 네비게이션에 방해가 되지는 않은가?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5" name="Google Shape;85;p6"/>
          <p:cNvSpPr txBox="1"/>
          <p:nvPr/>
        </p:nvSpPr>
        <p:spPr>
          <a:xfrm>
            <a:off x="1046205" y="6158593"/>
            <a:ext cx="8262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04.  제작페이지 체크리스트 및 추가설명</a:t>
            </a:r>
            <a:r>
              <a:rPr lang="ko-KR"/>
              <a:t>(페이지 네비게이션,information architecture)</a:t>
            </a:r>
            <a:endParaRPr/>
          </a:p>
        </p:txBody>
      </p:sp>
      <p:graphicFrame>
        <p:nvGraphicFramePr>
          <p:cNvPr id="91" name="Google Shape;91;p18"/>
          <p:cNvGraphicFramePr/>
          <p:nvPr>
            <p:extLst>
              <p:ext uri="{D42A27DB-BD31-4B8C-83A1-F6EECF244321}">
                <p14:modId xmlns:p14="http://schemas.microsoft.com/office/powerpoint/2010/main" val="678793829"/>
              </p:ext>
            </p:extLst>
          </p:nvPr>
        </p:nvGraphicFramePr>
        <p:xfrm>
          <a:off x="681038" y="1261844"/>
          <a:ext cx="8543925" cy="3708950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수정사항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0"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네비게이션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브라우저의 네비게이션 기능과 부합하지 않는 기능은 없는가 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현재의 위치를 알려주는 네비게이션의 형태는 적절한가?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글로벌 네비게이션의 구성과 적절성은 올바르게 제작되어 있는가?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로컬 네비게이션의 구성과 적절성은 올바르게 제작되어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문장 속의 링크의 유무와 적절성은 올바르게 제작되어 있는가?</a:t>
                      </a:r>
                      <a:b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(문장에서 링크를 명확하게 인식할 수 있는가?)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네비게이션의 바의 위치와 이미지는 적절한가?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관련사이트로의 연계내용과 선정이유가 명확하게 구분되어 있는가?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풀 다운 메뉴가 있다면 option이 잘 분류되어 묶여 있나?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스마트폰이나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랩탑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사이즈에서 수정이 필요하다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원활한 흐름으로 사이트를 안내하고 있는가?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600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링크의 Target속성은 해당 페이지의 성격과 잘 어울리나?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" name="Google Shape;92;p18"/>
          <p:cNvSpPr txBox="1"/>
          <p:nvPr/>
        </p:nvSpPr>
        <p:spPr>
          <a:xfrm>
            <a:off x="1046205" y="6158593"/>
            <a:ext cx="8262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ko-KR"/>
              <a:t>05. 체크리스트 작성내용 기준 보완사항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1012187" y="1154095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</a:pPr>
            <a:r>
              <a:rPr lang="ko-KR"/>
              <a:t>위 체크 내용을 기준으로 보완할 부분과 변경할 부분들에 대해 정리 ( 10가지 이내로)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185183" y="2446638"/>
            <a:ext cx="7711194" cy="334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Arial"/>
              <a:buAutoNum type="arabicPeriod"/>
            </a:pPr>
            <a:r>
              <a:rPr lang="ko-KR" sz="1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전체 페이지 </a:t>
            </a:r>
            <a:r>
              <a:rPr lang="ko-KR" sz="12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반응형</a:t>
            </a:r>
            <a:r>
              <a:rPr lang="ko-KR" sz="1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구현 미흡으로 내용 수정</a:t>
            </a: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Arial"/>
              <a:buAutoNum type="arabicPeriod"/>
            </a:pPr>
            <a:r>
              <a:rPr lang="en-US" altLang="ko-KR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Box</a:t>
            </a: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부분에 자바스크립트 기능 추가 필요</a:t>
            </a: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Arial"/>
              <a:buAutoNum type="arabicPeriod"/>
            </a:pPr>
            <a:r>
              <a:rPr lang="ko-KR" sz="1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각 기능 수행 미흡</a:t>
            </a: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Char char="•"/>
            </a:pPr>
            <a:r>
              <a:rPr lang="ko-KR" altLang="en-US" sz="1138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반응형</a:t>
            </a:r>
            <a:r>
              <a:rPr lang="ko-KR" altLang="en-US" sz="1138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적용 미완성</a:t>
            </a:r>
            <a:endParaRPr dirty="0"/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Char char="•"/>
            </a:pPr>
            <a:r>
              <a:rPr lang="ko-KR" altLang="en-US" sz="113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r>
              <a:rPr lang="en-US" altLang="ko-KR" sz="113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13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138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더보기</a:t>
            </a:r>
            <a:r>
              <a:rPr lang="ko-KR" altLang="en-US" sz="113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138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클릭시</a:t>
            </a:r>
            <a:r>
              <a:rPr lang="ko-KR" altLang="en-US" sz="113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이동할 </a:t>
            </a:r>
            <a:r>
              <a:rPr lang="ko-KR" altLang="en-US" sz="1138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해당페이지</a:t>
            </a:r>
            <a:r>
              <a:rPr lang="ko-KR" altLang="en-US" sz="113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없음</a:t>
            </a:r>
            <a:endParaRPr sz="113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Char char="•"/>
            </a:pPr>
            <a:r>
              <a:rPr lang="ko-KR" altLang="en-US" sz="1138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사용자들이 이용 가능한 게시판 필요</a:t>
            </a:r>
            <a:endParaRPr lang="en-US" altLang="ko-KR" sz="1138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Char char="•"/>
            </a:pPr>
            <a:r>
              <a:rPr lang="ko-KR" altLang="en-US" sz="1138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서브페이지 추가 제작 필요</a:t>
            </a:r>
            <a:endParaRPr sz="113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185183" y="1768126"/>
            <a:ext cx="7711194" cy="37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보완 및 수정할 부분 체크리스트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08. 종합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046205" y="1161535"/>
            <a:ext cx="8262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2274325706"/>
              </p:ext>
            </p:extLst>
          </p:nvPr>
        </p:nvGraphicFramePr>
        <p:xfrm>
          <a:off x="535459" y="1960163"/>
          <a:ext cx="8773300" cy="3064875"/>
        </p:xfrm>
        <a:graphic>
          <a:graphicData uri="http://schemas.openxmlformats.org/drawingml/2006/table">
            <a:tbl>
              <a:tblPr>
                <a:noFill/>
                <a:tableStyleId>{A1A5ACC0-76B6-4764-886C-528420FAE0D1}</a:tableStyleId>
              </a:tblPr>
              <a:tblGrid>
                <a:gridCol w="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점수 내용</a:t>
                      </a:r>
                      <a:endParaRPr/>
                    </a:p>
                  </a:txBody>
                  <a:tcPr marL="19050" marR="91450" marT="45725" marB="45725" anchor="b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점수기입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38100" marT="45725" marB="45725" anchor="ctr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메인 / 페이지 점수 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(전체 20 점 )</a:t>
                      </a:r>
                      <a:endParaRPr/>
                    </a:p>
                  </a:txBody>
                  <a:tcPr marL="190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91450" marR="38100" marT="45725" marB="45725" anchor="ctr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목적 / 그래픽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(전체 20 점 )</a:t>
                      </a:r>
                      <a:endParaRPr/>
                    </a:p>
                  </a:txBody>
                  <a:tcPr marL="190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91450" marR="38100" marT="45725" marB="45725" anchor="ctr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내용구성 점수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(전체 20 점 )</a:t>
                      </a:r>
                      <a:endParaRPr/>
                    </a:p>
                  </a:txBody>
                  <a:tcPr marL="190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91450" marR="38100" marT="45725" marB="45725" anchor="ctr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네비게이션 (IA)점수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(전체 20 점 )</a:t>
                      </a:r>
                      <a:endParaRPr/>
                    </a:p>
                  </a:txBody>
                  <a:tcPr marL="190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91450" marR="38100" marT="45725" marB="45725" anchor="ctr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체크리스트 점수 (전체 20점)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합산점수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90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816</Words>
  <Application>Microsoft Macintosh PowerPoint</Application>
  <PresentationFormat>A4 용지(210x297mm)</PresentationFormat>
  <Paragraphs>163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Malgun Gothic</vt:lpstr>
      <vt:lpstr>Malgun Gothic</vt:lpstr>
      <vt:lpstr>Noto Sans Symbols</vt:lpstr>
      <vt:lpstr>Arial</vt:lpstr>
      <vt:lpstr>Calibri</vt:lpstr>
      <vt:lpstr>디자인 사용자 지정</vt:lpstr>
      <vt:lpstr>Office 테마</vt:lpstr>
      <vt:lpstr>PowerPoint 프레젠테이션</vt:lpstr>
      <vt:lpstr>01.  제작페이지 체크리스트 및 추가설명(메인, 페이지)</vt:lpstr>
      <vt:lpstr>02.  제작페이지 체크리스트 및 추가설명(페이지 목적, 그래픽)</vt:lpstr>
      <vt:lpstr>03.  제작페이지 체크리스트 및 추가설명(내용 구성)</vt:lpstr>
      <vt:lpstr>04.  제작페이지 체크리스트 및 추가설명(페이지 네비게이션,information architecture)</vt:lpstr>
      <vt:lpstr>05. 체크리스트 작성내용 기준 보완사항</vt:lpstr>
      <vt:lpstr>08. 종합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4</cp:revision>
  <dcterms:created xsi:type="dcterms:W3CDTF">2021-08-19T04:24:11Z</dcterms:created>
  <dcterms:modified xsi:type="dcterms:W3CDTF">2022-01-13T03:53:28Z</dcterms:modified>
</cp:coreProperties>
</file>