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6"/>
  </p:notesMasterIdLst>
  <p:sldIdLst>
    <p:sldId id="256" r:id="rId3"/>
    <p:sldId id="257" r:id="rId4"/>
    <p:sldId id="258" r:id="rId5"/>
  </p:sldIdLst>
  <p:sldSz cx="9906000" cy="6858000" type="A4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q83iAw0yIWrcobH8Gdch6bnT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ABBB62-3C52-4A5A-9C19-DC4E640F985C}">
  <a:tblStyle styleId="{11ABBB62-3C52-4A5A-9C19-DC4E640F98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37CE269-51C1-42DA-AAEC-5F769919A37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1A5ACC0-76B6-4764-886C-528420FAE0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/>
    <p:restoredTop sz="94719"/>
  </p:normalViewPr>
  <p:slideViewPr>
    <p:cSldViewPr snapToGrid="0">
      <p:cViewPr varScale="1">
        <p:scale>
          <a:sx n="148" d="100"/>
          <a:sy n="148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7"/>
          <p:cNvGrpSpPr/>
          <p:nvPr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13" name="Google Shape;13;p17"/>
            <p:cNvPicPr preferRelativeResize="0"/>
            <p:nvPr/>
          </p:nvPicPr>
          <p:blipFill rotWithShape="1">
            <a:blip r:embed="rId2">
              <a:alphaModFix/>
            </a:blip>
            <a:srcRect l="10307" t="8156" r="7821" b="8120"/>
            <a:stretch/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7"/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동적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정적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부드러운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딱딱한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7"/>
          <p:cNvSpPr/>
          <p:nvPr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7"/>
          <p:cNvSpPr txBox="1"/>
          <p:nvPr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7"/>
          <p:cNvSpPr txBox="1"/>
          <p:nvPr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/>
          <p:nvPr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문항1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7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600"/>
              <a:buFont typeface="Malgun Gothic"/>
              <a:buNone/>
              <a:defRPr sz="1600" b="1" i="0" u="none" strike="noStrike" cap="none">
                <a:solidFill>
                  <a:srgbClr val="2AB9C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95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aphicFrame>
        <p:nvGraphicFramePr>
          <p:cNvPr id="27" name="Google Shape;27;p17"/>
          <p:cNvGraphicFramePr/>
          <p:nvPr/>
        </p:nvGraphicFramePr>
        <p:xfrm>
          <a:off x="5004822" y="2433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{11ABBB62-3C52-4A5A-9C19-DC4E640F985C}</a:tableStyleId>
              </a:tblPr>
              <a:tblGrid>
                <a:gridCol w="37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19191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매트리스 분석에 따른 방향 정리</a:t>
                      </a:r>
                      <a:endParaRPr sz="1400" u="none" strike="noStrike" cap="none"/>
                    </a:p>
                  </a:txBody>
                  <a:tcPr marL="52625" marR="52625" marT="14550" marB="145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2625" marR="52625" marT="14550" marB="145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10"/>
          <p:cNvCxnSpPr/>
          <p:nvPr/>
        </p:nvCxnSpPr>
        <p:spPr>
          <a:xfrm>
            <a:off x="1931281" y="615950"/>
            <a:ext cx="76826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0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슬라이드">
  <p:cSld name="7_제목 슬라이드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B9C7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"/>
          <p:cNvSpPr txBox="1"/>
          <p:nvPr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9"/>
          <p:cNvSpPr txBox="1"/>
          <p:nvPr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 txBox="1"/>
          <p:nvPr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문항1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9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오현아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9"/>
          <p:cNvCxnSpPr/>
          <p:nvPr/>
        </p:nvCxnSpPr>
        <p:spPr>
          <a:xfrm>
            <a:off x="1931281" y="615950"/>
            <a:ext cx="76826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yuna-frontend.vercel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1"/>
          <p:cNvGraphicFramePr/>
          <p:nvPr>
            <p:extLst>
              <p:ext uri="{D42A27DB-BD31-4B8C-83A1-F6EECF244321}">
                <p14:modId xmlns:p14="http://schemas.microsoft.com/office/powerpoint/2010/main" val="3661213830"/>
              </p:ext>
            </p:extLst>
          </p:nvPr>
        </p:nvGraphicFramePr>
        <p:xfrm>
          <a:off x="2995929" y="3648075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{637CE269-51C1-42DA-AAEC-5F769919A37C}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애플리케이션 테스트수행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Malgun Gothic"/>
                          <a:ea typeface="Malgun Gothic"/>
                          <a:sym typeface="Malgun Gothic"/>
                        </a:rPr>
                        <a:t>오현아</a:t>
                      </a:r>
                      <a:endParaRPr sz="1400" u="none" strike="noStrike" cap="none" dirty="0"/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2022-01-13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</a:t>
            </a:r>
            <a:r>
              <a:rPr lang="ko-KR" altLang="en-US" dirty="0"/>
              <a:t>웹제작파일 자료내용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>
            <a:off x="978808" y="1073153"/>
            <a:ext cx="7917542" cy="7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-KR" sz="1200" b="0" dirty="0"/>
              <a:t>제작사이트명:</a:t>
            </a:r>
            <a:r>
              <a:rPr lang="ko-KR" altLang="en-US" sz="1200" b="0" dirty="0"/>
              <a:t> 오늘의 집</a:t>
            </a:r>
            <a:endParaRPr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sz="1200" b="0" dirty="0"/>
              <a:t>GITHUB</a:t>
            </a:r>
            <a:r>
              <a:rPr lang="en-US" altLang="ko-KR" sz="1200" b="0" dirty="0"/>
              <a:t> </a:t>
            </a:r>
            <a:r>
              <a:rPr lang="ko-KR" sz="1200" b="0" dirty="0"/>
              <a:t>주소:</a:t>
            </a:r>
            <a:r>
              <a:rPr lang="ko-KR" altLang="en-US" sz="1200" b="0" dirty="0"/>
              <a:t> </a:t>
            </a:r>
            <a:r>
              <a:rPr lang="en" altLang="ko-KR" sz="1200" b="0" dirty="0"/>
              <a:t>https://</a:t>
            </a:r>
            <a:r>
              <a:rPr lang="en" altLang="ko-KR" sz="1200" b="0" dirty="0" err="1"/>
              <a:t>github.com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hyunao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hyuna_frontend</a:t>
            </a:r>
            <a:r>
              <a:rPr lang="en" altLang="ko-KR" sz="1200" b="0" dirty="0"/>
              <a:t>/tree/master/</a:t>
            </a:r>
            <a:r>
              <a:rPr lang="en" altLang="ko-KR" sz="1200" b="0" dirty="0" err="1"/>
              <a:t>b.code_class</a:t>
            </a:r>
            <a:r>
              <a:rPr lang="en" altLang="ko-KR" sz="1200" b="0" dirty="0"/>
              <a:t>/c.project_01_css</a:t>
            </a:r>
            <a:endParaRPr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200" b="0" dirty="0"/>
              <a:t>Web </a:t>
            </a:r>
            <a:r>
              <a:rPr lang="ko-KR" sz="1200" b="0" dirty="0"/>
              <a:t>페이지 주소:</a:t>
            </a:r>
            <a:r>
              <a:rPr lang="ko-KR" altLang="en-US" sz="1200" b="0" dirty="0"/>
              <a:t>  </a:t>
            </a:r>
            <a:r>
              <a:rPr lang="en" altLang="ko-Kore-KR" b="0" dirty="0">
                <a:hlinkClick r:id="rId3"/>
              </a:rPr>
              <a:t>hyuna-frontend.vercel.app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20181A-F02E-46C7-819C-059A431B3761}"/>
              </a:ext>
            </a:extLst>
          </p:cNvPr>
          <p:cNvSpPr/>
          <p:nvPr/>
        </p:nvSpPr>
        <p:spPr>
          <a:xfrm>
            <a:off x="635000" y="1818837"/>
            <a:ext cx="8699499" cy="44481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page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BDD490-7F50-2244-B15C-4B4BD00FE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1818837"/>
            <a:ext cx="8731600" cy="4448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웹페이지 구현 이미지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55EA1-15FC-4873-B658-06C11FABB09C}"/>
              </a:ext>
            </a:extLst>
          </p:cNvPr>
          <p:cNvSpPr/>
          <p:nvPr/>
        </p:nvSpPr>
        <p:spPr>
          <a:xfrm>
            <a:off x="635000" y="1485901"/>
            <a:ext cx="8699499" cy="47811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page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83E893-938C-C74E-8EDF-D885017B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485901"/>
            <a:ext cx="8699499" cy="4768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72</Words>
  <Application>Microsoft Macintosh PowerPoint</Application>
  <PresentationFormat>A4 용지(210x297mm)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Malgun Gothic</vt:lpstr>
      <vt:lpstr>Malgun Gothic</vt:lpstr>
      <vt:lpstr>Noto Sans Symbols</vt:lpstr>
      <vt:lpstr>Arial</vt:lpstr>
      <vt:lpstr>Calibri</vt:lpstr>
      <vt:lpstr>디자인 사용자 지정</vt:lpstr>
      <vt:lpstr>Office 테마</vt:lpstr>
      <vt:lpstr>PowerPoint 프레젠테이션</vt:lpstr>
      <vt:lpstr>01. 웹제작파일 자료내용</vt:lpstr>
      <vt:lpstr>02. 웹페이지 구현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 Hyun</cp:lastModifiedBy>
  <cp:revision>5</cp:revision>
  <dcterms:created xsi:type="dcterms:W3CDTF">2021-08-19T04:24:11Z</dcterms:created>
  <dcterms:modified xsi:type="dcterms:W3CDTF">2022-01-13T03:17:08Z</dcterms:modified>
</cp:coreProperties>
</file>