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7"/>
  </p:notesMasterIdLst>
  <p:sldIdLst>
    <p:sldId id="256" r:id="rId3"/>
    <p:sldId id="273" r:id="rId4"/>
    <p:sldId id="284" r:id="rId5"/>
    <p:sldId id="275" r:id="rId6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46" autoAdjust="0"/>
  </p:normalViewPr>
  <p:slideViewPr>
    <p:cSldViewPr snapToGrid="0">
      <p:cViewPr varScale="1">
        <p:scale>
          <a:sx n="65" d="100"/>
          <a:sy n="65" d="100"/>
        </p:scale>
        <p:origin x="78" y="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오현아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54789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콘셉트기획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오현아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02604"/>
              </p:ext>
            </p:extLst>
          </p:nvPr>
        </p:nvGraphicFramePr>
        <p:xfrm>
          <a:off x="1023826" y="2356588"/>
          <a:ext cx="7712246" cy="3224406"/>
        </p:xfrm>
        <a:graphic>
          <a:graphicData uri="http://schemas.openxmlformats.org/drawingml/2006/table">
            <a:tbl>
              <a:tblPr/>
              <a:tblGrid>
                <a:gridCol w="479982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949505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499570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954306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365070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505975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255331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37836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0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요구사항 요약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인테리어 제품과 정보를 같이 얘기해주는 것은 좋으나 너무 복잡해서 </a:t>
                      </a:r>
                      <a:r>
                        <a:rPr lang="ko-KR" altLang="en-US" sz="9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들어갈때마다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헷갈림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이민석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35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남성</a:t>
                      </a: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회사원</a:t>
                      </a:r>
                      <a:endParaRPr lang="en-US" sz="7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인테리어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서울 강남구</a:t>
                      </a: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연 </a:t>
                      </a:r>
                      <a:r>
                        <a:rPr lang="en-US" altLang="ko-KR" sz="7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3500</a:t>
                      </a:r>
                      <a:endParaRPr lang="ko-KR" altLang="en-US" sz="7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360488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평소 재택근무를 자주 하는 이민석씨는 집에서 오랜 시간을 보내므로 때에 따라 다양하게 </a:t>
                      </a:r>
                      <a:r>
                        <a:rPr lang="ko-KR" altLang="en-US" sz="90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인테리어하는</a:t>
                      </a: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것을 좋아한다</a:t>
                      </a: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176457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재택근무가 주인 이민석씨는 집에서 너무 </a:t>
                      </a:r>
                      <a:r>
                        <a:rPr lang="ko-KR" altLang="en-US" sz="900" b="0" kern="0" spc="-8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오랜시간을</a:t>
                      </a:r>
                      <a:r>
                        <a:rPr lang="ko-KR" altLang="en-US" sz="9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보내 집이 질리기 시작했다</a:t>
                      </a:r>
                      <a:r>
                        <a:rPr lang="en-US" altLang="ko-KR" sz="9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9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그래서 오랜만에 집 구조와 인테리어를 바꾸고자 오늘의 집을 방문하였다</a:t>
                      </a:r>
                      <a:r>
                        <a:rPr lang="en-US" altLang="ko-KR" sz="9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9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사이트 메인 페이지에 인테리어 정보가 많이 있어서 어지러워 눈을 어디다 둬야 할 짓 찾기 힘들었고</a:t>
                      </a:r>
                      <a:r>
                        <a:rPr lang="en-US" altLang="ko-KR" sz="9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</a:t>
                      </a:r>
                      <a:r>
                        <a:rPr lang="ko-KR" altLang="en-US" sz="9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괜찮은 물건을 발견하여 구매하고자 리뷰와 </a:t>
                      </a:r>
                      <a:r>
                        <a:rPr lang="en-US" altLang="ko-KR" sz="900" b="0" kern="0" spc="-8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q&amp;a</a:t>
                      </a:r>
                      <a:r>
                        <a:rPr lang="ko-KR" altLang="en-US" sz="9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보는데 리뷰가 생각보다 좋지 않았고 </a:t>
                      </a:r>
                      <a:r>
                        <a:rPr lang="en-US" altLang="ko-KR" sz="9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Q&amp;A </a:t>
                      </a:r>
                      <a:r>
                        <a:rPr lang="ko-KR" altLang="en-US" sz="9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또한 성의 없는 기계식 답변 뿐이었다</a:t>
                      </a:r>
                      <a:r>
                        <a:rPr lang="en-US" altLang="ko-KR" sz="9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인테리어 정보가 있는 것은 좋았지만 페이지가 좀 더 깔끔하게 정리 되었으면 좋겠다</a:t>
                      </a:r>
                      <a:r>
                        <a:rPr lang="en-US" altLang="ko-KR" sz="9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9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또한</a:t>
                      </a:r>
                      <a:r>
                        <a:rPr lang="en-US" altLang="ko-KR" sz="9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9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상품에 대한 정확한 비교를 해볼 수 있었다면 좋을 것 같다</a:t>
                      </a:r>
                      <a:r>
                        <a:rPr lang="en-US" altLang="ko-KR" sz="9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</a:txBody>
                  <a:tcPr marL="52626" marR="52626" marT="14549" marB="14549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991855"/>
              </p:ext>
            </p:extLst>
          </p:nvPr>
        </p:nvGraphicFramePr>
        <p:xfrm>
          <a:off x="1023826" y="2356588"/>
          <a:ext cx="7712246" cy="3224406"/>
        </p:xfrm>
        <a:graphic>
          <a:graphicData uri="http://schemas.openxmlformats.org/drawingml/2006/table">
            <a:tbl>
              <a:tblPr/>
              <a:tblGrid>
                <a:gridCol w="479982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949505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499570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954306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365070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505975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255331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37836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0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요구사항 요약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9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사고자하는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물건을 어디서 찾아봐야 하는지 너무 어렵고 내용이 많아서 보다 </a:t>
                      </a:r>
                      <a:r>
                        <a:rPr lang="ko-KR" altLang="en-US" sz="9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안봤습니다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김서령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51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여성</a:t>
                      </a: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주부</a:t>
                      </a:r>
                      <a:endParaRPr lang="en-US" sz="7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요리</a:t>
                      </a:r>
                      <a:r>
                        <a:rPr lang="en-US" altLang="ko-KR" sz="900" b="1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1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그릇수집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경기도 하남</a:t>
                      </a: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360488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전업주부인 </a:t>
                      </a:r>
                      <a:r>
                        <a:rPr lang="ko-KR" altLang="en-US" sz="90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김서령씨는</a:t>
                      </a: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평소 요리와 그릇 수집을 좋아한다</a:t>
                      </a: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176457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평소 요리와 그릇 수집하는 것을 좋아하는 </a:t>
                      </a:r>
                      <a:r>
                        <a:rPr lang="ko-KR" altLang="en-US" sz="900" b="0" kern="0" spc="-8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김서령씨는</a:t>
                      </a:r>
                      <a:r>
                        <a:rPr lang="ko-KR" altLang="en-US" sz="9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최근 딸들이 알려준 오늘의 집 페이지에서 그릇을 구경하고자 한다</a:t>
                      </a:r>
                      <a:r>
                        <a:rPr lang="en-US" altLang="ko-KR" sz="9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9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그런데 그릇의 모든 물건을 구경하고 싶은데 도무지 어디서 구경해야 하는지 모르겠다</a:t>
                      </a:r>
                      <a:r>
                        <a:rPr lang="en-US" altLang="ko-KR" sz="9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9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페이지를 밑으로 내려 보아도 너무 많은 내용이 있어 찾기 힘들어 결국 그릇을 구경하지 못했다</a:t>
                      </a:r>
                      <a:r>
                        <a:rPr lang="en-US" altLang="ko-KR" sz="9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물건을 쉽게 찾을 수 있도록  되어 있다면 좋았을 것 같다</a:t>
                      </a:r>
                      <a:r>
                        <a:rPr lang="en-US" altLang="ko-KR" sz="9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</a:txBody>
                  <a:tcPr marL="52626" marR="52626" marT="14549" marB="14549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35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931370"/>
              </p:ext>
            </p:extLst>
          </p:nvPr>
        </p:nvGraphicFramePr>
        <p:xfrm>
          <a:off x="1023827" y="2356589"/>
          <a:ext cx="7712243" cy="3224405"/>
        </p:xfrm>
        <a:graphic>
          <a:graphicData uri="http://schemas.openxmlformats.org/drawingml/2006/table">
            <a:tbl>
              <a:tblPr/>
              <a:tblGrid>
                <a:gridCol w="7712243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244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사이트가 너무 많은 내용을 한페이지에 </a:t>
                      </a:r>
                      <a:r>
                        <a:rPr lang="ko-KR" altLang="en-US" sz="1200" b="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담고자하여</a:t>
                      </a:r>
                      <a:r>
                        <a:rPr lang="ko-KR" altLang="en-US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내용이 너무 길고 복잡하여 최대한 필요하고 자주 찾는 내용만 담겨 있도록 정리하여 변경</a:t>
                      </a:r>
                      <a:endParaRPr lang="en-US" altLang="ko-KR" sz="12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2626" marR="52626" marT="14549" marB="1454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</TotalTime>
  <Words>340</Words>
  <Application>Microsoft Office PowerPoint</Application>
  <PresentationFormat>A4 용지(210x297mm)</PresentationFormat>
  <Paragraphs>67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1. 프로젝트 분석 내용 방향성 선정</vt:lpstr>
      <vt:lpstr>1. 프로젝트 분석 내용 방향성 선정</vt:lpstr>
      <vt:lpstr>1. 프로젝트 분석 내용 방향성 선정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오현아</cp:lastModifiedBy>
  <cp:revision>8</cp:revision>
  <dcterms:created xsi:type="dcterms:W3CDTF">2021-08-19T04:24:11Z</dcterms:created>
  <dcterms:modified xsi:type="dcterms:W3CDTF">2021-09-13T04:31:28Z</dcterms:modified>
</cp:coreProperties>
</file>