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8"/>
  </p:notesMasterIdLst>
  <p:sldIdLst>
    <p:sldId id="256" r:id="rId3"/>
    <p:sldId id="280" r:id="rId4"/>
    <p:sldId id="283" r:id="rId5"/>
    <p:sldId id="281" r:id="rId6"/>
    <p:sldId id="282" r:id="rId7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9E7E121-D711-4ED4-9BA8-CCC2281DE5EB}">
          <p14:sldIdLst>
            <p14:sldId id="256"/>
          </p14:sldIdLst>
        </p14:section>
        <p14:section name="제목 없는 구역" id="{A5D2C76A-293A-424E-8C18-FE5FA2EC520A}">
          <p14:sldIdLst>
            <p14:sldId id="280"/>
            <p14:sldId id="283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4646" autoAdjust="0"/>
  </p:normalViewPr>
  <p:slideViewPr>
    <p:cSldViewPr snapToGrid="0">
      <p:cViewPr>
        <p:scale>
          <a:sx n="75" d="100"/>
          <a:sy n="75" d="100"/>
        </p:scale>
        <p:origin x="-246" y="4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87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941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5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오현아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289" y="397245"/>
            <a:ext cx="1080589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7" r:id="rId3"/>
    <p:sldLayoutId id="21474836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920" y="1931692"/>
            <a:ext cx="6280887" cy="642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C3E1F19-E1FA-424B-AD7A-5FCF5CE5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247720"/>
              </p:ext>
            </p:extLst>
          </p:nvPr>
        </p:nvGraphicFramePr>
        <p:xfrm>
          <a:off x="2995929" y="3648075"/>
          <a:ext cx="3950868" cy="9291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532">
                  <a:extLst>
                    <a:ext uri="{9D8B030D-6E8A-4147-A177-3AD203B41FA5}">
                      <a16:colId xmlns:a16="http://schemas.microsoft.com/office/drawing/2014/main" val="889494836"/>
                    </a:ext>
                  </a:extLst>
                </a:gridCol>
                <a:gridCol w="3029336">
                  <a:extLst>
                    <a:ext uri="{9D8B030D-6E8A-4147-A177-3AD203B41FA5}">
                      <a16:colId xmlns:a16="http://schemas.microsoft.com/office/drawing/2014/main" val="774900547"/>
                    </a:ext>
                  </a:extLst>
                </a:gridCol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콘셉트 기획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836536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오현아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42983397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2021-09-13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109859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4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전체 페이지 구성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–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사이트 각 페이지 구성내용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1E9313-ED1E-46ED-84B1-A73A526F5B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79"/>
          <a:stretch/>
        </p:blipFill>
        <p:spPr>
          <a:xfrm>
            <a:off x="3685540" y="1606937"/>
            <a:ext cx="1539874" cy="47649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178AF06-9135-465F-88F2-CDE2CB0944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67" b="1845"/>
          <a:stretch/>
        </p:blipFill>
        <p:spPr>
          <a:xfrm>
            <a:off x="5225414" y="1578906"/>
            <a:ext cx="1462405" cy="479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1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전체 페이지 구성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–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 각 페이지 구성내용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7588D98-A530-49B2-B2C3-F2466B2D1F6C}"/>
              </a:ext>
            </a:extLst>
          </p:cNvPr>
          <p:cNvSpPr/>
          <p:nvPr/>
        </p:nvSpPr>
        <p:spPr>
          <a:xfrm>
            <a:off x="4657452" y="3870168"/>
            <a:ext cx="313497" cy="312057"/>
          </a:xfrm>
          <a:prstGeom prst="rightArrow">
            <a:avLst>
              <a:gd name="adj1" fmla="val 59768"/>
              <a:gd name="adj2" fmla="val 50000"/>
            </a:avLst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2605D98-86D5-4330-BFC9-3147093807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3" t="1291" r="12040" b="1115"/>
          <a:stretch/>
        </p:blipFill>
        <p:spPr>
          <a:xfrm>
            <a:off x="594360" y="1693616"/>
            <a:ext cx="2286000" cy="46843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9317B58-5EFE-4C55-ADE4-A7F98B3007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6" t="2029"/>
          <a:stretch/>
        </p:blipFill>
        <p:spPr>
          <a:xfrm>
            <a:off x="2880360" y="1693617"/>
            <a:ext cx="1453488" cy="46843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DA1520E-245C-48DF-BC4E-63CFF8C9B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974" y="1693616"/>
            <a:ext cx="2505896" cy="423093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D0959EC-F94E-4CDA-AA3A-BD716B252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2782" y="1693616"/>
            <a:ext cx="2418286" cy="468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9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3.</a:t>
            </a:r>
            <a:r>
              <a:rPr lang="ko-KR" altLang="en-US" dirty="0">
                <a:latin typeface="+mj-ea"/>
              </a:rPr>
              <a:t> 웹페이지 구조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메인 페이지내 영역별 구성</a:t>
            </a:r>
            <a:r>
              <a:rPr lang="en-US" altLang="ko-KR" dirty="0">
                <a:latin typeface="+mj-ea"/>
              </a:rPr>
              <a:t>) - </a:t>
            </a:r>
            <a:r>
              <a:rPr lang="ko-KR" altLang="en-US" dirty="0">
                <a:latin typeface="+mj-ea"/>
              </a:rPr>
              <a:t>수정내용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0</a:t>
            </a:r>
            <a:r>
              <a:rPr lang="en-US" altLang="ko-KR" dirty="0"/>
              <a:t>3</a:t>
            </a:r>
            <a:r>
              <a:rPr lang="ko-KR" altLang="en-US" dirty="0"/>
              <a:t>-</a:t>
            </a:r>
            <a:r>
              <a:rPr lang="en-US" altLang="ko-KR" dirty="0"/>
              <a:t>1</a:t>
            </a:r>
            <a:r>
              <a:rPr lang="ko-KR" altLang="en-US" dirty="0"/>
              <a:t> 메인 페이지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507546"/>
          </a:xfrm>
        </p:spPr>
        <p:txBody>
          <a:bodyPr anchor="t"/>
          <a:lstStyle/>
          <a:p>
            <a:r>
              <a:rPr lang="ko-KR" altLang="en-US" dirty="0"/>
              <a:t>페이지 구성에 따른 레이아웃 구성을 위한 구조 정리</a:t>
            </a:r>
            <a:endParaRPr lang="en-US" altLang="ko-KR" dirty="0"/>
          </a:p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chemeClr val="accent1"/>
                </a:solidFill>
              </a:rPr>
              <a:t>메인 페이지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08C6331-7ED0-4C86-A8E8-BCAB81B00B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86"/>
          <a:stretch/>
        </p:blipFill>
        <p:spPr>
          <a:xfrm>
            <a:off x="3160393" y="1668781"/>
            <a:ext cx="1348740" cy="47929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6D7BB38-B290-453C-8C73-BCD58E03BD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22"/>
          <a:stretch/>
        </p:blipFill>
        <p:spPr>
          <a:xfrm>
            <a:off x="4842775" y="1696811"/>
            <a:ext cx="1570285" cy="476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3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3.</a:t>
            </a:r>
            <a:r>
              <a:rPr lang="ko-KR" altLang="en-US" dirty="0">
                <a:latin typeface="+mj-ea"/>
              </a:rPr>
              <a:t> 웹페이지 구조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서브 페이지 구성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0</a:t>
            </a:r>
            <a:r>
              <a:rPr lang="en-US" altLang="ko-KR" dirty="0"/>
              <a:t>3</a:t>
            </a:r>
            <a:r>
              <a:rPr lang="ko-KR" altLang="en-US" dirty="0"/>
              <a:t>-</a:t>
            </a:r>
            <a:r>
              <a:rPr lang="en-US" altLang="ko-KR" dirty="0"/>
              <a:t>2</a:t>
            </a:r>
            <a:r>
              <a:rPr lang="ko-KR" altLang="en-US" dirty="0"/>
              <a:t> 서브페이지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520246"/>
          </a:xfrm>
        </p:spPr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</a:p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chemeClr val="accent1"/>
                </a:solidFill>
              </a:rPr>
              <a:t>서브페이지명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552DA9-74DB-46A8-BEA0-6AC20092A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83" y="2063798"/>
            <a:ext cx="3121346" cy="37210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75CE13E-ABC1-496B-B3DA-E0183C09F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005" y="2063798"/>
            <a:ext cx="1969720" cy="387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1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749</TotalTime>
  <Words>144</Words>
  <Application>Microsoft Office PowerPoint</Application>
  <PresentationFormat>A4 용지(210x297mm)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Wingdings</vt:lpstr>
      <vt:lpstr>Office 테마</vt:lpstr>
      <vt:lpstr>디자인 사용자 지정</vt:lpstr>
      <vt:lpstr>PowerPoint 프레젠테이션</vt:lpstr>
      <vt:lpstr>1. 웹페이지 구조 (사이트 전체 페이지 구성) – 기존 사이트 각 페이지 구성내용</vt:lpstr>
      <vt:lpstr>2. 웹페이지 구조 (사이트 전체 페이지 구성) – 변경 각 페이지 구성내용</vt:lpstr>
      <vt:lpstr>3. 웹페이지 구조 (메인 페이지내 영역별 구성) - 수정내용</vt:lpstr>
      <vt:lpstr>3. 웹페이지 구조 (서브 페이지 구성)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오현아</cp:lastModifiedBy>
  <cp:revision>12</cp:revision>
  <dcterms:created xsi:type="dcterms:W3CDTF">2021-08-19T04:24:11Z</dcterms:created>
  <dcterms:modified xsi:type="dcterms:W3CDTF">2021-09-13T05:07:59Z</dcterms:modified>
</cp:coreProperties>
</file>